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80" r:id="rId4"/>
    <p:sldId id="264" r:id="rId5"/>
    <p:sldId id="27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2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2CF9-EDC6-4B78-9699-9ACB8B7A9A53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C0776-8512-488E-A015-6AD3F43CAC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6553200"/>
            <a:ext cx="152400" cy="152400"/>
          </a:xfrm>
          <a:prstGeom prst="roundRect">
            <a:avLst>
              <a:gd name="adj" fmla="val 0"/>
            </a:avLst>
          </a:prstGeom>
          <a:noFill/>
          <a:ln w="47625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2940" y="1219201"/>
            <a:ext cx="7772400" cy="3962399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1"/>
                </a:solidFill>
                <a:latin typeface="Cherries Black" pitchFamily="2" charset="0"/>
              </a:rPr>
              <a:t>Preaching  Jesus</a:t>
            </a:r>
            <a:endParaRPr lang="en-US" sz="7200" dirty="0">
              <a:solidFill>
                <a:schemeClr val="bg1"/>
              </a:solidFill>
              <a:latin typeface="Cherries Black" pitchFamily="2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33000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II Corinthians 2:12 </a:t>
            </a:r>
            <a:r>
              <a:rPr lang="en-US" sz="2400" dirty="0" smtClean="0">
                <a:solidFill>
                  <a:schemeClr val="bg1"/>
                </a:solidFill>
              </a:rPr>
              <a:t>(NKJ)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66300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II Corinthians 4:5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6300" y="2425005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“For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do not preach ourselves but Christ Jesus as Lord, and ourselves as your bond-servants for Jesus' sake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6300" y="5168205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“Furthermore, when I came to Troas to preach Christ's gospel, and a door was opened to me by the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Lord”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152401"/>
            <a:ext cx="7772400" cy="10668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smtClean="0">
                <a:solidFill>
                  <a:schemeClr val="bg1"/>
                </a:solidFill>
                <a:latin typeface="Cherries Black" pitchFamily="2" charset="0"/>
              </a:rPr>
              <a:t>Preaching  Jesus</a:t>
            </a:r>
            <a:endParaRPr lang="en-US" sz="5400" dirty="0">
              <a:solidFill>
                <a:schemeClr val="bg1"/>
              </a:solidFill>
              <a:latin typeface="Cherries Blac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479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Preaching Jesus Means…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6248400" cy="2743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…there is one set way.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…we must preach repentance.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…we must require obedience.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…we must preach baptism.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4558605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chemeClr val="bg1"/>
                </a:solidFill>
              </a:rPr>
              <a:t>“And </a:t>
            </a:r>
            <a:r>
              <a:rPr lang="en-US" sz="2800" i="1" dirty="0">
                <a:solidFill>
                  <a:schemeClr val="bg1"/>
                </a:solidFill>
              </a:rPr>
              <a:t>there is salvation in no one else; for there is no other name under heaven that has been given among men, by which we must be saved</a:t>
            </a:r>
            <a:r>
              <a:rPr lang="en-US" sz="2800" i="1" dirty="0" smtClean="0">
                <a:solidFill>
                  <a:schemeClr val="bg1"/>
                </a:solidFill>
              </a:rPr>
              <a:t>.”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1200" y="5943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FF9F9F"/>
                </a:solidFill>
              </a:rPr>
              <a:t>(Acts 4:12)</a:t>
            </a:r>
            <a:endParaRPr lang="en-US" sz="2400" dirty="0">
              <a:solidFill>
                <a:srgbClr val="FF9F9F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6553200"/>
            <a:ext cx="152400" cy="152400"/>
          </a:xfrm>
          <a:prstGeom prst="roundRect">
            <a:avLst>
              <a:gd name="adj" fmla="val 0"/>
            </a:avLst>
          </a:prstGeom>
          <a:noFill/>
          <a:ln w="47625">
            <a:solidFill>
              <a:schemeClr val="bg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Cherries Black</vt:lpstr>
      <vt:lpstr>Times New Roman</vt:lpstr>
      <vt:lpstr>Office Theme</vt:lpstr>
      <vt:lpstr>PowerPoint Presentation</vt:lpstr>
      <vt:lpstr>Preaching  Jesus</vt:lpstr>
      <vt:lpstr>PowerPoint Presentation</vt:lpstr>
      <vt:lpstr>Preaching Jesus Means…</vt:lpstr>
      <vt:lpstr>PowerPoint Presentation</vt:lpstr>
    </vt:vector>
  </TitlesOfParts>
  <Company>preaching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Pulliam</dc:creator>
  <cp:lastModifiedBy>Bob</cp:lastModifiedBy>
  <cp:revision>12</cp:revision>
  <dcterms:created xsi:type="dcterms:W3CDTF">2009-10-04T02:13:34Z</dcterms:created>
  <dcterms:modified xsi:type="dcterms:W3CDTF">2019-04-05T13:06:08Z</dcterms:modified>
</cp:coreProperties>
</file>