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9" r:id="rId3"/>
    <p:sldId id="261" r:id="rId4"/>
    <p:sldId id="256" r:id="rId5"/>
    <p:sldId id="260" r:id="rId6"/>
    <p:sldId id="258" r:id="rId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7" autoAdjust="0"/>
  </p:normalViewPr>
  <p:slideViewPr>
    <p:cSldViewPr>
      <p:cViewPr varScale="1">
        <p:scale>
          <a:sx n="82" d="100"/>
          <a:sy n="82" d="100"/>
        </p:scale>
        <p:origin x="15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34EE-3568-4697-895A-0DD49BE39D6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4CAA9-B81E-4093-A6F5-46B5677DB3A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 dir="l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2954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John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334000"/>
          </a:xfrm>
        </p:spPr>
        <p:txBody>
          <a:bodyPr>
            <a:noAutofit/>
          </a:bodyPr>
          <a:lstStyle/>
          <a:p>
            <a:pPr marL="1588" indent="-1588">
              <a:spcBef>
                <a:spcPts val="0"/>
              </a:spcBef>
              <a:buClr>
                <a:srgbClr val="C00000"/>
              </a:buClr>
              <a:buNone/>
            </a:pPr>
            <a:r>
              <a:rPr lang="en-US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through the hands of the apostles many signs and wonders were done among the people. And they were all with one accord in Solomon’s Porch. </a:t>
            </a:r>
            <a:r>
              <a:rPr lang="en-US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Yet none of the rest dared join them, but the people esteemed them highly. </a:t>
            </a:r>
            <a:r>
              <a:rPr lang="en-US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believers were increasingly added to the Lord, multitudes of both men and women, </a:t>
            </a:r>
            <a:r>
              <a:rPr lang="en-US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 that they brought the sick out into the streets and laid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beds and couches, that at least the shadow of Peter passing by might fall on some of them. </a:t>
            </a:r>
            <a:r>
              <a:rPr lang="en-US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Also a multitude gathered from the surrounding cities to Jerusalem, bringing sick people and those who were tormented by unclean spirits, and they were all healed.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2954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John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334000"/>
          </a:xfrm>
        </p:spPr>
        <p:txBody>
          <a:bodyPr>
            <a:noAutofit/>
          </a:bodyPr>
          <a:lstStyle/>
          <a:p>
            <a:pPr marL="1588" indent="-1588">
              <a:spcBef>
                <a:spcPts val="0"/>
              </a:spcBef>
              <a:buClr>
                <a:srgbClr val="C00000"/>
              </a:buClr>
              <a:buNone/>
            </a:pPr>
            <a:r>
              <a:rPr lang="en-US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through the hands of the apostles many signs and wonders were done among the people. And they were all with one accord in Solomon’s Porch. </a:t>
            </a:r>
            <a:r>
              <a:rPr lang="en-US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Yet none of the rest dared join them, but the people esteemed them highly. </a:t>
            </a:r>
            <a:r>
              <a:rPr lang="en-US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believers were increasingly added to the Lord, multitudes of both men and women, </a:t>
            </a:r>
            <a:r>
              <a:rPr lang="en-US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 that they brought the sick out into the streets and laid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beds and couches,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at least the shadow of Peter passing by might fall on some of them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Also a multitude gathered from the surrounding cities to Jerusalem, bringing sick people and those who were tormented by unclean spirits, and they were all healed.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120"/>
            <a:ext cx="5486400" cy="6823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0835093">
            <a:off x="5486400" y="1982118"/>
            <a:ext cx="3657600" cy="1904999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chemeClr val="accent2"/>
                  </a:solidFill>
                </a:ln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Me and </a:t>
            </a:r>
            <a:br>
              <a:rPr lang="en-US" sz="4800" b="1" dirty="0">
                <a:ln>
                  <a:solidFill>
                    <a:schemeClr val="accent2"/>
                  </a:solidFill>
                </a:ln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en-US" sz="4800" b="1" dirty="0">
                <a:ln>
                  <a:solidFill>
                    <a:schemeClr val="accent2"/>
                  </a:solidFill>
                </a:ln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My Shadow</a:t>
            </a:r>
          </a:p>
        </p:txBody>
      </p:sp>
    </p:spTree>
  </p:cSld>
  <p:clrMapOvr>
    <a:masterClrMapping/>
  </p:clrMapOvr>
  <p:transition>
    <p:pull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2954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Casting Shadows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10600" cy="4876800"/>
          </a:xfrm>
        </p:spPr>
        <p:txBody>
          <a:bodyPr anchor="t">
            <a:normAutofit/>
          </a:bodyPr>
          <a:lstStyle/>
          <a:p>
            <a:pPr>
              <a:spcBef>
                <a:spcPts val="600"/>
              </a:spcBef>
              <a:spcAft>
                <a:spcPts val="5400"/>
              </a:spcAft>
              <a:buClr>
                <a:srgbClr val="C00000"/>
              </a:buClr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We all cast a shadow, sometimes a long one.</a:t>
            </a:r>
          </a:p>
          <a:p>
            <a:pPr>
              <a:spcBef>
                <a:spcPts val="600"/>
              </a:spcBef>
              <a:spcAft>
                <a:spcPts val="5400"/>
              </a:spcAft>
              <a:buClr>
                <a:srgbClr val="C00000"/>
              </a:buClr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We have no idea whom our shadow may touch.</a:t>
            </a:r>
          </a:p>
          <a:p>
            <a:pPr>
              <a:spcBef>
                <a:spcPts val="600"/>
              </a:spcBef>
              <a:spcAft>
                <a:spcPts val="5400"/>
              </a:spcAft>
              <a:buClr>
                <a:srgbClr val="C00000"/>
              </a:buClr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We may cast a good shadow or a bad shadow.</a:t>
            </a:r>
          </a:p>
          <a:p>
            <a:pPr>
              <a:spcBef>
                <a:spcPts val="600"/>
              </a:spcBef>
              <a:spcAft>
                <a:spcPts val="5400"/>
              </a:spcAft>
              <a:buClr>
                <a:srgbClr val="C00000"/>
              </a:buClr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We must all give thought to the shadow we cast.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l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307</Words>
  <Application>Microsoft Office PowerPoint</Application>
  <PresentationFormat>On-screen Show (4:3)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John 5</vt:lpstr>
      <vt:lpstr>John 5</vt:lpstr>
      <vt:lpstr>Me and  My Shadow</vt:lpstr>
      <vt:lpstr>Casting Shadows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</dc:creator>
  <cp:lastModifiedBy>Ken</cp:lastModifiedBy>
  <cp:revision>15</cp:revision>
  <dcterms:created xsi:type="dcterms:W3CDTF">2009-04-24T00:43:41Z</dcterms:created>
  <dcterms:modified xsi:type="dcterms:W3CDTF">2016-03-03T16:02:32Z</dcterms:modified>
</cp:coreProperties>
</file>