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charts/chart1.xml" ContentType="application/vnd.openxmlformats-officedocument.drawingml.char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4F4C50"/>
        </a:solidFill>
        <a:effectLst/>
        <a:uFillTx/>
        <a:latin typeface="Arial"/>
        <a:ea typeface="Arial"/>
        <a:cs typeface="Arial"/>
        <a:sym typeface="Arial"/>
      </a:defRPr>
    </a:lvl1pPr>
    <a:lvl2pPr marL="0" marR="0" indent="3429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4F4C50"/>
        </a:solidFill>
        <a:effectLst/>
        <a:uFillTx/>
        <a:latin typeface="Arial"/>
        <a:ea typeface="Arial"/>
        <a:cs typeface="Arial"/>
        <a:sym typeface="Arial"/>
      </a:defRPr>
    </a:lvl2pPr>
    <a:lvl3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4F4C50"/>
        </a:solidFill>
        <a:effectLst/>
        <a:uFillTx/>
        <a:latin typeface="Arial"/>
        <a:ea typeface="Arial"/>
        <a:cs typeface="Arial"/>
        <a:sym typeface="Arial"/>
      </a:defRPr>
    </a:lvl3pPr>
    <a:lvl4pPr marL="0" marR="0" indent="10287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4F4C50"/>
        </a:solidFill>
        <a:effectLst/>
        <a:uFillTx/>
        <a:latin typeface="Arial"/>
        <a:ea typeface="Arial"/>
        <a:cs typeface="Arial"/>
        <a:sym typeface="Arial"/>
      </a:defRPr>
    </a:lvl4pPr>
    <a:lvl5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4F4C50"/>
        </a:solidFill>
        <a:effectLst/>
        <a:uFillTx/>
        <a:latin typeface="Arial"/>
        <a:ea typeface="Arial"/>
        <a:cs typeface="Arial"/>
        <a:sym typeface="Arial"/>
      </a:defRPr>
    </a:lvl5pPr>
    <a:lvl6pPr marL="0" marR="0" indent="17145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4F4C50"/>
        </a:solidFill>
        <a:effectLst/>
        <a:uFillTx/>
        <a:latin typeface="Arial"/>
        <a:ea typeface="Arial"/>
        <a:cs typeface="Arial"/>
        <a:sym typeface="Arial"/>
      </a:defRPr>
    </a:lvl6pPr>
    <a:lvl7pPr marL="0" marR="0" indent="2057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4F4C50"/>
        </a:solidFill>
        <a:effectLst/>
        <a:uFillTx/>
        <a:latin typeface="Arial"/>
        <a:ea typeface="Arial"/>
        <a:cs typeface="Arial"/>
        <a:sym typeface="Arial"/>
      </a:defRPr>
    </a:lvl7pPr>
    <a:lvl8pPr marL="0" marR="0" indent="24003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4F4C50"/>
        </a:solidFill>
        <a:effectLst/>
        <a:uFillTx/>
        <a:latin typeface="Arial"/>
        <a:ea typeface="Arial"/>
        <a:cs typeface="Arial"/>
        <a:sym typeface="Arial"/>
      </a:defRPr>
    </a:lvl8pPr>
    <a:lvl9pPr marL="0" marR="0" indent="2743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4F4C50"/>
        </a:solidFill>
        <a:effectLst/>
        <a:uFillTx/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8F44A2F1-9E1F-4B54-A3A2-5F16C0AD49E2}" styleName="">
    <a:tblBg/>
    <a:wholeTbl>
      <a:tcTxStyle b="off" i="off">
        <a:font>
          <a:latin typeface="Gill Sans"/>
          <a:ea typeface="Gill Sans"/>
          <a:cs typeface="Gill Sans"/>
        </a:font>
        <a:srgbClr val="000000"/>
      </a:tcTxStyle>
      <a:tcStyle>
        <a:tcBdr>
          <a:left>
            <a:ln w="12700" cap="flat">
              <a:solidFill>
                <a:srgbClr val="4F4C50"/>
              </a:solidFill>
              <a:prstDash val="solid"/>
              <a:miter lim="400000"/>
            </a:ln>
          </a:left>
          <a:right>
            <a:ln w="12700" cap="flat">
              <a:solidFill>
                <a:srgbClr val="4F4C50"/>
              </a:solidFill>
              <a:prstDash val="solid"/>
              <a:miter lim="400000"/>
            </a:ln>
          </a:right>
          <a:top>
            <a:ln w="12700" cap="flat">
              <a:solidFill>
                <a:srgbClr val="4F4C50"/>
              </a:solidFill>
              <a:prstDash val="solid"/>
              <a:miter lim="400000"/>
            </a:ln>
          </a:top>
          <a:bottom>
            <a:ln w="12700" cap="flat">
              <a:solidFill>
                <a:srgbClr val="4F4C50"/>
              </a:solidFill>
              <a:prstDash val="solid"/>
              <a:miter lim="400000"/>
            </a:ln>
          </a:bottom>
          <a:insideH>
            <a:ln w="12700" cap="flat">
              <a:solidFill>
                <a:srgbClr val="4F4C50"/>
              </a:solidFill>
              <a:prstDash val="solid"/>
              <a:miter lim="400000"/>
            </a:ln>
          </a:insideH>
          <a:insideV>
            <a:ln w="12700" cap="flat">
              <a:solidFill>
                <a:srgbClr val="4F4C5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C5C7C9">
              <a:alpha val="30000"/>
            </a:srgbClr>
          </a:solidFill>
        </a:fill>
      </a:tcStyle>
    </a:band2H>
    <a:firstCol>
      <a:tcTxStyle b="off" i="off">
        <a:font>
          <a:latin typeface="Gill Sans"/>
          <a:ea typeface="Gill Sans"/>
          <a:cs typeface="Gill Sans"/>
        </a:font>
        <a:srgbClr val="FFFFFF"/>
      </a:tcTxStyle>
      <a:tcStyle>
        <a:tcBdr>
          <a:left>
            <a:ln w="12700" cap="flat">
              <a:solidFill>
                <a:srgbClr val="4F4C50"/>
              </a:solidFill>
              <a:prstDash val="solid"/>
              <a:miter lim="400000"/>
            </a:ln>
          </a:left>
          <a:right>
            <a:ln w="12700" cap="flat">
              <a:solidFill>
                <a:srgbClr val="4F4C50"/>
              </a:solidFill>
              <a:prstDash val="solid"/>
              <a:miter lim="400000"/>
            </a:ln>
          </a:right>
          <a:top>
            <a:ln w="12700" cap="flat">
              <a:solidFill>
                <a:srgbClr val="4F4C50"/>
              </a:solidFill>
              <a:prstDash val="solid"/>
              <a:miter lim="400000"/>
            </a:ln>
          </a:top>
          <a:bottom>
            <a:ln w="12700" cap="flat">
              <a:solidFill>
                <a:srgbClr val="4F4C50"/>
              </a:solidFill>
              <a:prstDash val="solid"/>
              <a:miter lim="400000"/>
            </a:ln>
          </a:bottom>
          <a:insideH>
            <a:ln w="12700" cap="flat">
              <a:solidFill>
                <a:srgbClr val="4F4C50"/>
              </a:solidFill>
              <a:prstDash val="solid"/>
              <a:miter lim="400000"/>
            </a:ln>
          </a:insideH>
          <a:insideV>
            <a:ln w="12700" cap="flat">
              <a:solidFill>
                <a:srgbClr val="4F4C5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Gill Sans"/>
          <a:ea typeface="Gill Sans"/>
          <a:cs typeface="Gill Sans"/>
        </a:font>
        <a:srgbClr val="FFFFFF"/>
      </a:tcTxStyle>
      <a:tcStyle>
        <a:tcBdr>
          <a:left>
            <a:ln w="254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25400" cap="flat">
              <a:solidFill>
                <a:srgbClr val="000000"/>
              </a:solidFill>
              <a:prstDash val="solid"/>
              <a:miter lim="400000"/>
            </a:ln>
          </a:insideH>
          <a:insideV>
            <a:ln w="254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Gill Sans"/>
          <a:ea typeface="Gill Sans"/>
          <a:cs typeface="Gill Sans"/>
        </a:font>
        <a:srgbClr val="FFFFFF"/>
      </a:tcTxStyle>
      <a:tcStyle>
        <a:tcBdr>
          <a:left>
            <a:ln w="12700" cap="flat">
              <a:solidFill>
                <a:srgbClr val="4F4C50"/>
              </a:solidFill>
              <a:prstDash val="solid"/>
              <a:miter lim="400000"/>
            </a:ln>
          </a:left>
          <a:right>
            <a:ln w="12700" cap="flat">
              <a:solidFill>
                <a:srgbClr val="4F4C50"/>
              </a:solidFill>
              <a:prstDash val="solid"/>
              <a:miter lim="400000"/>
            </a:ln>
          </a:right>
          <a:top>
            <a:ln w="12700" cap="flat">
              <a:solidFill>
                <a:srgbClr val="4F4C50"/>
              </a:solidFill>
              <a:prstDash val="solid"/>
              <a:miter lim="400000"/>
            </a:ln>
          </a:top>
          <a:bottom>
            <a:ln w="12700" cap="flat">
              <a:solidFill>
                <a:srgbClr val="4F4C50"/>
              </a:solidFill>
              <a:prstDash val="solid"/>
              <a:miter lim="400000"/>
            </a:ln>
          </a:bottom>
          <a:insideH>
            <a:ln w="12700" cap="flat">
              <a:solidFill>
                <a:srgbClr val="4F4C50"/>
              </a:solidFill>
              <a:prstDash val="solid"/>
              <a:miter lim="400000"/>
            </a:ln>
          </a:insideH>
          <a:insideV>
            <a:ln w="12700" cap="flat">
              <a:solidFill>
                <a:srgbClr val="4F4C50"/>
              </a:solidFill>
              <a:prstDash val="solid"/>
              <a:miter lim="400000"/>
            </a:ln>
          </a:insideV>
        </a:tcBdr>
        <a:fill>
          <a:solidFill>
            <a:srgbClr val="ECEA6E">
              <a:alpha val="72000"/>
            </a:srgbClr>
          </a:solidFill>
        </a:fill>
      </a:tcStyle>
    </a:firstRow>
  </a:tblStyle>
  <a:tblStyle styleId="{C7B018BB-80A7-4F77-B60F-C8B233D01FF8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4C3C2611-4C71-4FC5-86AE-919BDF0F9419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2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0"/>
  <c:style val="2"/>
  <c:chart>
    <c:autoTitleDeleted val="1"/>
    <c:view3D>
      <c:rotX val="18"/>
      <c:hPercent val="43"/>
      <c:rotY val="18"/>
      <c:depthPercent val="31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3500000000000001"/>
          <c:y val="5.0000000000000001E-3"/>
          <c:w val="0.86"/>
          <c:h val="0.6397289999999999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Region 1</c:v>
                </c:pt>
              </c:strCache>
            </c:strRef>
          </c:tx>
          <c:spPr>
            <a:solidFill>
              <a:srgbClr val="413E42"/>
            </a:solidFill>
            <a:ln w="12700" cap="flat">
              <a:noFill/>
              <a:miter lim="400000"/>
            </a:ln>
            <a:effectLst>
              <a:outerShdw blurRad="254000" dir="7320000" algn="tl">
                <a:srgbClr val="000000">
                  <a:alpha val="55000"/>
                </a:srgbClr>
              </a:outerShdw>
            </a:effectLst>
            <a:sp3d prstMaterial="matte"/>
          </c:spPr>
          <c:invertIfNegative val="0"/>
          <c:cat>
            <c:strRef>
              <c:f>Sheet1!$B$1:$E$1</c:f>
              <c:strCache>
                <c:ptCount val="4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</c:strCache>
            </c:strRef>
          </c:cat>
          <c:val>
            <c:numRef>
              <c:f>Sheet1!$B$2:$E$2</c:f>
              <c:numCache>
                <c:formatCode>General</c:formatCode>
                <c:ptCount val="4"/>
                <c:pt idx="0">
                  <c:v>17</c:v>
                </c:pt>
                <c:pt idx="1">
                  <c:v>26</c:v>
                </c:pt>
                <c:pt idx="2">
                  <c:v>53</c:v>
                </c:pt>
                <c:pt idx="3">
                  <c:v>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4B-4085-92C9-DD42E09EB6CE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Region 2</c:v>
                </c:pt>
              </c:strCache>
            </c:strRef>
          </c:tx>
          <c:spPr>
            <a:solidFill>
              <a:srgbClr val="CBCA54"/>
            </a:solidFill>
            <a:ln w="12700" cap="flat">
              <a:noFill/>
              <a:miter lim="400000"/>
            </a:ln>
            <a:effectLst>
              <a:outerShdw blurRad="254000" dir="7320000" algn="tl">
                <a:srgbClr val="000000">
                  <a:alpha val="55000"/>
                </a:srgbClr>
              </a:outerShdw>
            </a:effectLst>
            <a:sp3d prstMaterial="matte"/>
          </c:spPr>
          <c:invertIfNegative val="0"/>
          <c:cat>
            <c:strRef>
              <c:f>Sheet1!$B$1:$E$1</c:f>
              <c:strCache>
                <c:ptCount val="4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</c:strCache>
            </c:strRef>
          </c:cat>
          <c:val>
            <c:numRef>
              <c:f>Sheet1!$B$3:$E$3</c:f>
              <c:numCache>
                <c:formatCode>General</c:formatCode>
                <c:ptCount val="4"/>
                <c:pt idx="0">
                  <c:v>55</c:v>
                </c:pt>
                <c:pt idx="1">
                  <c:v>43</c:v>
                </c:pt>
                <c:pt idx="2">
                  <c:v>70</c:v>
                </c:pt>
                <c:pt idx="3">
                  <c:v>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E4B-4085-92C9-DD42E09EB6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shape val="box"/>
        <c:axId val="2094734552"/>
        <c:axId val="2094734553"/>
        <c:axId val="2094734554"/>
      </c:bar3DChart>
      <c:catAx>
        <c:axId val="20947345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low"/>
        <c:spPr>
          <a:ln w="12700" cap="flat">
            <a:noFill/>
            <a:prstDash val="solid"/>
            <a:miter lim="400000"/>
          </a:ln>
        </c:spPr>
        <c:txPr>
          <a:bodyPr rot="0"/>
          <a:lstStyle/>
          <a:p>
            <a:pPr>
              <a:defRPr sz="2000" b="0" i="0" u="none" strike="noStrike">
                <a:solidFill>
                  <a:srgbClr val="4F4C50"/>
                </a:solidFill>
                <a:latin typeface="Arial"/>
              </a:defRPr>
            </a:pPr>
            <a:endParaRPr lang="en-US"/>
          </a:p>
        </c:txPr>
        <c:crossAx val="2094734553"/>
        <c:crosses val="autoZero"/>
        <c:auto val="1"/>
        <c:lblAlgn val="ctr"/>
        <c:lblOffset val="100"/>
        <c:noMultiLvlLbl val="1"/>
      </c:catAx>
      <c:valAx>
        <c:axId val="2094734553"/>
        <c:scaling>
          <c:orientation val="minMax"/>
          <c:min val="0"/>
        </c:scaling>
        <c:delete val="0"/>
        <c:axPos val="l"/>
        <c:majorGridlines>
          <c:spPr>
            <a:ln w="12700" cap="flat">
              <a:solidFill>
                <a:srgbClr val="B8B8B8"/>
              </a:solidFill>
              <a:prstDash val="solid"/>
              <a:miter lim="400000"/>
            </a:ln>
          </c:spPr>
        </c:majorGridlines>
        <c:numFmt formatCode="#,##0" sourceLinked="0"/>
        <c:majorTickMark val="none"/>
        <c:minorTickMark val="none"/>
        <c:tickLblPos val="high"/>
        <c:spPr>
          <a:ln w="12700" cap="flat">
            <a:noFill/>
            <a:prstDash val="solid"/>
            <a:miter lim="400000"/>
          </a:ln>
        </c:spPr>
        <c:txPr>
          <a:bodyPr rot="0"/>
          <a:lstStyle/>
          <a:p>
            <a:pPr>
              <a:defRPr sz="2000" b="0" i="0" u="none" strike="noStrike">
                <a:solidFill>
                  <a:srgbClr val="4F4C50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crossBetween val="between"/>
        <c:majorUnit val="25"/>
        <c:minorUnit val="12.5"/>
      </c:valAx>
      <c:serAx>
        <c:axId val="2094734554"/>
        <c:scaling>
          <c:orientation val="minMax"/>
        </c:scaling>
        <c:delete val="0"/>
        <c:axPos val="b"/>
        <c:majorTickMark val="out"/>
        <c:minorTickMark val="none"/>
        <c:tickLblPos val="none"/>
        <c:spPr>
          <a:ln w="12700" cap="flat">
            <a:noFill/>
            <a:prstDash val="solid"/>
            <a:miter lim="400000"/>
          </a:ln>
        </c:spPr>
        <c:crossAx val="2094734553"/>
        <c:crosses val="autoZero"/>
        <c:tickLblSkip val="1"/>
      </c:serAx>
      <c:spPr>
        <a:noFill/>
        <a:ln w="12700" cap="flat">
          <a:noFill/>
          <a:miter lim="400000"/>
        </a:ln>
        <a:effectLst/>
      </c:spPr>
    </c:plotArea>
    <c:legend>
      <c:legendPos val="b"/>
      <c:layout>
        <c:manualLayout>
          <c:xMode val="edge"/>
          <c:yMode val="edge"/>
          <c:x val="0"/>
          <c:y val="0.91884399999999999"/>
          <c:w val="0.59250100000000006"/>
          <c:h val="8.1155900000000003E-2"/>
        </c:manualLayout>
      </c:layout>
      <c:overlay val="1"/>
      <c:spPr>
        <a:noFill/>
        <a:ln w="12700" cap="flat">
          <a:noFill/>
          <a:miter lim="400000"/>
        </a:ln>
        <a:effectLst/>
      </c:spPr>
      <c:txPr>
        <a:bodyPr rot="0"/>
        <a:lstStyle/>
        <a:p>
          <a:pPr>
            <a:defRPr sz="2400" b="0" i="0" u="none" strike="noStrike">
              <a:solidFill>
                <a:srgbClr val="4F4C50"/>
              </a:solidFill>
              <a:latin typeface="Arial"/>
            </a:defRPr>
          </a:pPr>
          <a:endParaRPr lang="en-US"/>
        </a:p>
      </c:txPr>
    </c:legend>
    <c:plotVisOnly val="1"/>
    <c:dispBlanksAs val="gap"/>
    <c:showDLblsOverMax val="1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Shape 413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414" name="Shape 414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584200" latinLnBrk="0">
      <a:defRPr sz="2200">
        <a:latin typeface="Lucida Grande"/>
        <a:ea typeface="Lucida Grande"/>
        <a:cs typeface="Lucida Grande"/>
        <a:sym typeface="Lucida Grande"/>
      </a:defRPr>
    </a:lvl1pPr>
    <a:lvl2pPr indent="228600" defTabSz="584200" latinLnBrk="0">
      <a:defRPr sz="2200">
        <a:latin typeface="Lucida Grande"/>
        <a:ea typeface="Lucida Grande"/>
        <a:cs typeface="Lucida Grande"/>
        <a:sym typeface="Lucida Grande"/>
      </a:defRPr>
    </a:lvl2pPr>
    <a:lvl3pPr indent="457200" defTabSz="584200" latinLnBrk="0">
      <a:defRPr sz="2200">
        <a:latin typeface="Lucida Grande"/>
        <a:ea typeface="Lucida Grande"/>
        <a:cs typeface="Lucida Grande"/>
        <a:sym typeface="Lucida Grande"/>
      </a:defRPr>
    </a:lvl3pPr>
    <a:lvl4pPr indent="685800" defTabSz="584200" latinLnBrk="0">
      <a:defRPr sz="2200">
        <a:latin typeface="Lucida Grande"/>
        <a:ea typeface="Lucida Grande"/>
        <a:cs typeface="Lucida Grande"/>
        <a:sym typeface="Lucida Grande"/>
      </a:defRPr>
    </a:lvl4pPr>
    <a:lvl5pPr indent="914400" defTabSz="584200" latinLnBrk="0">
      <a:defRPr sz="2200">
        <a:latin typeface="Lucida Grande"/>
        <a:ea typeface="Lucida Grande"/>
        <a:cs typeface="Lucida Grande"/>
        <a:sym typeface="Lucida Grande"/>
      </a:defRPr>
    </a:lvl5pPr>
    <a:lvl6pPr indent="1143000" defTabSz="584200" latinLnBrk="0">
      <a:defRPr sz="2200">
        <a:latin typeface="Lucida Grande"/>
        <a:ea typeface="Lucida Grande"/>
        <a:cs typeface="Lucida Grande"/>
        <a:sym typeface="Lucida Grande"/>
      </a:defRPr>
    </a:lvl6pPr>
    <a:lvl7pPr indent="1371600" defTabSz="584200" latinLnBrk="0">
      <a:defRPr sz="2200">
        <a:latin typeface="Lucida Grande"/>
        <a:ea typeface="Lucida Grande"/>
        <a:cs typeface="Lucida Grande"/>
        <a:sym typeface="Lucida Grande"/>
      </a:defRPr>
    </a:lvl7pPr>
    <a:lvl8pPr indent="1600200" defTabSz="584200" latinLnBrk="0">
      <a:defRPr sz="2200">
        <a:latin typeface="Lucida Grande"/>
        <a:ea typeface="Lucida Grande"/>
        <a:cs typeface="Lucida Grande"/>
        <a:sym typeface="Lucida Grande"/>
      </a:defRPr>
    </a:lvl8pPr>
    <a:lvl9pPr indent="1828800" defTabSz="584200" latinLnBrk="0">
      <a:defRPr sz="2200">
        <a:latin typeface="Lucida Grande"/>
        <a:ea typeface="Lucida Grande"/>
        <a:cs typeface="Lucida Grande"/>
        <a:sym typeface="Lucida Grand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Shape 420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421" name="Shape 421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* Not a lesson for two groups </a:t>
            </a:r>
          </a:p>
          <a:p>
            <a:r>
              <a:t>    1. Those who are self-righteous and, therefore, see no need for repentance in their life</a:t>
            </a:r>
          </a:p>
          <a:p>
            <a:r>
              <a:t>    2. Those who are truly righteous and never need to repent again </a:t>
            </a:r>
          </a:p>
          <a:p>
            <a:r>
              <a:t>* As I said, this lesson is for neither of those groups … it is for the rest of us. 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Shape 425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426" name="Shape 426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228600" indent="-228600">
              <a:buSzPct val="100000"/>
              <a:buChar char="•"/>
              <a:defRPr>
                <a:latin typeface="Bookerly"/>
                <a:ea typeface="Bookerly"/>
                <a:cs typeface="Bookerly"/>
                <a:sym typeface="Bookerly"/>
              </a:defRPr>
            </a:pPr>
            <a:r>
              <a:t>We cannot escape the conclusion that repentance is a fundamental part of the Gospel of Jesus Christ; that it is a necessary part of salvation.</a:t>
            </a:r>
          </a:p>
          <a:p>
            <a:pPr marL="228600" indent="-228600">
              <a:buSzPct val="100000"/>
              <a:buChar char="•"/>
              <a:defRPr>
                <a:latin typeface="Bookerly"/>
                <a:ea typeface="Bookerly"/>
                <a:cs typeface="Bookerly"/>
                <a:sym typeface="Bookerly"/>
              </a:defRPr>
            </a:pPr>
            <a:r>
              <a:t>We need to be certain that we don’t skip it; we skip it to the destruction of our souls!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Shape 431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432" name="Shape 432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marL="342900" indent="-342900">
              <a:buSzPct val="100000"/>
              <a:buAutoNum type="arabicPeriod"/>
              <a:defRPr>
                <a:latin typeface="Bookerly"/>
                <a:ea typeface="Bookerly"/>
                <a:cs typeface="Bookerly"/>
                <a:sym typeface="Bookerly"/>
              </a:defRPr>
            </a:pPr>
            <a:r>
              <a:t>We shall never repent of something we do not acknowledge we have done wrong.</a:t>
            </a:r>
          </a:p>
          <a:p>
            <a:pPr marL="342900" indent="-342900">
              <a:buSzPct val="100000"/>
              <a:buAutoNum type="arabicPeriod"/>
              <a:defRPr>
                <a:latin typeface="Bookerly"/>
                <a:ea typeface="Bookerly"/>
                <a:cs typeface="Bookerly"/>
                <a:sym typeface="Bookerly"/>
              </a:defRPr>
            </a:pPr>
            <a:r>
              <a:t>Deep, abiding and heart-felt grief over the wrong we have done (not simply over having been caught, but of having done it) motivates us to true repentance.</a:t>
            </a:r>
          </a:p>
          <a:p>
            <a:pPr marL="342900" indent="-342900">
              <a:buSzPct val="100000"/>
              <a:buAutoNum type="arabicPeriod"/>
              <a:defRPr>
                <a:latin typeface="Bookerly"/>
                <a:ea typeface="Bookerly"/>
                <a:cs typeface="Bookerly"/>
                <a:sym typeface="Bookerly"/>
              </a:defRPr>
            </a:pPr>
            <a:r>
              <a:t>A very personal, definitive choice that emanates from within our hearts.</a:t>
            </a:r>
          </a:p>
          <a:p>
            <a:pPr marL="342900" indent="-342900">
              <a:buSzPct val="100000"/>
              <a:buAutoNum type="arabicPeriod"/>
              <a:defRPr>
                <a:latin typeface="Bookerly"/>
                <a:ea typeface="Bookerly"/>
                <a:cs typeface="Bookerly"/>
                <a:sym typeface="Bookerly"/>
              </a:defRPr>
            </a:pPr>
            <a:r>
              <a:t>Not just stopping — a lot of people stop doing bad things when they get too old, they get tired, or they get incarcerated — rather it is stopping because our will has been adjusted by the truth of God. A truly altered and amended way of living that continues.  Not a temporary change, but a permanent one.</a:t>
            </a:r>
          </a:p>
          <a:p>
            <a:pPr marL="342900" indent="-342900">
              <a:buSzPct val="100000"/>
              <a:buAutoNum type="arabicPeriod"/>
              <a:defRPr>
                <a:latin typeface="Bookerly"/>
                <a:ea typeface="Bookerly"/>
                <a:cs typeface="Bookerly"/>
                <a:sym typeface="Bookerly"/>
              </a:defRPr>
            </a:pPr>
            <a:r>
              <a:t>It is not always a possibility; but, when there has been a true change we try to make things right. (</a:t>
            </a:r>
            <a:r>
              <a:rPr b="1"/>
              <a:t>Matthew 7:12</a:t>
            </a:r>
            <a:r>
              <a:t>)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"/>
          <p:cNvSpPr/>
          <p:nvPr/>
        </p:nvSpPr>
        <p:spPr>
          <a:xfrm>
            <a:off x="-12700" y="5918200"/>
            <a:ext cx="13030200" cy="1676400"/>
          </a:xfrm>
          <a:prstGeom prst="rect">
            <a:avLst/>
          </a:prstGeom>
          <a:solidFill>
            <a:srgbClr val="000000">
              <a:alpha val="60000"/>
            </a:srgbClr>
          </a:solidFill>
          <a:ln w="25400">
            <a:miter lim="400000"/>
          </a:ln>
        </p:spPr>
        <p:txBody>
          <a:bodyPr lIns="50800" tIns="50800" rIns="50800" bIns="50800" anchor="ctr"/>
          <a:lstStyle/>
          <a:p>
            <a:pPr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/>
          </a:p>
        </p:txBody>
      </p:sp>
      <p:grpSp>
        <p:nvGrpSpPr>
          <p:cNvPr id="45" name="Group"/>
          <p:cNvGrpSpPr/>
          <p:nvPr/>
        </p:nvGrpSpPr>
        <p:grpSpPr>
          <a:xfrm>
            <a:off x="10477220" y="8841247"/>
            <a:ext cx="2044701" cy="495302"/>
            <a:chOff x="0" y="0"/>
            <a:chExt cx="2044700" cy="495300"/>
          </a:xfrm>
        </p:grpSpPr>
        <p:sp>
          <p:nvSpPr>
            <p:cNvPr id="29" name="Circle"/>
            <p:cNvSpPr/>
            <p:nvPr/>
          </p:nvSpPr>
          <p:spPr>
            <a:xfrm rot="16199996">
              <a:off x="-3095" y="302881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30" name="Circle"/>
            <p:cNvSpPr/>
            <p:nvPr/>
          </p:nvSpPr>
          <p:spPr>
            <a:xfrm rot="16199996">
              <a:off x="-3095" y="3094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31" name="Circle"/>
            <p:cNvSpPr/>
            <p:nvPr/>
          </p:nvSpPr>
          <p:spPr>
            <a:xfrm rot="16199996">
              <a:off x="261959" y="302881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32" name="Circle"/>
            <p:cNvSpPr/>
            <p:nvPr/>
          </p:nvSpPr>
          <p:spPr>
            <a:xfrm rot="16199996">
              <a:off x="261959" y="3094"/>
              <a:ext cx="195514" cy="189325"/>
            </a:xfrm>
            <a:prstGeom prst="ellipse">
              <a:avLst/>
            </a:prstGeom>
            <a:solidFill>
              <a:srgbClr val="E4E230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33" name="Circle"/>
            <p:cNvSpPr/>
            <p:nvPr/>
          </p:nvSpPr>
          <p:spPr>
            <a:xfrm rot="16199996">
              <a:off x="527013" y="302881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34" name="Circle"/>
            <p:cNvSpPr/>
            <p:nvPr/>
          </p:nvSpPr>
          <p:spPr>
            <a:xfrm rot="16199996">
              <a:off x="527013" y="3094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35" name="Circle"/>
            <p:cNvSpPr/>
            <p:nvPr/>
          </p:nvSpPr>
          <p:spPr>
            <a:xfrm rot="16199996">
              <a:off x="792066" y="302881"/>
              <a:ext cx="195514" cy="189325"/>
            </a:xfrm>
            <a:prstGeom prst="ellipse">
              <a:avLst/>
            </a:prstGeom>
            <a:solidFill>
              <a:srgbClr val="E4E230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36" name="Circle"/>
            <p:cNvSpPr/>
            <p:nvPr/>
          </p:nvSpPr>
          <p:spPr>
            <a:xfrm rot="16199996">
              <a:off x="792066" y="3094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37" name="Circle"/>
            <p:cNvSpPr/>
            <p:nvPr/>
          </p:nvSpPr>
          <p:spPr>
            <a:xfrm rot="16199996">
              <a:off x="1057120" y="302881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38" name="Circle"/>
            <p:cNvSpPr/>
            <p:nvPr/>
          </p:nvSpPr>
          <p:spPr>
            <a:xfrm rot="16199996">
              <a:off x="1057120" y="3094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39" name="Circle"/>
            <p:cNvSpPr/>
            <p:nvPr/>
          </p:nvSpPr>
          <p:spPr>
            <a:xfrm rot="16199996">
              <a:off x="1322174" y="302881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40" name="Circle"/>
            <p:cNvSpPr/>
            <p:nvPr/>
          </p:nvSpPr>
          <p:spPr>
            <a:xfrm rot="16199996">
              <a:off x="1322174" y="3094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41" name="Circle"/>
            <p:cNvSpPr/>
            <p:nvPr/>
          </p:nvSpPr>
          <p:spPr>
            <a:xfrm rot="16199996">
              <a:off x="1587227" y="302881"/>
              <a:ext cx="195515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42" name="Circle"/>
            <p:cNvSpPr/>
            <p:nvPr/>
          </p:nvSpPr>
          <p:spPr>
            <a:xfrm rot="16199996">
              <a:off x="1587227" y="3094"/>
              <a:ext cx="195515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43" name="Circle"/>
            <p:cNvSpPr/>
            <p:nvPr/>
          </p:nvSpPr>
          <p:spPr>
            <a:xfrm rot="16199996">
              <a:off x="1852281" y="302881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44" name="Circle"/>
            <p:cNvSpPr/>
            <p:nvPr/>
          </p:nvSpPr>
          <p:spPr>
            <a:xfrm rot="16199996">
              <a:off x="1852281" y="3094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</p:grpSp>
      <p:sp>
        <p:nvSpPr>
          <p:cNvPr id="46" name="Image"/>
          <p:cNvSpPr>
            <a:spLocks noGrp="1"/>
          </p:cNvSpPr>
          <p:nvPr>
            <p:ph type="pic" idx="13"/>
          </p:nvPr>
        </p:nvSpPr>
        <p:spPr>
          <a:xfrm>
            <a:off x="-12700" y="1473200"/>
            <a:ext cx="13030200" cy="4445000"/>
          </a:xfrm>
          <a:prstGeom prst="rect">
            <a:avLst/>
          </a:prstGeom>
        </p:spPr>
        <p:txBody>
          <a:bodyPr lIns="91439" tIns="45719" rIns="91439" bIns="45719" anchor="t"/>
          <a:lstStyle/>
          <a:p>
            <a:endParaRPr/>
          </a:p>
        </p:txBody>
      </p:sp>
      <p:sp>
        <p:nvSpPr>
          <p:cNvPr id="47" name="Title Text"/>
          <p:cNvSpPr txBox="1">
            <a:spLocks noGrp="1"/>
          </p:cNvSpPr>
          <p:nvPr>
            <p:ph type="title"/>
          </p:nvPr>
        </p:nvSpPr>
        <p:spPr>
          <a:xfrm>
            <a:off x="2400300" y="5943600"/>
            <a:ext cx="10464800" cy="1638300"/>
          </a:xfrm>
          <a:prstGeom prst="rect">
            <a:avLst/>
          </a:prstGeom>
        </p:spPr>
        <p:txBody>
          <a:bodyPr anchor="b"/>
          <a:lstStyle>
            <a:lvl1pPr>
              <a:defRPr cap="all">
                <a:solidFill>
                  <a:srgbClr val="FFFFFF"/>
                </a:solidFill>
                <a:latin typeface="+mn-lt"/>
                <a:ea typeface="+mn-ea"/>
                <a:cs typeface="+mn-cs"/>
                <a:sym typeface="Arial Black"/>
              </a:defRPr>
            </a:lvl1pPr>
          </a:lstStyle>
          <a:p>
            <a:r>
              <a:t>Title Text</a:t>
            </a:r>
          </a:p>
        </p:txBody>
      </p:sp>
      <p:sp>
        <p:nvSpPr>
          <p:cNvPr id="4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Rectangle"/>
          <p:cNvSpPr/>
          <p:nvPr/>
        </p:nvSpPr>
        <p:spPr>
          <a:xfrm>
            <a:off x="7505700" y="1841500"/>
            <a:ext cx="5499100" cy="3987800"/>
          </a:xfrm>
          <a:prstGeom prst="rect">
            <a:avLst/>
          </a:prstGeom>
          <a:solidFill>
            <a:srgbClr val="000000">
              <a:alpha val="60000"/>
            </a:srgbClr>
          </a:solidFill>
          <a:ln w="25400">
            <a:miter lim="400000"/>
          </a:ln>
        </p:spPr>
        <p:txBody>
          <a:bodyPr lIns="50800" tIns="50800" rIns="50800" bIns="50800" anchor="ctr"/>
          <a:lstStyle/>
          <a:p>
            <a:pPr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/>
          </a:p>
        </p:txBody>
      </p:sp>
      <p:grpSp>
        <p:nvGrpSpPr>
          <p:cNvPr id="236" name="Group"/>
          <p:cNvGrpSpPr/>
          <p:nvPr/>
        </p:nvGrpSpPr>
        <p:grpSpPr>
          <a:xfrm>
            <a:off x="10477220" y="8841247"/>
            <a:ext cx="2044701" cy="495302"/>
            <a:chOff x="0" y="0"/>
            <a:chExt cx="2044700" cy="495300"/>
          </a:xfrm>
        </p:grpSpPr>
        <p:sp>
          <p:nvSpPr>
            <p:cNvPr id="220" name="Circle"/>
            <p:cNvSpPr/>
            <p:nvPr/>
          </p:nvSpPr>
          <p:spPr>
            <a:xfrm rot="16199996">
              <a:off x="-3095" y="302881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221" name="Circle"/>
            <p:cNvSpPr/>
            <p:nvPr/>
          </p:nvSpPr>
          <p:spPr>
            <a:xfrm rot="16199996">
              <a:off x="-3095" y="3094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222" name="Circle"/>
            <p:cNvSpPr/>
            <p:nvPr/>
          </p:nvSpPr>
          <p:spPr>
            <a:xfrm rot="16199996">
              <a:off x="261959" y="302881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223" name="Circle"/>
            <p:cNvSpPr/>
            <p:nvPr/>
          </p:nvSpPr>
          <p:spPr>
            <a:xfrm rot="16199996">
              <a:off x="261959" y="3094"/>
              <a:ext cx="195514" cy="189325"/>
            </a:xfrm>
            <a:prstGeom prst="ellipse">
              <a:avLst/>
            </a:prstGeom>
            <a:solidFill>
              <a:srgbClr val="E4E230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224" name="Circle"/>
            <p:cNvSpPr/>
            <p:nvPr/>
          </p:nvSpPr>
          <p:spPr>
            <a:xfrm rot="16199996">
              <a:off x="527013" y="302881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225" name="Circle"/>
            <p:cNvSpPr/>
            <p:nvPr/>
          </p:nvSpPr>
          <p:spPr>
            <a:xfrm rot="16199996">
              <a:off x="527013" y="3094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226" name="Circle"/>
            <p:cNvSpPr/>
            <p:nvPr/>
          </p:nvSpPr>
          <p:spPr>
            <a:xfrm rot="16199996">
              <a:off x="792066" y="302881"/>
              <a:ext cx="195514" cy="189325"/>
            </a:xfrm>
            <a:prstGeom prst="ellipse">
              <a:avLst/>
            </a:prstGeom>
            <a:solidFill>
              <a:srgbClr val="E4E230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227" name="Circle"/>
            <p:cNvSpPr/>
            <p:nvPr/>
          </p:nvSpPr>
          <p:spPr>
            <a:xfrm rot="16199996">
              <a:off x="792066" y="3094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228" name="Circle"/>
            <p:cNvSpPr/>
            <p:nvPr/>
          </p:nvSpPr>
          <p:spPr>
            <a:xfrm rot="16199996">
              <a:off x="1057120" y="302881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229" name="Circle"/>
            <p:cNvSpPr/>
            <p:nvPr/>
          </p:nvSpPr>
          <p:spPr>
            <a:xfrm rot="16199996">
              <a:off x="1057120" y="3094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230" name="Circle"/>
            <p:cNvSpPr/>
            <p:nvPr/>
          </p:nvSpPr>
          <p:spPr>
            <a:xfrm rot="16199996">
              <a:off x="1322174" y="302881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231" name="Circle"/>
            <p:cNvSpPr/>
            <p:nvPr/>
          </p:nvSpPr>
          <p:spPr>
            <a:xfrm rot="16199996">
              <a:off x="1322174" y="3094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232" name="Circle"/>
            <p:cNvSpPr/>
            <p:nvPr/>
          </p:nvSpPr>
          <p:spPr>
            <a:xfrm rot="16199996">
              <a:off x="1587227" y="302881"/>
              <a:ext cx="195515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233" name="Circle"/>
            <p:cNvSpPr/>
            <p:nvPr/>
          </p:nvSpPr>
          <p:spPr>
            <a:xfrm rot="16199996">
              <a:off x="1587227" y="3094"/>
              <a:ext cx="195515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234" name="Circle"/>
            <p:cNvSpPr/>
            <p:nvPr/>
          </p:nvSpPr>
          <p:spPr>
            <a:xfrm rot="16199996">
              <a:off x="1852281" y="302881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235" name="Circle"/>
            <p:cNvSpPr/>
            <p:nvPr/>
          </p:nvSpPr>
          <p:spPr>
            <a:xfrm rot="16199996">
              <a:off x="1852281" y="3094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</p:grpSp>
      <p:sp>
        <p:nvSpPr>
          <p:cNvPr id="237" name="Lorem ipsum dolor sit, consectetur."/>
          <p:cNvSpPr txBox="1">
            <a:spLocks noGrp="1"/>
          </p:cNvSpPr>
          <p:nvPr>
            <p:ph type="body" sz="quarter" idx="13"/>
          </p:nvPr>
        </p:nvSpPr>
        <p:spPr>
          <a:xfrm>
            <a:off x="8204200" y="5137150"/>
            <a:ext cx="4114800" cy="3937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 defTabSz="457200">
              <a:spcBef>
                <a:spcPts val="0"/>
              </a:spcBef>
              <a:buClrTx/>
              <a:buSzTx/>
              <a:buNone/>
              <a:defRPr sz="1600">
                <a:latin typeface="+mn-lt"/>
                <a:ea typeface="+mn-ea"/>
                <a:cs typeface="+mn-cs"/>
                <a:sym typeface="Arial Black"/>
              </a:defRPr>
            </a:lvl1pPr>
          </a:lstStyle>
          <a:p>
            <a:r>
              <a:t>Lorem ipsum dolor sit, consectetur.</a:t>
            </a:r>
          </a:p>
        </p:txBody>
      </p:sp>
      <p:sp>
        <p:nvSpPr>
          <p:cNvPr id="238" name="Image"/>
          <p:cNvSpPr>
            <a:spLocks noGrp="1"/>
          </p:cNvSpPr>
          <p:nvPr>
            <p:ph type="pic" sz="half" idx="14"/>
          </p:nvPr>
        </p:nvSpPr>
        <p:spPr>
          <a:xfrm>
            <a:off x="-12700" y="1841500"/>
            <a:ext cx="7505700" cy="3987800"/>
          </a:xfrm>
          <a:prstGeom prst="rect">
            <a:avLst/>
          </a:prstGeom>
        </p:spPr>
        <p:txBody>
          <a:bodyPr lIns="91439" tIns="45719" rIns="91439" bIns="45719" anchor="t"/>
          <a:lstStyle/>
          <a:p>
            <a:endParaRPr/>
          </a:p>
        </p:txBody>
      </p:sp>
      <p:sp>
        <p:nvSpPr>
          <p:cNvPr id="239" name="Title Text"/>
          <p:cNvSpPr txBox="1">
            <a:spLocks noGrp="1"/>
          </p:cNvSpPr>
          <p:nvPr>
            <p:ph type="title"/>
          </p:nvPr>
        </p:nvSpPr>
        <p:spPr>
          <a:xfrm>
            <a:off x="8191500" y="2133600"/>
            <a:ext cx="4140200" cy="2959100"/>
          </a:xfrm>
          <a:prstGeom prst="rect">
            <a:avLst/>
          </a:prstGeom>
        </p:spPr>
        <p:txBody>
          <a:bodyPr/>
          <a:lstStyle>
            <a:lvl1pPr>
              <a:defRPr cap="all">
                <a:solidFill>
                  <a:srgbClr val="FFFFFF"/>
                </a:solidFill>
                <a:latin typeface="+mn-lt"/>
                <a:ea typeface="+mn-ea"/>
                <a:cs typeface="+mn-cs"/>
                <a:sym typeface="Arial Black"/>
              </a:defRPr>
            </a:lvl1pPr>
          </a:lstStyle>
          <a:p>
            <a:r>
              <a:t>Title Text</a:t>
            </a:r>
          </a:p>
        </p:txBody>
      </p:sp>
      <p:sp>
        <p:nvSpPr>
          <p:cNvPr id="24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- Vertical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Rectangle"/>
          <p:cNvSpPr/>
          <p:nvPr/>
        </p:nvSpPr>
        <p:spPr>
          <a:xfrm>
            <a:off x="0" y="1422400"/>
            <a:ext cx="6604000" cy="6654800"/>
          </a:xfrm>
          <a:prstGeom prst="rect">
            <a:avLst/>
          </a:prstGeom>
          <a:solidFill>
            <a:srgbClr val="4F4C50"/>
          </a:solidFill>
          <a:ln w="25400">
            <a:miter lim="400000"/>
          </a:ln>
        </p:spPr>
        <p:txBody>
          <a:bodyPr lIns="50800" tIns="50800" rIns="50800" bIns="50800" anchor="ctr"/>
          <a:lstStyle/>
          <a:p>
            <a:pPr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/>
          </a:p>
        </p:txBody>
      </p:sp>
      <p:grpSp>
        <p:nvGrpSpPr>
          <p:cNvPr id="264" name="Group"/>
          <p:cNvGrpSpPr/>
          <p:nvPr/>
        </p:nvGrpSpPr>
        <p:grpSpPr>
          <a:xfrm>
            <a:off x="10477220" y="8841247"/>
            <a:ext cx="2044701" cy="495302"/>
            <a:chOff x="0" y="0"/>
            <a:chExt cx="2044700" cy="495300"/>
          </a:xfrm>
        </p:grpSpPr>
        <p:sp>
          <p:nvSpPr>
            <p:cNvPr id="248" name="Circle"/>
            <p:cNvSpPr/>
            <p:nvPr/>
          </p:nvSpPr>
          <p:spPr>
            <a:xfrm rot="16199996">
              <a:off x="-3095" y="302881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249" name="Circle"/>
            <p:cNvSpPr/>
            <p:nvPr/>
          </p:nvSpPr>
          <p:spPr>
            <a:xfrm rot="16199996">
              <a:off x="-3095" y="3094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250" name="Circle"/>
            <p:cNvSpPr/>
            <p:nvPr/>
          </p:nvSpPr>
          <p:spPr>
            <a:xfrm rot="16199996">
              <a:off x="261959" y="302881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251" name="Circle"/>
            <p:cNvSpPr/>
            <p:nvPr/>
          </p:nvSpPr>
          <p:spPr>
            <a:xfrm rot="16199996">
              <a:off x="261959" y="3094"/>
              <a:ext cx="195514" cy="189325"/>
            </a:xfrm>
            <a:prstGeom prst="ellipse">
              <a:avLst/>
            </a:prstGeom>
            <a:solidFill>
              <a:srgbClr val="E4E230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252" name="Circle"/>
            <p:cNvSpPr/>
            <p:nvPr/>
          </p:nvSpPr>
          <p:spPr>
            <a:xfrm rot="16199996">
              <a:off x="527013" y="302881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253" name="Circle"/>
            <p:cNvSpPr/>
            <p:nvPr/>
          </p:nvSpPr>
          <p:spPr>
            <a:xfrm rot="16199996">
              <a:off x="527013" y="3094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254" name="Circle"/>
            <p:cNvSpPr/>
            <p:nvPr/>
          </p:nvSpPr>
          <p:spPr>
            <a:xfrm rot="16199996">
              <a:off x="792066" y="302881"/>
              <a:ext cx="195514" cy="189325"/>
            </a:xfrm>
            <a:prstGeom prst="ellipse">
              <a:avLst/>
            </a:prstGeom>
            <a:solidFill>
              <a:srgbClr val="E4E230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255" name="Circle"/>
            <p:cNvSpPr/>
            <p:nvPr/>
          </p:nvSpPr>
          <p:spPr>
            <a:xfrm rot="16199996">
              <a:off x="792066" y="3094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256" name="Circle"/>
            <p:cNvSpPr/>
            <p:nvPr/>
          </p:nvSpPr>
          <p:spPr>
            <a:xfrm rot="16199996">
              <a:off x="1057120" y="302881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257" name="Circle"/>
            <p:cNvSpPr/>
            <p:nvPr/>
          </p:nvSpPr>
          <p:spPr>
            <a:xfrm rot="16199996">
              <a:off x="1057120" y="3094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258" name="Circle"/>
            <p:cNvSpPr/>
            <p:nvPr/>
          </p:nvSpPr>
          <p:spPr>
            <a:xfrm rot="16199996">
              <a:off x="1322174" y="302881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259" name="Circle"/>
            <p:cNvSpPr/>
            <p:nvPr/>
          </p:nvSpPr>
          <p:spPr>
            <a:xfrm rot="16199996">
              <a:off x="1322174" y="3094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260" name="Circle"/>
            <p:cNvSpPr/>
            <p:nvPr/>
          </p:nvSpPr>
          <p:spPr>
            <a:xfrm rot="16199996">
              <a:off x="1587227" y="302881"/>
              <a:ext cx="195515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261" name="Circle"/>
            <p:cNvSpPr/>
            <p:nvPr/>
          </p:nvSpPr>
          <p:spPr>
            <a:xfrm rot="16199996">
              <a:off x="1587227" y="3094"/>
              <a:ext cx="195515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262" name="Circle"/>
            <p:cNvSpPr/>
            <p:nvPr/>
          </p:nvSpPr>
          <p:spPr>
            <a:xfrm rot="16199996">
              <a:off x="1852281" y="302881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263" name="Circle"/>
            <p:cNvSpPr/>
            <p:nvPr/>
          </p:nvSpPr>
          <p:spPr>
            <a:xfrm rot="16199996">
              <a:off x="1852281" y="3094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</p:grpSp>
      <p:sp>
        <p:nvSpPr>
          <p:cNvPr id="265" name="Image"/>
          <p:cNvSpPr>
            <a:spLocks noGrp="1"/>
          </p:cNvSpPr>
          <p:nvPr>
            <p:ph type="pic" sz="half" idx="13"/>
          </p:nvPr>
        </p:nvSpPr>
        <p:spPr>
          <a:xfrm>
            <a:off x="6604000" y="1422400"/>
            <a:ext cx="6413500" cy="6654800"/>
          </a:xfrm>
          <a:prstGeom prst="rect">
            <a:avLst/>
          </a:prstGeom>
        </p:spPr>
        <p:txBody>
          <a:bodyPr lIns="91439" tIns="45719" rIns="91439" bIns="45719" anchor="t"/>
          <a:lstStyle/>
          <a:p>
            <a:endParaRPr/>
          </a:p>
        </p:txBody>
      </p:sp>
      <p:sp>
        <p:nvSpPr>
          <p:cNvPr id="266" name="Title Text"/>
          <p:cNvSpPr txBox="1">
            <a:spLocks noGrp="1"/>
          </p:cNvSpPr>
          <p:nvPr>
            <p:ph type="title"/>
          </p:nvPr>
        </p:nvSpPr>
        <p:spPr>
          <a:xfrm>
            <a:off x="635000" y="1562100"/>
            <a:ext cx="5867400" cy="3149600"/>
          </a:xfrm>
          <a:prstGeom prst="rect">
            <a:avLst/>
          </a:prstGeom>
        </p:spPr>
        <p:txBody>
          <a:bodyPr anchor="b"/>
          <a:lstStyle>
            <a:lvl1pPr>
              <a:defRPr sz="7000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Arial Black"/>
              </a:defRPr>
            </a:lvl1pPr>
          </a:lstStyle>
          <a:p>
            <a:r>
              <a:t>Title Text</a:t>
            </a:r>
          </a:p>
        </p:txBody>
      </p:sp>
      <p:sp>
        <p:nvSpPr>
          <p:cNvPr id="267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4787900"/>
            <a:ext cx="5867400" cy="3175000"/>
          </a:xfrm>
          <a:prstGeom prst="rect">
            <a:avLst/>
          </a:prstGeom>
        </p:spPr>
        <p:txBody>
          <a:bodyPr/>
          <a:lstStyle>
            <a:lvl1pPr marL="0" indent="0" algn="ctr">
              <a:spcBef>
                <a:spcPts val="0"/>
              </a:spcBef>
              <a:buClrTx/>
              <a:buSzTx/>
              <a:buNone/>
              <a:defRPr sz="3400"/>
            </a:lvl1pPr>
            <a:lvl2pPr marL="0" indent="0" algn="ctr">
              <a:spcBef>
                <a:spcPts val="0"/>
              </a:spcBef>
              <a:buClrTx/>
              <a:buSzTx/>
              <a:buNone/>
              <a:defRPr sz="3400"/>
            </a:lvl2pPr>
            <a:lvl3pPr marL="0" indent="0" algn="ctr">
              <a:spcBef>
                <a:spcPts val="0"/>
              </a:spcBef>
              <a:buClrTx/>
              <a:buSzTx/>
              <a:buNone/>
              <a:defRPr sz="3400"/>
            </a:lvl3pPr>
            <a:lvl4pPr marL="0" indent="0" algn="ctr">
              <a:spcBef>
                <a:spcPts val="0"/>
              </a:spcBef>
              <a:buClrTx/>
              <a:buSzTx/>
              <a:buNone/>
              <a:defRPr sz="3400"/>
            </a:lvl4pPr>
            <a:lvl5pPr marL="0" indent="0" algn="ctr">
              <a:spcBef>
                <a:spcPts val="0"/>
              </a:spcBef>
              <a:buClrTx/>
              <a:buSzTx/>
              <a:buNone/>
              <a:defRPr sz="3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hoto - Larg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Rectangle"/>
          <p:cNvSpPr/>
          <p:nvPr/>
        </p:nvSpPr>
        <p:spPr>
          <a:xfrm>
            <a:off x="-12700" y="7112000"/>
            <a:ext cx="13030200" cy="2146300"/>
          </a:xfrm>
          <a:prstGeom prst="rect">
            <a:avLst/>
          </a:prstGeom>
          <a:solidFill>
            <a:srgbClr val="000000">
              <a:alpha val="60000"/>
            </a:srgbClr>
          </a:solidFill>
          <a:ln w="25400">
            <a:miter lim="400000"/>
          </a:ln>
        </p:spPr>
        <p:txBody>
          <a:bodyPr lIns="50800" tIns="50800" rIns="50800" bIns="50800" anchor="ctr"/>
          <a:lstStyle/>
          <a:p>
            <a:pPr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/>
          </a:p>
        </p:txBody>
      </p:sp>
      <p:sp>
        <p:nvSpPr>
          <p:cNvPr id="276" name="Lorem ipsum dolor sit amet, consectetur adipisicing elit."/>
          <p:cNvSpPr txBox="1">
            <a:spLocks noGrp="1"/>
          </p:cNvSpPr>
          <p:nvPr>
            <p:ph type="body" sz="quarter" idx="13"/>
          </p:nvPr>
        </p:nvSpPr>
        <p:spPr>
          <a:xfrm>
            <a:off x="6235700" y="8731250"/>
            <a:ext cx="6438900" cy="3937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 defTabSz="457200">
              <a:spcBef>
                <a:spcPts val="0"/>
              </a:spcBef>
              <a:buClrTx/>
              <a:buSzTx/>
              <a:buNone/>
              <a:defRPr sz="1600">
                <a:latin typeface="+mn-lt"/>
                <a:ea typeface="+mn-ea"/>
                <a:cs typeface="+mn-cs"/>
                <a:sym typeface="Arial Black"/>
              </a:defRPr>
            </a:lvl1pPr>
          </a:lstStyle>
          <a:p>
            <a:r>
              <a:t>Lorem ipsum dolor sit amet, consectetur adipisicing elit.</a:t>
            </a:r>
          </a:p>
        </p:txBody>
      </p:sp>
      <p:sp>
        <p:nvSpPr>
          <p:cNvPr id="277" name="Image"/>
          <p:cNvSpPr>
            <a:spLocks noGrp="1"/>
          </p:cNvSpPr>
          <p:nvPr>
            <p:ph type="pic" idx="14"/>
          </p:nvPr>
        </p:nvSpPr>
        <p:spPr>
          <a:xfrm>
            <a:off x="-38100" y="-12700"/>
            <a:ext cx="13042900" cy="7162800"/>
          </a:xfrm>
          <a:prstGeom prst="rect">
            <a:avLst/>
          </a:prstGeom>
        </p:spPr>
        <p:txBody>
          <a:bodyPr lIns="91439" tIns="45719" rIns="91439" bIns="45719" anchor="t"/>
          <a:lstStyle/>
          <a:p>
            <a:endParaRPr/>
          </a:p>
        </p:txBody>
      </p:sp>
      <p:sp>
        <p:nvSpPr>
          <p:cNvPr id="278" name="Title Text"/>
          <p:cNvSpPr txBox="1">
            <a:spLocks noGrp="1"/>
          </p:cNvSpPr>
          <p:nvPr>
            <p:ph type="title"/>
          </p:nvPr>
        </p:nvSpPr>
        <p:spPr>
          <a:xfrm>
            <a:off x="279400" y="7226300"/>
            <a:ext cx="12433300" cy="1435100"/>
          </a:xfrm>
          <a:prstGeom prst="rect">
            <a:avLst/>
          </a:prstGeom>
        </p:spPr>
        <p:txBody>
          <a:bodyPr/>
          <a:lstStyle>
            <a:lvl1pPr algn="r">
              <a:defRPr sz="7000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Arial Black"/>
              </a:defRPr>
            </a:lvl1pPr>
          </a:lstStyle>
          <a:p>
            <a:r>
              <a:t>Title Text</a:t>
            </a:r>
          </a:p>
        </p:txBody>
      </p:sp>
      <p:sp>
        <p:nvSpPr>
          <p:cNvPr id="27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s - 3 Up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Lorem ipsum dolor sit amet, consectetur adipisicing elit."/>
          <p:cNvSpPr txBox="1">
            <a:spLocks noGrp="1"/>
          </p:cNvSpPr>
          <p:nvPr>
            <p:ph type="body" sz="quarter" idx="13"/>
          </p:nvPr>
        </p:nvSpPr>
        <p:spPr>
          <a:xfrm>
            <a:off x="5969000" y="6445250"/>
            <a:ext cx="6438900" cy="3937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 defTabSz="457200">
              <a:spcBef>
                <a:spcPts val="0"/>
              </a:spcBef>
              <a:buClrTx/>
              <a:buSzTx/>
              <a:buNone/>
              <a:defRPr sz="1600">
                <a:solidFill>
                  <a:srgbClr val="4F4C50"/>
                </a:solidFill>
                <a:latin typeface="+mn-lt"/>
                <a:ea typeface="+mn-ea"/>
                <a:cs typeface="+mn-cs"/>
                <a:sym typeface="Arial Black"/>
              </a:defRPr>
            </a:lvl1pPr>
          </a:lstStyle>
          <a:p>
            <a:r>
              <a:t>Lorem ipsum dolor sit amet, consectetur adipisicing elit.</a:t>
            </a:r>
          </a:p>
        </p:txBody>
      </p:sp>
      <p:sp>
        <p:nvSpPr>
          <p:cNvPr id="287" name="Image"/>
          <p:cNvSpPr>
            <a:spLocks noGrp="1"/>
          </p:cNvSpPr>
          <p:nvPr>
            <p:ph type="pic" sz="quarter" idx="14"/>
          </p:nvPr>
        </p:nvSpPr>
        <p:spPr>
          <a:xfrm>
            <a:off x="8496300" y="3378200"/>
            <a:ext cx="3911600" cy="2933700"/>
          </a:xfrm>
          <a:prstGeom prst="rect">
            <a:avLst/>
          </a:prstGeom>
        </p:spPr>
        <p:txBody>
          <a:bodyPr lIns="91439" tIns="45719" rIns="91439" bIns="45719" anchor="t"/>
          <a:lstStyle/>
          <a:p>
            <a:endParaRPr/>
          </a:p>
        </p:txBody>
      </p:sp>
      <p:sp>
        <p:nvSpPr>
          <p:cNvPr id="288" name="Image"/>
          <p:cNvSpPr>
            <a:spLocks noGrp="1"/>
          </p:cNvSpPr>
          <p:nvPr>
            <p:ph type="pic" sz="quarter" idx="15"/>
          </p:nvPr>
        </p:nvSpPr>
        <p:spPr>
          <a:xfrm>
            <a:off x="4546600" y="3378200"/>
            <a:ext cx="3911600" cy="2933700"/>
          </a:xfrm>
          <a:prstGeom prst="rect">
            <a:avLst/>
          </a:prstGeom>
        </p:spPr>
        <p:txBody>
          <a:bodyPr lIns="91439" tIns="45719" rIns="91439" bIns="45719" anchor="t"/>
          <a:lstStyle/>
          <a:p>
            <a:endParaRPr/>
          </a:p>
        </p:txBody>
      </p:sp>
      <p:sp>
        <p:nvSpPr>
          <p:cNvPr id="289" name="Image"/>
          <p:cNvSpPr>
            <a:spLocks noGrp="1"/>
          </p:cNvSpPr>
          <p:nvPr>
            <p:ph type="pic" sz="quarter" idx="16"/>
          </p:nvPr>
        </p:nvSpPr>
        <p:spPr>
          <a:xfrm>
            <a:off x="584200" y="3378200"/>
            <a:ext cx="3911600" cy="2933700"/>
          </a:xfrm>
          <a:prstGeom prst="rect">
            <a:avLst/>
          </a:prstGeom>
        </p:spPr>
        <p:txBody>
          <a:bodyPr lIns="91439" tIns="45719" rIns="91439" bIns="45719" anchor="t"/>
          <a:lstStyle/>
          <a:p>
            <a:endParaRPr/>
          </a:p>
        </p:txBody>
      </p:sp>
      <p:sp>
        <p:nvSpPr>
          <p:cNvPr id="290" name="Title Text"/>
          <p:cNvSpPr txBox="1">
            <a:spLocks noGrp="1"/>
          </p:cNvSpPr>
          <p:nvPr>
            <p:ph type="title"/>
          </p:nvPr>
        </p:nvSpPr>
        <p:spPr>
          <a:xfrm>
            <a:off x="584200" y="1866900"/>
            <a:ext cx="11823700" cy="1435100"/>
          </a:xfrm>
          <a:prstGeom prst="rect">
            <a:avLst/>
          </a:prstGeom>
        </p:spPr>
        <p:txBody>
          <a:bodyPr/>
          <a:lstStyle>
            <a:lvl1pPr algn="r">
              <a:defRPr sz="7000" cap="all">
                <a:solidFill>
                  <a:srgbClr val="4F4C50"/>
                </a:solidFill>
                <a:latin typeface="+mn-lt"/>
                <a:ea typeface="+mn-ea"/>
                <a:cs typeface="+mn-cs"/>
                <a:sym typeface="Arial Black"/>
              </a:defRPr>
            </a:lvl1pPr>
          </a:lstStyle>
          <a:p>
            <a:r>
              <a:t>Title Text</a:t>
            </a:r>
          </a:p>
        </p:txBody>
      </p:sp>
      <p:sp>
        <p:nvSpPr>
          <p:cNvPr id="29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s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Lorem ipsum dolor sit amet, consectetur adipisicing elit."/>
          <p:cNvSpPr txBox="1">
            <a:spLocks noGrp="1"/>
          </p:cNvSpPr>
          <p:nvPr>
            <p:ph type="body" sz="quarter" idx="13"/>
          </p:nvPr>
        </p:nvSpPr>
        <p:spPr>
          <a:xfrm>
            <a:off x="5969000" y="6445250"/>
            <a:ext cx="6438900" cy="3937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 defTabSz="457200">
              <a:spcBef>
                <a:spcPts val="0"/>
              </a:spcBef>
              <a:buClrTx/>
              <a:buSzTx/>
              <a:buNone/>
              <a:defRPr sz="1600">
                <a:latin typeface="+mn-lt"/>
                <a:ea typeface="+mn-ea"/>
                <a:cs typeface="+mn-cs"/>
                <a:sym typeface="Arial Black"/>
              </a:defRPr>
            </a:lvl1pPr>
          </a:lstStyle>
          <a:p>
            <a:r>
              <a:t>Lorem ipsum dolor sit amet, consectetur adipisicing elit.</a:t>
            </a:r>
          </a:p>
        </p:txBody>
      </p:sp>
      <p:sp>
        <p:nvSpPr>
          <p:cNvPr id="299" name="Image"/>
          <p:cNvSpPr>
            <a:spLocks noGrp="1"/>
          </p:cNvSpPr>
          <p:nvPr>
            <p:ph type="pic" sz="quarter" idx="14"/>
          </p:nvPr>
        </p:nvSpPr>
        <p:spPr>
          <a:xfrm>
            <a:off x="8496300" y="3378200"/>
            <a:ext cx="3911600" cy="2933700"/>
          </a:xfrm>
          <a:prstGeom prst="rect">
            <a:avLst/>
          </a:prstGeom>
        </p:spPr>
        <p:txBody>
          <a:bodyPr lIns="91439" tIns="45719" rIns="91439" bIns="45719" anchor="t"/>
          <a:lstStyle/>
          <a:p>
            <a:endParaRPr/>
          </a:p>
        </p:txBody>
      </p:sp>
      <p:sp>
        <p:nvSpPr>
          <p:cNvPr id="300" name="Image"/>
          <p:cNvSpPr>
            <a:spLocks noGrp="1"/>
          </p:cNvSpPr>
          <p:nvPr>
            <p:ph type="pic" sz="quarter" idx="15"/>
          </p:nvPr>
        </p:nvSpPr>
        <p:spPr>
          <a:xfrm>
            <a:off x="584200" y="3378200"/>
            <a:ext cx="3911600" cy="2933700"/>
          </a:xfrm>
          <a:prstGeom prst="rect">
            <a:avLst/>
          </a:prstGeom>
        </p:spPr>
        <p:txBody>
          <a:bodyPr lIns="91439" tIns="45719" rIns="91439" bIns="45719" anchor="t"/>
          <a:lstStyle/>
          <a:p>
            <a:endParaRPr/>
          </a:p>
        </p:txBody>
      </p:sp>
      <p:sp>
        <p:nvSpPr>
          <p:cNvPr id="301" name="Image"/>
          <p:cNvSpPr>
            <a:spLocks noGrp="1"/>
          </p:cNvSpPr>
          <p:nvPr>
            <p:ph type="pic" sz="quarter" idx="16"/>
          </p:nvPr>
        </p:nvSpPr>
        <p:spPr>
          <a:xfrm>
            <a:off x="4546600" y="3378200"/>
            <a:ext cx="3911600" cy="2933700"/>
          </a:xfrm>
          <a:prstGeom prst="rect">
            <a:avLst/>
          </a:prstGeom>
        </p:spPr>
        <p:txBody>
          <a:bodyPr lIns="91439" tIns="45719" rIns="91439" bIns="45719" anchor="t"/>
          <a:lstStyle/>
          <a:p>
            <a:endParaRPr/>
          </a:p>
        </p:txBody>
      </p:sp>
      <p:sp>
        <p:nvSpPr>
          <p:cNvPr id="302" name="Title Text"/>
          <p:cNvSpPr txBox="1">
            <a:spLocks noGrp="1"/>
          </p:cNvSpPr>
          <p:nvPr>
            <p:ph type="title"/>
          </p:nvPr>
        </p:nvSpPr>
        <p:spPr>
          <a:xfrm>
            <a:off x="584200" y="1866900"/>
            <a:ext cx="11823700" cy="1435100"/>
          </a:xfrm>
          <a:prstGeom prst="rect">
            <a:avLst/>
          </a:prstGeom>
        </p:spPr>
        <p:txBody>
          <a:bodyPr/>
          <a:lstStyle>
            <a:lvl1pPr algn="r">
              <a:defRPr sz="7000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Arial Black"/>
              </a:defRPr>
            </a:lvl1pPr>
          </a:lstStyle>
          <a:p>
            <a:r>
              <a:t>Title Text</a:t>
            </a:r>
          </a:p>
        </p:txBody>
      </p:sp>
      <p:sp>
        <p:nvSpPr>
          <p:cNvPr id="3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, Bullets &amp; Photo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Rectangle"/>
          <p:cNvSpPr/>
          <p:nvPr/>
        </p:nvSpPr>
        <p:spPr>
          <a:xfrm>
            <a:off x="-38100" y="2514600"/>
            <a:ext cx="7785100" cy="5588000"/>
          </a:xfrm>
          <a:prstGeom prst="rect">
            <a:avLst/>
          </a:prstGeom>
          <a:solidFill>
            <a:srgbClr val="000000">
              <a:alpha val="60000"/>
            </a:srgbClr>
          </a:solidFill>
          <a:ln w="25400">
            <a:miter lim="400000"/>
          </a:ln>
        </p:spPr>
        <p:txBody>
          <a:bodyPr lIns="50800" tIns="50800" rIns="50800" bIns="50800" anchor="ctr"/>
          <a:lstStyle/>
          <a:p>
            <a:pPr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/>
          </a:p>
        </p:txBody>
      </p:sp>
      <p:grpSp>
        <p:nvGrpSpPr>
          <p:cNvPr id="327" name="Group"/>
          <p:cNvGrpSpPr/>
          <p:nvPr/>
        </p:nvGrpSpPr>
        <p:grpSpPr>
          <a:xfrm>
            <a:off x="10477220" y="8841247"/>
            <a:ext cx="2044701" cy="495302"/>
            <a:chOff x="0" y="0"/>
            <a:chExt cx="2044700" cy="495300"/>
          </a:xfrm>
        </p:grpSpPr>
        <p:sp>
          <p:nvSpPr>
            <p:cNvPr id="311" name="Circle"/>
            <p:cNvSpPr/>
            <p:nvPr/>
          </p:nvSpPr>
          <p:spPr>
            <a:xfrm rot="16199996">
              <a:off x="-3095" y="302881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312" name="Circle"/>
            <p:cNvSpPr/>
            <p:nvPr/>
          </p:nvSpPr>
          <p:spPr>
            <a:xfrm rot="16199996">
              <a:off x="-3095" y="3094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313" name="Circle"/>
            <p:cNvSpPr/>
            <p:nvPr/>
          </p:nvSpPr>
          <p:spPr>
            <a:xfrm rot="16199996">
              <a:off x="261959" y="302881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314" name="Circle"/>
            <p:cNvSpPr/>
            <p:nvPr/>
          </p:nvSpPr>
          <p:spPr>
            <a:xfrm rot="16199996">
              <a:off x="261959" y="3094"/>
              <a:ext cx="195514" cy="189325"/>
            </a:xfrm>
            <a:prstGeom prst="ellipse">
              <a:avLst/>
            </a:prstGeom>
            <a:solidFill>
              <a:srgbClr val="E4E230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315" name="Circle"/>
            <p:cNvSpPr/>
            <p:nvPr/>
          </p:nvSpPr>
          <p:spPr>
            <a:xfrm rot="16199996">
              <a:off x="527013" y="302881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316" name="Circle"/>
            <p:cNvSpPr/>
            <p:nvPr/>
          </p:nvSpPr>
          <p:spPr>
            <a:xfrm rot="16199996">
              <a:off x="527013" y="3094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317" name="Circle"/>
            <p:cNvSpPr/>
            <p:nvPr/>
          </p:nvSpPr>
          <p:spPr>
            <a:xfrm rot="16199996">
              <a:off x="792066" y="302881"/>
              <a:ext cx="195514" cy="189325"/>
            </a:xfrm>
            <a:prstGeom prst="ellipse">
              <a:avLst/>
            </a:prstGeom>
            <a:solidFill>
              <a:srgbClr val="E4E230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318" name="Circle"/>
            <p:cNvSpPr/>
            <p:nvPr/>
          </p:nvSpPr>
          <p:spPr>
            <a:xfrm rot="16199996">
              <a:off x="792066" y="3094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319" name="Circle"/>
            <p:cNvSpPr/>
            <p:nvPr/>
          </p:nvSpPr>
          <p:spPr>
            <a:xfrm rot="16199996">
              <a:off x="1057120" y="302881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320" name="Circle"/>
            <p:cNvSpPr/>
            <p:nvPr/>
          </p:nvSpPr>
          <p:spPr>
            <a:xfrm rot="16199996">
              <a:off x="1057120" y="3094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321" name="Circle"/>
            <p:cNvSpPr/>
            <p:nvPr/>
          </p:nvSpPr>
          <p:spPr>
            <a:xfrm rot="16199996">
              <a:off x="1322174" y="302881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322" name="Circle"/>
            <p:cNvSpPr/>
            <p:nvPr/>
          </p:nvSpPr>
          <p:spPr>
            <a:xfrm rot="16199996">
              <a:off x="1322174" y="3094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323" name="Circle"/>
            <p:cNvSpPr/>
            <p:nvPr/>
          </p:nvSpPr>
          <p:spPr>
            <a:xfrm rot="16199996">
              <a:off x="1587227" y="302881"/>
              <a:ext cx="195515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324" name="Circle"/>
            <p:cNvSpPr/>
            <p:nvPr/>
          </p:nvSpPr>
          <p:spPr>
            <a:xfrm rot="16199996">
              <a:off x="1587227" y="3094"/>
              <a:ext cx="195515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325" name="Circle"/>
            <p:cNvSpPr/>
            <p:nvPr/>
          </p:nvSpPr>
          <p:spPr>
            <a:xfrm rot="16199996">
              <a:off x="1852281" y="302881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326" name="Circle"/>
            <p:cNvSpPr/>
            <p:nvPr/>
          </p:nvSpPr>
          <p:spPr>
            <a:xfrm rot="16199996">
              <a:off x="1852281" y="3094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</p:grpSp>
      <p:sp>
        <p:nvSpPr>
          <p:cNvPr id="328" name="Image"/>
          <p:cNvSpPr>
            <a:spLocks noGrp="1"/>
          </p:cNvSpPr>
          <p:nvPr>
            <p:ph type="pic" sz="half" idx="13"/>
          </p:nvPr>
        </p:nvSpPr>
        <p:spPr>
          <a:xfrm>
            <a:off x="7734300" y="2501900"/>
            <a:ext cx="5257800" cy="5588000"/>
          </a:xfrm>
          <a:prstGeom prst="rect">
            <a:avLst/>
          </a:prstGeom>
        </p:spPr>
        <p:txBody>
          <a:bodyPr lIns="91439" tIns="45719" rIns="91439" bIns="45719" anchor="t"/>
          <a:lstStyle/>
          <a:p>
            <a:endParaRPr/>
          </a:p>
        </p:txBody>
      </p:sp>
      <p:sp>
        <p:nvSpPr>
          <p:cNvPr id="329" name="Title Text"/>
          <p:cNvSpPr txBox="1">
            <a:spLocks noGrp="1"/>
          </p:cNvSpPr>
          <p:nvPr>
            <p:ph type="title"/>
          </p:nvPr>
        </p:nvSpPr>
        <p:spPr>
          <a:xfrm>
            <a:off x="1270000" y="558800"/>
            <a:ext cx="10464800" cy="1562100"/>
          </a:xfrm>
          <a:prstGeom prst="rect">
            <a:avLst/>
          </a:prstGeom>
        </p:spPr>
        <p:txBody>
          <a:bodyPr/>
          <a:lstStyle>
            <a:lvl1pPr algn="l">
              <a:defRPr cap="all">
                <a:solidFill>
                  <a:srgbClr val="4F4C50"/>
                </a:solidFill>
                <a:latin typeface="+mn-lt"/>
                <a:ea typeface="+mn-ea"/>
                <a:cs typeface="+mn-cs"/>
                <a:sym typeface="Arial Black"/>
              </a:defRPr>
            </a:lvl1pPr>
          </a:lstStyle>
          <a:p>
            <a:r>
              <a:t>Title Text</a:t>
            </a:r>
          </a:p>
        </p:txBody>
      </p:sp>
      <p:sp>
        <p:nvSpPr>
          <p:cNvPr id="330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270000" y="2667000"/>
            <a:ext cx="6210300" cy="5321300"/>
          </a:xfrm>
          <a:prstGeom prst="rect">
            <a:avLst/>
          </a:prstGeom>
        </p:spPr>
        <p:txBody>
          <a:bodyPr/>
          <a:lstStyle>
            <a:lvl1pPr marL="812120" indent="-494620">
              <a:spcBef>
                <a:spcPts val="3800"/>
              </a:spcBef>
              <a:buClr>
                <a:srgbClr val="ECEA6E"/>
              </a:buClr>
              <a:defRPr sz="3200"/>
            </a:lvl1pPr>
            <a:lvl2pPr marL="1256620" indent="-494620">
              <a:spcBef>
                <a:spcPts val="3800"/>
              </a:spcBef>
              <a:buClr>
                <a:srgbClr val="ECEA6E"/>
              </a:buClr>
              <a:defRPr sz="3200"/>
            </a:lvl2pPr>
            <a:lvl3pPr marL="1701120" indent="-494620">
              <a:spcBef>
                <a:spcPts val="3800"/>
              </a:spcBef>
              <a:buClr>
                <a:srgbClr val="ECEA6E"/>
              </a:buClr>
              <a:defRPr sz="3200"/>
            </a:lvl3pPr>
            <a:lvl4pPr marL="2145620" indent="-494620">
              <a:spcBef>
                <a:spcPts val="3800"/>
              </a:spcBef>
              <a:buClr>
                <a:srgbClr val="ECEA6E"/>
              </a:buClr>
              <a:defRPr sz="3200"/>
            </a:lvl4pPr>
            <a:lvl5pPr marL="2590120" indent="-494620">
              <a:spcBef>
                <a:spcPts val="3800"/>
              </a:spcBef>
              <a:buClr>
                <a:srgbClr val="ECEA6E"/>
              </a:buClr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 -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Image"/>
          <p:cNvSpPr>
            <a:spLocks noGrp="1"/>
          </p:cNvSpPr>
          <p:nvPr>
            <p:ph type="pic" sz="quarter" idx="13"/>
          </p:nvPr>
        </p:nvSpPr>
        <p:spPr>
          <a:xfrm>
            <a:off x="-12700" y="-12700"/>
            <a:ext cx="13017500" cy="1219200"/>
          </a:xfrm>
          <a:prstGeom prst="rect">
            <a:avLst/>
          </a:prstGeom>
        </p:spPr>
        <p:txBody>
          <a:bodyPr lIns="91439" tIns="45719" rIns="91439" bIns="45719" anchor="t"/>
          <a:lstStyle/>
          <a:p>
            <a:endParaRPr/>
          </a:p>
        </p:txBody>
      </p:sp>
      <p:sp>
        <p:nvSpPr>
          <p:cNvPr id="339" name="Title Text"/>
          <p:cNvSpPr txBox="1">
            <a:spLocks noGrp="1"/>
          </p:cNvSpPr>
          <p:nvPr>
            <p:ph type="title"/>
          </p:nvPr>
        </p:nvSpPr>
        <p:spPr>
          <a:xfrm>
            <a:off x="1270000" y="2032000"/>
            <a:ext cx="10464800" cy="1714500"/>
          </a:xfrm>
          <a:prstGeom prst="rect">
            <a:avLst/>
          </a:prstGeom>
        </p:spPr>
        <p:txBody>
          <a:bodyPr/>
          <a:lstStyle>
            <a:lvl1pPr algn="l">
              <a:defRPr cap="all">
                <a:solidFill>
                  <a:srgbClr val="FFFFFF"/>
                </a:solidFill>
                <a:latin typeface="+mn-lt"/>
                <a:ea typeface="+mn-ea"/>
                <a:cs typeface="+mn-cs"/>
                <a:sym typeface="Arial Black"/>
              </a:defRPr>
            </a:lvl1pPr>
          </a:lstStyle>
          <a:p>
            <a:r>
              <a:t>Title Text</a:t>
            </a:r>
          </a:p>
        </p:txBody>
      </p:sp>
      <p:sp>
        <p:nvSpPr>
          <p:cNvPr id="340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270000" y="4013200"/>
            <a:ext cx="6045200" cy="4800600"/>
          </a:xfrm>
          <a:prstGeom prst="rect">
            <a:avLst/>
          </a:prstGeom>
        </p:spPr>
        <p:txBody>
          <a:bodyPr/>
          <a:lstStyle>
            <a:lvl1pPr marL="812120" indent="-494620">
              <a:spcBef>
                <a:spcPts val="3800"/>
              </a:spcBef>
              <a:defRPr sz="3200"/>
            </a:lvl1pPr>
            <a:lvl2pPr marL="1256620" indent="-494620">
              <a:spcBef>
                <a:spcPts val="3800"/>
              </a:spcBef>
              <a:defRPr sz="3200"/>
            </a:lvl2pPr>
            <a:lvl3pPr marL="1701120" indent="-494620">
              <a:spcBef>
                <a:spcPts val="3800"/>
              </a:spcBef>
              <a:defRPr sz="3200"/>
            </a:lvl3pPr>
            <a:lvl4pPr marL="2145620" indent="-494620">
              <a:spcBef>
                <a:spcPts val="3800"/>
              </a:spcBef>
              <a:defRPr sz="3200"/>
            </a:lvl4pPr>
            <a:lvl5pPr marL="2590120" indent="-494620">
              <a:spcBef>
                <a:spcPts val="3800"/>
              </a:spcBef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 -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Image"/>
          <p:cNvSpPr>
            <a:spLocks noGrp="1"/>
          </p:cNvSpPr>
          <p:nvPr>
            <p:ph type="pic" sz="quarter" idx="13"/>
          </p:nvPr>
        </p:nvSpPr>
        <p:spPr>
          <a:xfrm>
            <a:off x="-12700" y="-12700"/>
            <a:ext cx="13017500" cy="1219200"/>
          </a:xfrm>
          <a:prstGeom prst="rect">
            <a:avLst/>
          </a:prstGeom>
        </p:spPr>
        <p:txBody>
          <a:bodyPr lIns="91439" tIns="45719" rIns="91439" bIns="45719" anchor="t"/>
          <a:lstStyle/>
          <a:p>
            <a:endParaRPr/>
          </a:p>
        </p:txBody>
      </p:sp>
      <p:sp>
        <p:nvSpPr>
          <p:cNvPr id="349" name="Title Text"/>
          <p:cNvSpPr txBox="1">
            <a:spLocks noGrp="1"/>
          </p:cNvSpPr>
          <p:nvPr>
            <p:ph type="title"/>
          </p:nvPr>
        </p:nvSpPr>
        <p:spPr>
          <a:xfrm>
            <a:off x="1270000" y="1752600"/>
            <a:ext cx="10464800" cy="1739900"/>
          </a:xfrm>
          <a:prstGeom prst="rect">
            <a:avLst/>
          </a:prstGeom>
        </p:spPr>
        <p:txBody>
          <a:bodyPr/>
          <a:lstStyle>
            <a:lvl1pPr algn="r">
              <a:defRPr cap="all">
                <a:solidFill>
                  <a:srgbClr val="FFFFFF"/>
                </a:solidFill>
                <a:latin typeface="+mn-lt"/>
                <a:ea typeface="+mn-ea"/>
                <a:cs typeface="+mn-cs"/>
                <a:sym typeface="Arial Black"/>
              </a:defRPr>
            </a:lvl1pPr>
          </a:lstStyle>
          <a:p>
            <a:r>
              <a:t>Title Text</a:t>
            </a:r>
          </a:p>
        </p:txBody>
      </p:sp>
      <p:sp>
        <p:nvSpPr>
          <p:cNvPr id="350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5854700" y="3746500"/>
            <a:ext cx="5880100" cy="4622800"/>
          </a:xfrm>
          <a:prstGeom prst="rect">
            <a:avLst/>
          </a:prstGeom>
        </p:spPr>
        <p:txBody>
          <a:bodyPr/>
          <a:lstStyle>
            <a:lvl1pPr marL="812120" indent="-494620">
              <a:spcBef>
                <a:spcPts val="3800"/>
              </a:spcBef>
              <a:defRPr sz="3200"/>
            </a:lvl1pPr>
            <a:lvl2pPr marL="1256620" indent="-494620">
              <a:spcBef>
                <a:spcPts val="3800"/>
              </a:spcBef>
              <a:defRPr sz="3200"/>
            </a:lvl2pPr>
            <a:lvl3pPr marL="1701120" indent="-494620">
              <a:spcBef>
                <a:spcPts val="3800"/>
              </a:spcBef>
              <a:defRPr sz="3200"/>
            </a:lvl3pPr>
            <a:lvl4pPr marL="2145620" indent="-494620">
              <a:spcBef>
                <a:spcPts val="3800"/>
              </a:spcBef>
              <a:defRPr sz="3200"/>
            </a:lvl4pPr>
            <a:lvl5pPr marL="2590120" indent="-494620">
              <a:spcBef>
                <a:spcPts val="3800"/>
              </a:spcBef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5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Char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Rectangle"/>
          <p:cNvSpPr/>
          <p:nvPr/>
        </p:nvSpPr>
        <p:spPr>
          <a:xfrm>
            <a:off x="-25400" y="1231900"/>
            <a:ext cx="13030200" cy="1676400"/>
          </a:xfrm>
          <a:prstGeom prst="rect">
            <a:avLst/>
          </a:prstGeom>
          <a:solidFill>
            <a:srgbClr val="000000">
              <a:alpha val="60000"/>
            </a:srgbClr>
          </a:solidFill>
          <a:ln w="25400">
            <a:miter lim="400000"/>
          </a:ln>
        </p:spPr>
        <p:txBody>
          <a:bodyPr lIns="50800" tIns="50800" rIns="50800" bIns="50800" anchor="ctr"/>
          <a:lstStyle/>
          <a:p>
            <a:pPr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/>
          </a:p>
        </p:txBody>
      </p:sp>
      <p:graphicFrame>
        <p:nvGraphicFramePr>
          <p:cNvPr id="359" name="3D Column Chart"/>
          <p:cNvGraphicFramePr/>
          <p:nvPr/>
        </p:nvGraphicFramePr>
        <p:xfrm>
          <a:off x="1676400" y="4206399"/>
          <a:ext cx="8466655" cy="5034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60" name="Image"/>
          <p:cNvSpPr>
            <a:spLocks noGrp="1"/>
          </p:cNvSpPr>
          <p:nvPr>
            <p:ph type="pic" sz="quarter" idx="13"/>
          </p:nvPr>
        </p:nvSpPr>
        <p:spPr>
          <a:xfrm>
            <a:off x="0" y="-12700"/>
            <a:ext cx="13004800" cy="1244600"/>
          </a:xfrm>
          <a:prstGeom prst="rect">
            <a:avLst/>
          </a:prstGeom>
        </p:spPr>
        <p:txBody>
          <a:bodyPr lIns="91439" tIns="45719" rIns="91439" bIns="45719" anchor="t"/>
          <a:lstStyle/>
          <a:p>
            <a:endParaRPr/>
          </a:p>
        </p:txBody>
      </p:sp>
      <p:sp>
        <p:nvSpPr>
          <p:cNvPr id="361" name="Title Text"/>
          <p:cNvSpPr txBox="1">
            <a:spLocks noGrp="1"/>
          </p:cNvSpPr>
          <p:nvPr>
            <p:ph type="title"/>
          </p:nvPr>
        </p:nvSpPr>
        <p:spPr>
          <a:xfrm>
            <a:off x="1485900" y="1308100"/>
            <a:ext cx="10464800" cy="1511300"/>
          </a:xfrm>
          <a:prstGeom prst="rect">
            <a:avLst/>
          </a:prstGeom>
        </p:spPr>
        <p:txBody>
          <a:bodyPr/>
          <a:lstStyle>
            <a:lvl1pPr algn="r">
              <a:defRPr cap="all">
                <a:solidFill>
                  <a:srgbClr val="FFFFFF"/>
                </a:solidFill>
                <a:latin typeface="+mn-lt"/>
                <a:ea typeface="+mn-ea"/>
                <a:cs typeface="+mn-cs"/>
                <a:sym typeface="Arial Black"/>
              </a:defRPr>
            </a:lvl1pPr>
          </a:lstStyle>
          <a:p>
            <a:r>
              <a:t>Title Text</a:t>
            </a:r>
          </a:p>
        </p:txBody>
      </p:sp>
      <p:sp>
        <p:nvSpPr>
          <p:cNvPr id="36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Tabl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Rectangle"/>
          <p:cNvSpPr/>
          <p:nvPr/>
        </p:nvSpPr>
        <p:spPr>
          <a:xfrm>
            <a:off x="-12700" y="1244600"/>
            <a:ext cx="13030200" cy="1676400"/>
          </a:xfrm>
          <a:prstGeom prst="rect">
            <a:avLst/>
          </a:prstGeom>
          <a:solidFill>
            <a:srgbClr val="000000">
              <a:alpha val="60000"/>
            </a:srgbClr>
          </a:solidFill>
          <a:ln w="25400">
            <a:miter lim="400000"/>
          </a:ln>
        </p:spPr>
        <p:txBody>
          <a:bodyPr lIns="50800" tIns="50800" rIns="50800" bIns="50800" anchor="ctr"/>
          <a:lstStyle/>
          <a:p>
            <a:pPr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/>
          </a:p>
        </p:txBody>
      </p:sp>
      <p:graphicFrame>
        <p:nvGraphicFramePr>
          <p:cNvPr id="370" name="Table"/>
          <p:cNvGraphicFramePr/>
          <p:nvPr/>
        </p:nvGraphicFramePr>
        <p:xfrm>
          <a:off x="2603500" y="4216400"/>
          <a:ext cx="7797800" cy="3835400"/>
        </p:xfrm>
        <a:graphic>
          <a:graphicData uri="http://schemas.openxmlformats.org/drawingml/2006/table">
            <a:tbl>
              <a:tblPr firstRow="1">
                <a:tableStyleId>{8F44A2F1-9E1F-4B54-A3A2-5F16C0AD49E2}</a:tableStyleId>
              </a:tblPr>
              <a:tblGrid>
                <a:gridCol w="1949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9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9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494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58850">
                <a:tc>
                  <a:txBody>
                    <a:bodyPr/>
                    <a:lstStyle/>
                    <a:p>
                      <a:pPr defTabSz="914400">
                        <a:tabLst>
                          <a:tab pos="914400" algn="l"/>
                        </a:tabLst>
                        <a:defRPr sz="4000">
                          <a:effectLst>
                            <a:outerShdw blurRad="25400" dist="25400" dir="5400000" rotWithShape="0">
                              <a:srgbClr val="000000">
                                <a:alpha val="60000"/>
                              </a:srgbClr>
                            </a:outerShdw>
                          </a:effectLst>
                        </a:defRPr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914400" algn="l"/>
                        </a:tabLst>
                        <a:defRPr sz="4000">
                          <a:effectLst>
                            <a:outerShdw blurRad="25400" dist="25400" dir="5400000" rotWithShape="0">
                              <a:srgbClr val="000000">
                                <a:alpha val="60000"/>
                              </a:srgbClr>
                            </a:outerShdw>
                          </a:effectLst>
                        </a:defRPr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914400" algn="l"/>
                        </a:tabLst>
                        <a:defRPr sz="4000">
                          <a:effectLst>
                            <a:outerShdw blurRad="25400" dist="25400" dir="5400000" rotWithShape="0">
                              <a:srgbClr val="000000">
                                <a:alpha val="60000"/>
                              </a:srgbClr>
                            </a:outerShdw>
                          </a:effectLst>
                        </a:defRPr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914400" algn="l"/>
                        </a:tabLst>
                        <a:defRPr sz="4000">
                          <a:effectLst>
                            <a:outerShdw blurRad="25400" dist="25400" dir="5400000" rotWithShape="0">
                              <a:srgbClr val="000000">
                                <a:alpha val="60000"/>
                              </a:srgbClr>
                            </a:outerShdw>
                          </a:effectLst>
                        </a:defRPr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8850">
                <a:tc>
                  <a:txBody>
                    <a:bodyPr/>
                    <a:lstStyle/>
                    <a:p>
                      <a:pPr defTabSz="914400">
                        <a:tabLst>
                          <a:tab pos="914400" algn="l"/>
                        </a:tabLst>
                        <a:defRPr sz="36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914400" algn="l"/>
                        </a:tabLst>
                        <a:defRPr sz="36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914400" algn="l"/>
                        </a:tabLst>
                        <a:defRPr sz="36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914400" algn="l"/>
                        </a:tabLst>
                        <a:defRPr sz="36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8850">
                <a:tc>
                  <a:txBody>
                    <a:bodyPr/>
                    <a:lstStyle/>
                    <a:p>
                      <a:pPr defTabSz="914400">
                        <a:tabLst>
                          <a:tab pos="914400" algn="l"/>
                        </a:tabLst>
                        <a:defRPr sz="36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914400" algn="l"/>
                        </a:tabLst>
                        <a:defRPr sz="36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914400" algn="l"/>
                        </a:tabLst>
                        <a:defRPr sz="36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914400" algn="l"/>
                        </a:tabLst>
                        <a:defRPr sz="36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8850">
                <a:tc>
                  <a:txBody>
                    <a:bodyPr/>
                    <a:lstStyle/>
                    <a:p>
                      <a:pPr defTabSz="914400">
                        <a:tabLst>
                          <a:tab pos="914400" algn="l"/>
                        </a:tabLst>
                        <a:defRPr sz="36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914400" algn="l"/>
                        </a:tabLst>
                        <a:defRPr sz="36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914400" algn="l"/>
                        </a:tabLst>
                        <a:defRPr sz="36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defTabSz="914400">
                        <a:tabLst>
                          <a:tab pos="914400" algn="l"/>
                        </a:tabLst>
                        <a:defRPr sz="36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71" name="Image"/>
          <p:cNvSpPr>
            <a:spLocks noGrp="1"/>
          </p:cNvSpPr>
          <p:nvPr>
            <p:ph type="pic" sz="quarter" idx="13"/>
          </p:nvPr>
        </p:nvSpPr>
        <p:spPr>
          <a:xfrm>
            <a:off x="12700" y="-12700"/>
            <a:ext cx="12992100" cy="1257300"/>
          </a:xfrm>
          <a:prstGeom prst="rect">
            <a:avLst/>
          </a:prstGeom>
        </p:spPr>
        <p:txBody>
          <a:bodyPr lIns="91439" tIns="45719" rIns="91439" bIns="45719" anchor="t"/>
          <a:lstStyle/>
          <a:p>
            <a:endParaRPr/>
          </a:p>
        </p:txBody>
      </p:sp>
      <p:sp>
        <p:nvSpPr>
          <p:cNvPr id="372" name="Title Text"/>
          <p:cNvSpPr txBox="1">
            <a:spLocks noGrp="1"/>
          </p:cNvSpPr>
          <p:nvPr>
            <p:ph type="title"/>
          </p:nvPr>
        </p:nvSpPr>
        <p:spPr>
          <a:xfrm>
            <a:off x="1498600" y="1320800"/>
            <a:ext cx="10464800" cy="1511300"/>
          </a:xfrm>
          <a:prstGeom prst="rect">
            <a:avLst/>
          </a:prstGeom>
        </p:spPr>
        <p:txBody>
          <a:bodyPr/>
          <a:lstStyle>
            <a:lvl1pPr algn="r">
              <a:defRPr cap="all">
                <a:solidFill>
                  <a:srgbClr val="FFFFFF"/>
                </a:solidFill>
                <a:latin typeface="+mn-lt"/>
                <a:ea typeface="+mn-ea"/>
                <a:cs typeface="+mn-cs"/>
                <a:sym typeface="Arial Black"/>
              </a:defRPr>
            </a:lvl1pPr>
          </a:lstStyle>
          <a:p>
            <a:r>
              <a:t>Title Text</a:t>
            </a:r>
          </a:p>
        </p:txBody>
      </p:sp>
      <p:sp>
        <p:nvSpPr>
          <p:cNvPr id="37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" name="Group"/>
          <p:cNvGrpSpPr/>
          <p:nvPr/>
        </p:nvGrpSpPr>
        <p:grpSpPr>
          <a:xfrm>
            <a:off x="10362920" y="433847"/>
            <a:ext cx="2044701" cy="495302"/>
            <a:chOff x="0" y="0"/>
            <a:chExt cx="2044700" cy="495300"/>
          </a:xfrm>
        </p:grpSpPr>
        <p:sp>
          <p:nvSpPr>
            <p:cNvPr id="55" name="Circle"/>
            <p:cNvSpPr/>
            <p:nvPr/>
          </p:nvSpPr>
          <p:spPr>
            <a:xfrm rot="16199996">
              <a:off x="-3095" y="302881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56" name="Circle"/>
            <p:cNvSpPr/>
            <p:nvPr/>
          </p:nvSpPr>
          <p:spPr>
            <a:xfrm rot="16199996">
              <a:off x="-3095" y="3094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57" name="Circle"/>
            <p:cNvSpPr/>
            <p:nvPr/>
          </p:nvSpPr>
          <p:spPr>
            <a:xfrm rot="16199996">
              <a:off x="261959" y="302881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58" name="Circle"/>
            <p:cNvSpPr/>
            <p:nvPr/>
          </p:nvSpPr>
          <p:spPr>
            <a:xfrm rot="16199996">
              <a:off x="261959" y="3094"/>
              <a:ext cx="195514" cy="189325"/>
            </a:xfrm>
            <a:prstGeom prst="ellipse">
              <a:avLst/>
            </a:prstGeom>
            <a:solidFill>
              <a:srgbClr val="E4E230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59" name="Circle"/>
            <p:cNvSpPr/>
            <p:nvPr/>
          </p:nvSpPr>
          <p:spPr>
            <a:xfrm rot="16199996">
              <a:off x="527013" y="302881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60" name="Circle"/>
            <p:cNvSpPr/>
            <p:nvPr/>
          </p:nvSpPr>
          <p:spPr>
            <a:xfrm rot="16199996">
              <a:off x="527013" y="3094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61" name="Circle"/>
            <p:cNvSpPr/>
            <p:nvPr/>
          </p:nvSpPr>
          <p:spPr>
            <a:xfrm rot="16199996">
              <a:off x="792066" y="302881"/>
              <a:ext cx="195514" cy="189325"/>
            </a:xfrm>
            <a:prstGeom prst="ellipse">
              <a:avLst/>
            </a:prstGeom>
            <a:solidFill>
              <a:srgbClr val="E4E230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62" name="Circle"/>
            <p:cNvSpPr/>
            <p:nvPr/>
          </p:nvSpPr>
          <p:spPr>
            <a:xfrm rot="16199996">
              <a:off x="792066" y="3094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63" name="Circle"/>
            <p:cNvSpPr/>
            <p:nvPr/>
          </p:nvSpPr>
          <p:spPr>
            <a:xfrm rot="16199996">
              <a:off x="1057120" y="302881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64" name="Circle"/>
            <p:cNvSpPr/>
            <p:nvPr/>
          </p:nvSpPr>
          <p:spPr>
            <a:xfrm rot="16199996">
              <a:off x="1057120" y="3094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65" name="Circle"/>
            <p:cNvSpPr/>
            <p:nvPr/>
          </p:nvSpPr>
          <p:spPr>
            <a:xfrm rot="16199996">
              <a:off x="1322174" y="302881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66" name="Circle"/>
            <p:cNvSpPr/>
            <p:nvPr/>
          </p:nvSpPr>
          <p:spPr>
            <a:xfrm rot="16199996">
              <a:off x="1322174" y="3094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67" name="Circle"/>
            <p:cNvSpPr/>
            <p:nvPr/>
          </p:nvSpPr>
          <p:spPr>
            <a:xfrm rot="16199996">
              <a:off x="1587227" y="302881"/>
              <a:ext cx="195515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68" name="Circle"/>
            <p:cNvSpPr/>
            <p:nvPr/>
          </p:nvSpPr>
          <p:spPr>
            <a:xfrm rot="16199996">
              <a:off x="1587227" y="3094"/>
              <a:ext cx="195515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69" name="Circle"/>
            <p:cNvSpPr/>
            <p:nvPr/>
          </p:nvSpPr>
          <p:spPr>
            <a:xfrm rot="16199996">
              <a:off x="1852281" y="302881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70" name="Circle"/>
            <p:cNvSpPr/>
            <p:nvPr/>
          </p:nvSpPr>
          <p:spPr>
            <a:xfrm rot="16199996">
              <a:off x="1852281" y="3094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</p:grpSp>
      <p:sp>
        <p:nvSpPr>
          <p:cNvPr id="72" name="Image"/>
          <p:cNvSpPr>
            <a:spLocks noGrp="1"/>
          </p:cNvSpPr>
          <p:nvPr>
            <p:ph type="pic" sz="quarter" idx="13"/>
          </p:nvPr>
        </p:nvSpPr>
        <p:spPr>
          <a:xfrm>
            <a:off x="-12700" y="8115300"/>
            <a:ext cx="13017500" cy="1219200"/>
          </a:xfrm>
          <a:prstGeom prst="rect">
            <a:avLst/>
          </a:prstGeom>
        </p:spPr>
        <p:txBody>
          <a:bodyPr lIns="91439" tIns="45719" rIns="91439" bIns="45719" anchor="t"/>
          <a:lstStyle/>
          <a:p>
            <a:endParaRPr/>
          </a:p>
        </p:txBody>
      </p:sp>
      <p:sp>
        <p:nvSpPr>
          <p:cNvPr id="73" name="Title Text"/>
          <p:cNvSpPr txBox="1">
            <a:spLocks noGrp="1"/>
          </p:cNvSpPr>
          <p:nvPr>
            <p:ph type="title"/>
          </p:nvPr>
        </p:nvSpPr>
        <p:spPr>
          <a:xfrm>
            <a:off x="1270000" y="3200400"/>
            <a:ext cx="10464800" cy="1536700"/>
          </a:xfrm>
          <a:prstGeom prst="rect">
            <a:avLst/>
          </a:prstGeom>
        </p:spPr>
        <p:txBody>
          <a:bodyPr anchor="b"/>
          <a:lstStyle>
            <a:lvl1pPr algn="r">
              <a:defRPr cap="all">
                <a:solidFill>
                  <a:srgbClr val="FFFFFF"/>
                </a:solidFill>
                <a:latin typeface="+mn-lt"/>
                <a:ea typeface="+mn-ea"/>
                <a:cs typeface="+mn-cs"/>
                <a:sym typeface="Arial Black"/>
              </a:defRPr>
            </a:lvl1pPr>
          </a:lstStyle>
          <a:p>
            <a:r>
              <a:t>Title Text</a:t>
            </a:r>
          </a:p>
        </p:txBody>
      </p:sp>
      <p:sp>
        <p:nvSpPr>
          <p:cNvPr id="7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270000" y="5003800"/>
            <a:ext cx="10464800" cy="2324100"/>
          </a:xfrm>
          <a:prstGeom prst="rect">
            <a:avLst/>
          </a:prstGeom>
        </p:spPr>
        <p:txBody>
          <a:bodyPr anchor="t"/>
          <a:lstStyle>
            <a:lvl1pPr marL="0" indent="0" algn="r">
              <a:spcBef>
                <a:spcPts val="0"/>
              </a:spcBef>
              <a:buClrTx/>
              <a:buSzTx/>
              <a:buNone/>
              <a:defRPr sz="3000"/>
            </a:lvl1pPr>
            <a:lvl2pPr marL="0" indent="0" algn="r">
              <a:spcBef>
                <a:spcPts val="0"/>
              </a:spcBef>
              <a:buClrTx/>
              <a:buSzTx/>
              <a:buNone/>
              <a:defRPr sz="3000"/>
            </a:lvl2pPr>
            <a:lvl3pPr marL="0" indent="0" algn="r">
              <a:spcBef>
                <a:spcPts val="0"/>
              </a:spcBef>
              <a:buClrTx/>
              <a:buSzTx/>
              <a:buNone/>
              <a:defRPr sz="3000"/>
            </a:lvl3pPr>
            <a:lvl4pPr marL="0" indent="0" algn="r">
              <a:spcBef>
                <a:spcPts val="0"/>
              </a:spcBef>
              <a:buClrTx/>
              <a:buSzTx/>
              <a:buNone/>
              <a:defRPr sz="3000"/>
            </a:lvl4pPr>
            <a:lvl5pPr marL="0" indent="0" algn="r">
              <a:spcBef>
                <a:spcPts val="0"/>
              </a:spcBef>
              <a:buClrTx/>
              <a:buSzTx/>
              <a:buNone/>
              <a:defRPr sz="30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Rectangle"/>
          <p:cNvSpPr/>
          <p:nvPr/>
        </p:nvSpPr>
        <p:spPr>
          <a:xfrm>
            <a:off x="-12700" y="4889500"/>
            <a:ext cx="13030200" cy="2374900"/>
          </a:xfrm>
          <a:prstGeom prst="rect">
            <a:avLst/>
          </a:prstGeom>
          <a:solidFill>
            <a:srgbClr val="000000">
              <a:alpha val="60000"/>
            </a:srgbClr>
          </a:solidFill>
          <a:ln w="25400">
            <a:miter lim="400000"/>
          </a:ln>
        </p:spPr>
        <p:txBody>
          <a:bodyPr lIns="50800" tIns="50800" rIns="50800" bIns="50800" anchor="ctr"/>
          <a:lstStyle/>
          <a:p>
            <a:pPr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/>
          </a:p>
        </p:txBody>
      </p:sp>
      <p:sp>
        <p:nvSpPr>
          <p:cNvPr id="381" name="Image"/>
          <p:cNvSpPr>
            <a:spLocks noGrp="1"/>
          </p:cNvSpPr>
          <p:nvPr>
            <p:ph type="pic" sz="half" idx="13"/>
          </p:nvPr>
        </p:nvSpPr>
        <p:spPr>
          <a:xfrm>
            <a:off x="-12700" y="1663700"/>
            <a:ext cx="13030200" cy="3225800"/>
          </a:xfrm>
          <a:prstGeom prst="rect">
            <a:avLst/>
          </a:prstGeom>
        </p:spPr>
        <p:txBody>
          <a:bodyPr lIns="91439" tIns="45719" rIns="91439" bIns="45719" anchor="t"/>
          <a:lstStyle/>
          <a:p>
            <a:endParaRPr/>
          </a:p>
        </p:txBody>
      </p:sp>
      <p:sp>
        <p:nvSpPr>
          <p:cNvPr id="382" name="Lorem ipsum dolor sit amet, consectetur adipisicing elit."/>
          <p:cNvSpPr txBox="1">
            <a:spLocks noGrp="1"/>
          </p:cNvSpPr>
          <p:nvPr>
            <p:ph type="body" sz="quarter" idx="14"/>
          </p:nvPr>
        </p:nvSpPr>
        <p:spPr>
          <a:xfrm>
            <a:off x="5499100" y="6648450"/>
            <a:ext cx="6438900" cy="3937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 defTabSz="457200">
              <a:spcBef>
                <a:spcPts val="0"/>
              </a:spcBef>
              <a:buClrTx/>
              <a:buSzTx/>
              <a:buNone/>
              <a:defRPr sz="1600">
                <a:latin typeface="+mn-lt"/>
                <a:ea typeface="+mn-ea"/>
                <a:cs typeface="+mn-cs"/>
                <a:sym typeface="Arial Black"/>
              </a:defRPr>
            </a:lvl1pPr>
          </a:lstStyle>
          <a:p>
            <a:r>
              <a:t>Lorem ipsum dolor sit amet, consectetur adipisicing elit.</a:t>
            </a:r>
          </a:p>
        </p:txBody>
      </p:sp>
      <p:sp>
        <p:nvSpPr>
          <p:cNvPr id="383" name="Title Text"/>
          <p:cNvSpPr txBox="1">
            <a:spLocks noGrp="1"/>
          </p:cNvSpPr>
          <p:nvPr>
            <p:ph type="title"/>
          </p:nvPr>
        </p:nvSpPr>
        <p:spPr>
          <a:xfrm>
            <a:off x="1270000" y="5080000"/>
            <a:ext cx="10464800" cy="1511300"/>
          </a:xfrm>
          <a:prstGeom prst="rect">
            <a:avLst/>
          </a:prstGeom>
        </p:spPr>
        <p:txBody>
          <a:bodyPr/>
          <a:lstStyle>
            <a:lvl1pPr algn="r">
              <a:defRPr cap="all">
                <a:solidFill>
                  <a:srgbClr val="FFFFFF"/>
                </a:solidFill>
                <a:latin typeface="+mn-lt"/>
                <a:ea typeface="+mn-ea"/>
                <a:cs typeface="+mn-cs"/>
                <a:sym typeface="Arial Black"/>
              </a:defRPr>
            </a:lvl1pPr>
          </a:lstStyle>
          <a:p>
            <a:r>
              <a:t>Title Text</a:t>
            </a:r>
          </a:p>
        </p:txBody>
      </p:sp>
      <p:sp>
        <p:nvSpPr>
          <p:cNvPr id="38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 2">
    <p:bg>
      <p:bgPr>
        <a:solidFill>
          <a:srgbClr val="2C283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Image"/>
          <p:cNvSpPr>
            <a:spLocks noGrp="1"/>
          </p:cNvSpPr>
          <p:nvPr>
            <p:ph type="pic" sz="quarter" idx="13"/>
          </p:nvPr>
        </p:nvSpPr>
        <p:spPr>
          <a:xfrm rot="16200000" flipH="1">
            <a:off x="9030798" y="4412912"/>
            <a:ext cx="6990081" cy="927775"/>
          </a:xfrm>
          <a:prstGeom prst="rect">
            <a:avLst/>
          </a:prstGeom>
        </p:spPr>
        <p:txBody>
          <a:bodyPr lIns="91439" tIns="45719" rIns="91439" bIns="45719" anchor="t"/>
          <a:lstStyle/>
          <a:p>
            <a:endParaRPr/>
          </a:p>
        </p:txBody>
      </p:sp>
      <p:sp>
        <p:nvSpPr>
          <p:cNvPr id="392" name="Image"/>
          <p:cNvSpPr>
            <a:spLocks noGrp="1"/>
          </p:cNvSpPr>
          <p:nvPr>
            <p:ph type="pic" sz="quarter" idx="14"/>
          </p:nvPr>
        </p:nvSpPr>
        <p:spPr>
          <a:xfrm rot="5400000">
            <a:off x="-3014897" y="4412912"/>
            <a:ext cx="6990081" cy="927775"/>
          </a:xfrm>
          <a:prstGeom prst="rect">
            <a:avLst/>
          </a:prstGeom>
        </p:spPr>
        <p:txBody>
          <a:bodyPr lIns="91439" tIns="45719" rIns="91439" bIns="45719" anchor="t"/>
          <a:lstStyle/>
          <a:p>
            <a:endParaRPr/>
          </a:p>
        </p:txBody>
      </p:sp>
      <p:sp>
        <p:nvSpPr>
          <p:cNvPr id="39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33997" y="9249664"/>
            <a:ext cx="320549" cy="333249"/>
          </a:xfrm>
          <a:prstGeom prst="rect">
            <a:avLst/>
          </a:prstGeom>
        </p:spPr>
        <p:txBody>
          <a:bodyPr lIns="65023" tIns="65023" rIns="65023" bIns="65023"/>
          <a:lstStyle>
            <a:lvl1pPr defTabSz="457200">
              <a:defRPr sz="14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11798" y="9258300"/>
            <a:ext cx="368504" cy="381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Multicolor Blank">
    <p:bg>
      <p:bgPr>
        <a:blipFill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25920" y="9258300"/>
            <a:ext cx="340260" cy="342900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&amp; Bullets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Rectangle"/>
          <p:cNvSpPr/>
          <p:nvPr/>
        </p:nvSpPr>
        <p:spPr>
          <a:xfrm>
            <a:off x="0" y="317500"/>
            <a:ext cx="13004800" cy="3136900"/>
          </a:xfrm>
          <a:prstGeom prst="rect">
            <a:avLst/>
          </a:prstGeom>
          <a:solidFill>
            <a:srgbClr val="525150"/>
          </a:solidFill>
          <a:ln w="25400">
            <a:miter lim="400000"/>
          </a:ln>
        </p:spPr>
        <p:txBody>
          <a:bodyPr lIns="50800" tIns="50800" rIns="50800" bIns="50800" anchor="ctr"/>
          <a:lstStyle/>
          <a:p>
            <a:pPr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/>
          </a:p>
        </p:txBody>
      </p:sp>
      <p:grpSp>
        <p:nvGrpSpPr>
          <p:cNvPr id="99" name="Group"/>
          <p:cNvGrpSpPr/>
          <p:nvPr/>
        </p:nvGrpSpPr>
        <p:grpSpPr>
          <a:xfrm>
            <a:off x="10477220" y="8841247"/>
            <a:ext cx="2044701" cy="495302"/>
            <a:chOff x="0" y="0"/>
            <a:chExt cx="2044700" cy="495300"/>
          </a:xfrm>
        </p:grpSpPr>
        <p:sp>
          <p:nvSpPr>
            <p:cNvPr id="83" name="Circle"/>
            <p:cNvSpPr/>
            <p:nvPr/>
          </p:nvSpPr>
          <p:spPr>
            <a:xfrm rot="16199996">
              <a:off x="-3095" y="302881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84" name="Circle"/>
            <p:cNvSpPr/>
            <p:nvPr/>
          </p:nvSpPr>
          <p:spPr>
            <a:xfrm rot="16199996">
              <a:off x="-3095" y="3094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85" name="Circle"/>
            <p:cNvSpPr/>
            <p:nvPr/>
          </p:nvSpPr>
          <p:spPr>
            <a:xfrm rot="16199996">
              <a:off x="261959" y="302881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86" name="Circle"/>
            <p:cNvSpPr/>
            <p:nvPr/>
          </p:nvSpPr>
          <p:spPr>
            <a:xfrm rot="16199996">
              <a:off x="261959" y="3094"/>
              <a:ext cx="195514" cy="189325"/>
            </a:xfrm>
            <a:prstGeom prst="ellipse">
              <a:avLst/>
            </a:prstGeom>
            <a:solidFill>
              <a:srgbClr val="E4E230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87" name="Circle"/>
            <p:cNvSpPr/>
            <p:nvPr/>
          </p:nvSpPr>
          <p:spPr>
            <a:xfrm rot="16199996">
              <a:off x="527013" y="302881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88" name="Circle"/>
            <p:cNvSpPr/>
            <p:nvPr/>
          </p:nvSpPr>
          <p:spPr>
            <a:xfrm rot="16199996">
              <a:off x="527013" y="3094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89" name="Circle"/>
            <p:cNvSpPr/>
            <p:nvPr/>
          </p:nvSpPr>
          <p:spPr>
            <a:xfrm rot="16199996">
              <a:off x="792066" y="302881"/>
              <a:ext cx="195514" cy="189325"/>
            </a:xfrm>
            <a:prstGeom prst="ellipse">
              <a:avLst/>
            </a:prstGeom>
            <a:solidFill>
              <a:srgbClr val="E4E230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90" name="Circle"/>
            <p:cNvSpPr/>
            <p:nvPr/>
          </p:nvSpPr>
          <p:spPr>
            <a:xfrm rot="16199996">
              <a:off x="792066" y="3094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91" name="Circle"/>
            <p:cNvSpPr/>
            <p:nvPr/>
          </p:nvSpPr>
          <p:spPr>
            <a:xfrm rot="16199996">
              <a:off x="1057120" y="302881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92" name="Circle"/>
            <p:cNvSpPr/>
            <p:nvPr/>
          </p:nvSpPr>
          <p:spPr>
            <a:xfrm rot="16199996">
              <a:off x="1057120" y="3094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93" name="Circle"/>
            <p:cNvSpPr/>
            <p:nvPr/>
          </p:nvSpPr>
          <p:spPr>
            <a:xfrm rot="16199996">
              <a:off x="1322174" y="302881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94" name="Circle"/>
            <p:cNvSpPr/>
            <p:nvPr/>
          </p:nvSpPr>
          <p:spPr>
            <a:xfrm rot="16199996">
              <a:off x="1322174" y="3094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95" name="Circle"/>
            <p:cNvSpPr/>
            <p:nvPr/>
          </p:nvSpPr>
          <p:spPr>
            <a:xfrm rot="16199996">
              <a:off x="1587227" y="302881"/>
              <a:ext cx="195515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96" name="Circle"/>
            <p:cNvSpPr/>
            <p:nvPr/>
          </p:nvSpPr>
          <p:spPr>
            <a:xfrm rot="16199996">
              <a:off x="1587227" y="3094"/>
              <a:ext cx="195515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97" name="Circle"/>
            <p:cNvSpPr/>
            <p:nvPr/>
          </p:nvSpPr>
          <p:spPr>
            <a:xfrm rot="16199996">
              <a:off x="1852281" y="302881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98" name="Circle"/>
            <p:cNvSpPr/>
            <p:nvPr/>
          </p:nvSpPr>
          <p:spPr>
            <a:xfrm rot="16199996">
              <a:off x="1852281" y="3094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</p:grpSp>
      <p:sp>
        <p:nvSpPr>
          <p:cNvPr id="100" name="Image"/>
          <p:cNvSpPr>
            <a:spLocks noGrp="1"/>
          </p:cNvSpPr>
          <p:nvPr>
            <p:ph type="pic" sz="quarter" idx="13"/>
          </p:nvPr>
        </p:nvSpPr>
        <p:spPr>
          <a:xfrm>
            <a:off x="8001000" y="330200"/>
            <a:ext cx="4991100" cy="3124200"/>
          </a:xfrm>
          <a:prstGeom prst="rect">
            <a:avLst/>
          </a:prstGeom>
        </p:spPr>
        <p:txBody>
          <a:bodyPr lIns="91439" tIns="45719" rIns="91439" bIns="45719" anchor="t"/>
          <a:lstStyle/>
          <a:p>
            <a:endParaRPr/>
          </a:p>
        </p:txBody>
      </p:sp>
      <p:sp>
        <p:nvSpPr>
          <p:cNvPr id="101" name="Title Text"/>
          <p:cNvSpPr txBox="1">
            <a:spLocks noGrp="1"/>
          </p:cNvSpPr>
          <p:nvPr>
            <p:ph type="title"/>
          </p:nvPr>
        </p:nvSpPr>
        <p:spPr>
          <a:xfrm>
            <a:off x="368300" y="1079500"/>
            <a:ext cx="7264400" cy="1612900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cap="all">
                <a:solidFill>
                  <a:srgbClr val="FFFFFF"/>
                </a:solidFill>
                <a:latin typeface="+mn-lt"/>
                <a:ea typeface="+mn-ea"/>
                <a:cs typeface="+mn-cs"/>
                <a:sym typeface="Arial Black"/>
              </a:defRPr>
            </a:lvl1pPr>
          </a:lstStyle>
          <a:p>
            <a:r>
              <a:t>Title Text</a:t>
            </a:r>
          </a:p>
        </p:txBody>
      </p:sp>
      <p:sp>
        <p:nvSpPr>
          <p:cNvPr id="102" name="Body Level One…"/>
          <p:cNvSpPr txBox="1">
            <a:spLocks noGrp="1"/>
          </p:cNvSpPr>
          <p:nvPr>
            <p:ph type="body" idx="1"/>
          </p:nvPr>
        </p:nvSpPr>
        <p:spPr>
          <a:xfrm>
            <a:off x="317500" y="3949700"/>
            <a:ext cx="12369800" cy="48006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spcBef>
                <a:spcPts val="1200"/>
              </a:spcBef>
              <a:buClr>
                <a:srgbClr val="ECEA6E"/>
              </a:buClr>
              <a:defRPr sz="4200">
                <a:solidFill>
                  <a:srgbClr val="4F4C50"/>
                </a:solidFill>
              </a:defRPr>
            </a:lvl1pPr>
            <a:lvl2pPr>
              <a:spcBef>
                <a:spcPts val="1200"/>
              </a:spcBef>
              <a:buClr>
                <a:srgbClr val="ECEA6E"/>
              </a:buClr>
              <a:defRPr sz="4200">
                <a:solidFill>
                  <a:srgbClr val="4F4C50"/>
                </a:solidFill>
              </a:defRPr>
            </a:lvl2pPr>
            <a:lvl3pPr>
              <a:spcBef>
                <a:spcPts val="1200"/>
              </a:spcBef>
              <a:buClr>
                <a:srgbClr val="ECEA6E"/>
              </a:buClr>
              <a:defRPr sz="4200">
                <a:solidFill>
                  <a:srgbClr val="4F4C50"/>
                </a:solidFill>
              </a:defRPr>
            </a:lvl3pPr>
            <a:lvl4pPr>
              <a:spcBef>
                <a:spcPts val="1200"/>
              </a:spcBef>
              <a:buClr>
                <a:srgbClr val="ECEA6E"/>
              </a:buClr>
              <a:defRPr sz="4200">
                <a:solidFill>
                  <a:srgbClr val="4F4C50"/>
                </a:solidFill>
              </a:defRPr>
            </a:lvl4pPr>
            <a:lvl5pPr>
              <a:spcBef>
                <a:spcPts val="1200"/>
              </a:spcBef>
              <a:buClr>
                <a:srgbClr val="ECEA6E"/>
              </a:buClr>
              <a:defRPr sz="4200">
                <a:solidFill>
                  <a:srgbClr val="4F4C50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&amp; Bullets - 2 Column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Rectangle"/>
          <p:cNvSpPr/>
          <p:nvPr/>
        </p:nvSpPr>
        <p:spPr>
          <a:xfrm>
            <a:off x="-12700" y="1587500"/>
            <a:ext cx="13030200" cy="1676400"/>
          </a:xfrm>
          <a:prstGeom prst="rect">
            <a:avLst/>
          </a:prstGeom>
          <a:solidFill>
            <a:srgbClr val="000000">
              <a:alpha val="60000"/>
            </a:srgbClr>
          </a:solidFill>
          <a:ln w="25400">
            <a:miter lim="400000"/>
          </a:ln>
        </p:spPr>
        <p:txBody>
          <a:bodyPr lIns="50800" tIns="50800" rIns="50800" bIns="50800" anchor="ctr"/>
          <a:lstStyle/>
          <a:p>
            <a:pPr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/>
          </a:p>
        </p:txBody>
      </p:sp>
      <p:grpSp>
        <p:nvGrpSpPr>
          <p:cNvPr id="127" name="Group"/>
          <p:cNvGrpSpPr/>
          <p:nvPr/>
        </p:nvGrpSpPr>
        <p:grpSpPr>
          <a:xfrm>
            <a:off x="10477220" y="8841247"/>
            <a:ext cx="2044701" cy="495302"/>
            <a:chOff x="0" y="0"/>
            <a:chExt cx="2044700" cy="495300"/>
          </a:xfrm>
        </p:grpSpPr>
        <p:sp>
          <p:nvSpPr>
            <p:cNvPr id="111" name="Circle"/>
            <p:cNvSpPr/>
            <p:nvPr/>
          </p:nvSpPr>
          <p:spPr>
            <a:xfrm rot="16199996">
              <a:off x="-3095" y="302881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112" name="Circle"/>
            <p:cNvSpPr/>
            <p:nvPr/>
          </p:nvSpPr>
          <p:spPr>
            <a:xfrm rot="16199996">
              <a:off x="-3095" y="3094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113" name="Circle"/>
            <p:cNvSpPr/>
            <p:nvPr/>
          </p:nvSpPr>
          <p:spPr>
            <a:xfrm rot="16199996">
              <a:off x="261959" y="302881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114" name="Circle"/>
            <p:cNvSpPr/>
            <p:nvPr/>
          </p:nvSpPr>
          <p:spPr>
            <a:xfrm rot="16199996">
              <a:off x="261959" y="3094"/>
              <a:ext cx="195514" cy="189325"/>
            </a:xfrm>
            <a:prstGeom prst="ellipse">
              <a:avLst/>
            </a:prstGeom>
            <a:solidFill>
              <a:srgbClr val="E4E230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115" name="Circle"/>
            <p:cNvSpPr/>
            <p:nvPr/>
          </p:nvSpPr>
          <p:spPr>
            <a:xfrm rot="16199996">
              <a:off x="527013" y="302881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116" name="Circle"/>
            <p:cNvSpPr/>
            <p:nvPr/>
          </p:nvSpPr>
          <p:spPr>
            <a:xfrm rot="16199996">
              <a:off x="527013" y="3094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117" name="Circle"/>
            <p:cNvSpPr/>
            <p:nvPr/>
          </p:nvSpPr>
          <p:spPr>
            <a:xfrm rot="16199996">
              <a:off x="792066" y="302881"/>
              <a:ext cx="195514" cy="189325"/>
            </a:xfrm>
            <a:prstGeom prst="ellipse">
              <a:avLst/>
            </a:prstGeom>
            <a:solidFill>
              <a:srgbClr val="E4E230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118" name="Circle"/>
            <p:cNvSpPr/>
            <p:nvPr/>
          </p:nvSpPr>
          <p:spPr>
            <a:xfrm rot="16199996">
              <a:off x="792066" y="3094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119" name="Circle"/>
            <p:cNvSpPr/>
            <p:nvPr/>
          </p:nvSpPr>
          <p:spPr>
            <a:xfrm rot="16199996">
              <a:off x="1057120" y="302881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120" name="Circle"/>
            <p:cNvSpPr/>
            <p:nvPr/>
          </p:nvSpPr>
          <p:spPr>
            <a:xfrm rot="16199996">
              <a:off x="1057120" y="3094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121" name="Circle"/>
            <p:cNvSpPr/>
            <p:nvPr/>
          </p:nvSpPr>
          <p:spPr>
            <a:xfrm rot="16199996">
              <a:off x="1322174" y="302881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122" name="Circle"/>
            <p:cNvSpPr/>
            <p:nvPr/>
          </p:nvSpPr>
          <p:spPr>
            <a:xfrm rot="16199996">
              <a:off x="1322174" y="3094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123" name="Circle"/>
            <p:cNvSpPr/>
            <p:nvPr/>
          </p:nvSpPr>
          <p:spPr>
            <a:xfrm rot="16199996">
              <a:off x="1587227" y="302881"/>
              <a:ext cx="195515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124" name="Circle"/>
            <p:cNvSpPr/>
            <p:nvPr/>
          </p:nvSpPr>
          <p:spPr>
            <a:xfrm rot="16199996">
              <a:off x="1587227" y="3094"/>
              <a:ext cx="195515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125" name="Circle"/>
            <p:cNvSpPr/>
            <p:nvPr/>
          </p:nvSpPr>
          <p:spPr>
            <a:xfrm rot="16199996">
              <a:off x="1852281" y="302881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126" name="Circle"/>
            <p:cNvSpPr/>
            <p:nvPr/>
          </p:nvSpPr>
          <p:spPr>
            <a:xfrm rot="16199996">
              <a:off x="1852281" y="3094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</p:grpSp>
      <p:sp>
        <p:nvSpPr>
          <p:cNvPr id="128" name="Image"/>
          <p:cNvSpPr>
            <a:spLocks noGrp="1"/>
          </p:cNvSpPr>
          <p:nvPr>
            <p:ph type="pic" sz="quarter" idx="13"/>
          </p:nvPr>
        </p:nvSpPr>
        <p:spPr>
          <a:xfrm>
            <a:off x="-12700" y="0"/>
            <a:ext cx="13017500" cy="1587500"/>
          </a:xfrm>
          <a:prstGeom prst="rect">
            <a:avLst/>
          </a:prstGeom>
        </p:spPr>
        <p:txBody>
          <a:bodyPr lIns="91439" tIns="45719" rIns="91439" bIns="45719" anchor="t"/>
          <a:lstStyle/>
          <a:p>
            <a:endParaRPr/>
          </a:p>
        </p:txBody>
      </p:sp>
      <p:sp>
        <p:nvSpPr>
          <p:cNvPr id="129" name="Title Text"/>
          <p:cNvSpPr txBox="1">
            <a:spLocks noGrp="1"/>
          </p:cNvSpPr>
          <p:nvPr>
            <p:ph type="title"/>
          </p:nvPr>
        </p:nvSpPr>
        <p:spPr>
          <a:xfrm>
            <a:off x="1270000" y="1625600"/>
            <a:ext cx="10464800" cy="1587500"/>
          </a:xfrm>
          <a:prstGeom prst="rect">
            <a:avLst/>
          </a:prstGeom>
        </p:spPr>
        <p:txBody>
          <a:bodyPr/>
          <a:lstStyle>
            <a:lvl1pPr>
              <a:defRPr cap="all">
                <a:solidFill>
                  <a:srgbClr val="FFFFFF"/>
                </a:solidFill>
                <a:latin typeface="+mn-lt"/>
                <a:ea typeface="+mn-ea"/>
                <a:cs typeface="+mn-cs"/>
                <a:sym typeface="Arial Black"/>
              </a:defRPr>
            </a:lvl1pPr>
          </a:lstStyle>
          <a:p>
            <a:r>
              <a:t>Title Text</a:t>
            </a:r>
          </a:p>
        </p:txBody>
      </p:sp>
      <p:sp>
        <p:nvSpPr>
          <p:cNvPr id="130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270000" y="4216400"/>
            <a:ext cx="10464800" cy="2565400"/>
          </a:xfrm>
          <a:prstGeom prst="rect">
            <a:avLst/>
          </a:prstGeom>
        </p:spPr>
        <p:txBody>
          <a:bodyPr numCol="2" spcCol="523240" anchor="t"/>
          <a:lstStyle>
            <a:lvl1pPr marL="812120" indent="-494620">
              <a:spcBef>
                <a:spcPts val="3800"/>
              </a:spcBef>
              <a:buClr>
                <a:srgbClr val="ECEA6E"/>
              </a:buClr>
              <a:defRPr sz="3200">
                <a:solidFill>
                  <a:srgbClr val="4F4C50"/>
                </a:solidFill>
              </a:defRPr>
            </a:lvl1pPr>
            <a:lvl2pPr marL="1256620" indent="-494620">
              <a:spcBef>
                <a:spcPts val="3800"/>
              </a:spcBef>
              <a:buClr>
                <a:srgbClr val="ECEA6E"/>
              </a:buClr>
              <a:defRPr sz="3200">
                <a:solidFill>
                  <a:srgbClr val="4F4C50"/>
                </a:solidFill>
              </a:defRPr>
            </a:lvl2pPr>
            <a:lvl3pPr marL="1701120" indent="-494620">
              <a:spcBef>
                <a:spcPts val="3800"/>
              </a:spcBef>
              <a:buClr>
                <a:srgbClr val="ECEA6E"/>
              </a:buClr>
              <a:defRPr sz="3200">
                <a:solidFill>
                  <a:srgbClr val="4F4C50"/>
                </a:solidFill>
              </a:defRPr>
            </a:lvl3pPr>
            <a:lvl4pPr marL="2145620" indent="-494620">
              <a:spcBef>
                <a:spcPts val="3800"/>
              </a:spcBef>
              <a:buClr>
                <a:srgbClr val="ECEA6E"/>
              </a:buClr>
              <a:defRPr sz="3200">
                <a:solidFill>
                  <a:srgbClr val="4F4C50"/>
                </a:solidFill>
              </a:defRPr>
            </a:lvl4pPr>
            <a:lvl5pPr marL="2590120" indent="-494620">
              <a:spcBef>
                <a:spcPts val="3800"/>
              </a:spcBef>
              <a:buClr>
                <a:srgbClr val="ECEA6E"/>
              </a:buClr>
              <a:defRPr sz="3200">
                <a:solidFill>
                  <a:srgbClr val="4F4C50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Image"/>
          <p:cNvSpPr>
            <a:spLocks noGrp="1"/>
          </p:cNvSpPr>
          <p:nvPr>
            <p:ph type="pic" sz="quarter" idx="13"/>
          </p:nvPr>
        </p:nvSpPr>
        <p:spPr>
          <a:xfrm>
            <a:off x="-12700" y="-12700"/>
            <a:ext cx="13017500" cy="1219200"/>
          </a:xfrm>
          <a:prstGeom prst="rect">
            <a:avLst/>
          </a:prstGeom>
        </p:spPr>
        <p:txBody>
          <a:bodyPr lIns="91439" tIns="45719" rIns="91439" bIns="45719" anchor="t"/>
          <a:lstStyle/>
          <a:p>
            <a:endParaRPr/>
          </a:p>
        </p:txBody>
      </p:sp>
      <p:sp>
        <p:nvSpPr>
          <p:cNvPr id="139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4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- Top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Rectangle"/>
          <p:cNvSpPr/>
          <p:nvPr/>
        </p:nvSpPr>
        <p:spPr>
          <a:xfrm>
            <a:off x="0" y="2374900"/>
            <a:ext cx="13030200" cy="1676400"/>
          </a:xfrm>
          <a:prstGeom prst="rect">
            <a:avLst/>
          </a:prstGeom>
          <a:solidFill>
            <a:srgbClr val="000000">
              <a:alpha val="60000"/>
            </a:srgbClr>
          </a:solidFill>
          <a:ln w="25400">
            <a:miter lim="400000"/>
          </a:ln>
        </p:spPr>
        <p:txBody>
          <a:bodyPr lIns="50800" tIns="50800" rIns="50800" bIns="50800" anchor="ctr"/>
          <a:lstStyle/>
          <a:p>
            <a:pPr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/>
          </a:p>
        </p:txBody>
      </p:sp>
      <p:grpSp>
        <p:nvGrpSpPr>
          <p:cNvPr id="171" name="Group"/>
          <p:cNvGrpSpPr/>
          <p:nvPr/>
        </p:nvGrpSpPr>
        <p:grpSpPr>
          <a:xfrm>
            <a:off x="10477220" y="8841247"/>
            <a:ext cx="2044701" cy="495302"/>
            <a:chOff x="0" y="0"/>
            <a:chExt cx="2044700" cy="495300"/>
          </a:xfrm>
        </p:grpSpPr>
        <p:sp>
          <p:nvSpPr>
            <p:cNvPr id="155" name="Circle"/>
            <p:cNvSpPr/>
            <p:nvPr/>
          </p:nvSpPr>
          <p:spPr>
            <a:xfrm rot="16199996">
              <a:off x="-3095" y="302881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156" name="Circle"/>
            <p:cNvSpPr/>
            <p:nvPr/>
          </p:nvSpPr>
          <p:spPr>
            <a:xfrm rot="16199996">
              <a:off x="-3095" y="3094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157" name="Circle"/>
            <p:cNvSpPr/>
            <p:nvPr/>
          </p:nvSpPr>
          <p:spPr>
            <a:xfrm rot="16199996">
              <a:off x="261959" y="302881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158" name="Circle"/>
            <p:cNvSpPr/>
            <p:nvPr/>
          </p:nvSpPr>
          <p:spPr>
            <a:xfrm rot="16199996">
              <a:off x="261959" y="3094"/>
              <a:ext cx="195514" cy="189325"/>
            </a:xfrm>
            <a:prstGeom prst="ellipse">
              <a:avLst/>
            </a:prstGeom>
            <a:solidFill>
              <a:srgbClr val="E4E230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159" name="Circle"/>
            <p:cNvSpPr/>
            <p:nvPr/>
          </p:nvSpPr>
          <p:spPr>
            <a:xfrm rot="16199996">
              <a:off x="527013" y="302881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160" name="Circle"/>
            <p:cNvSpPr/>
            <p:nvPr/>
          </p:nvSpPr>
          <p:spPr>
            <a:xfrm rot="16199996">
              <a:off x="527013" y="3094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161" name="Circle"/>
            <p:cNvSpPr/>
            <p:nvPr/>
          </p:nvSpPr>
          <p:spPr>
            <a:xfrm rot="16199996">
              <a:off x="792066" y="302881"/>
              <a:ext cx="195514" cy="189325"/>
            </a:xfrm>
            <a:prstGeom prst="ellipse">
              <a:avLst/>
            </a:prstGeom>
            <a:solidFill>
              <a:srgbClr val="E4E230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162" name="Circle"/>
            <p:cNvSpPr/>
            <p:nvPr/>
          </p:nvSpPr>
          <p:spPr>
            <a:xfrm rot="16199996">
              <a:off x="792066" y="3094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163" name="Circle"/>
            <p:cNvSpPr/>
            <p:nvPr/>
          </p:nvSpPr>
          <p:spPr>
            <a:xfrm rot="16199996">
              <a:off x="1057120" y="302881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164" name="Circle"/>
            <p:cNvSpPr/>
            <p:nvPr/>
          </p:nvSpPr>
          <p:spPr>
            <a:xfrm rot="16199996">
              <a:off x="1057120" y="3094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165" name="Circle"/>
            <p:cNvSpPr/>
            <p:nvPr/>
          </p:nvSpPr>
          <p:spPr>
            <a:xfrm rot="16199996">
              <a:off x="1322174" y="302881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166" name="Circle"/>
            <p:cNvSpPr/>
            <p:nvPr/>
          </p:nvSpPr>
          <p:spPr>
            <a:xfrm rot="16199996">
              <a:off x="1322174" y="3094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167" name="Circle"/>
            <p:cNvSpPr/>
            <p:nvPr/>
          </p:nvSpPr>
          <p:spPr>
            <a:xfrm rot="16199996">
              <a:off x="1587227" y="302881"/>
              <a:ext cx="195515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168" name="Circle"/>
            <p:cNvSpPr/>
            <p:nvPr/>
          </p:nvSpPr>
          <p:spPr>
            <a:xfrm rot="16199996">
              <a:off x="1587227" y="3094"/>
              <a:ext cx="195515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169" name="Circle"/>
            <p:cNvSpPr/>
            <p:nvPr/>
          </p:nvSpPr>
          <p:spPr>
            <a:xfrm rot="16199996">
              <a:off x="1852281" y="302881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170" name="Circle"/>
            <p:cNvSpPr/>
            <p:nvPr/>
          </p:nvSpPr>
          <p:spPr>
            <a:xfrm rot="16199996">
              <a:off x="1852281" y="3094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</p:grpSp>
      <p:sp>
        <p:nvSpPr>
          <p:cNvPr id="172" name="Image"/>
          <p:cNvSpPr>
            <a:spLocks noGrp="1"/>
          </p:cNvSpPr>
          <p:nvPr>
            <p:ph type="pic" sz="half" idx="13"/>
          </p:nvPr>
        </p:nvSpPr>
        <p:spPr>
          <a:xfrm>
            <a:off x="-12700" y="368300"/>
            <a:ext cx="13042900" cy="2006600"/>
          </a:xfrm>
          <a:prstGeom prst="rect">
            <a:avLst/>
          </a:prstGeom>
        </p:spPr>
        <p:txBody>
          <a:bodyPr lIns="91439" tIns="45719" rIns="91439" bIns="45719" anchor="t"/>
          <a:lstStyle/>
          <a:p>
            <a:endParaRPr/>
          </a:p>
        </p:txBody>
      </p:sp>
      <p:sp>
        <p:nvSpPr>
          <p:cNvPr id="173" name="Title Text"/>
          <p:cNvSpPr txBox="1">
            <a:spLocks noGrp="1"/>
          </p:cNvSpPr>
          <p:nvPr>
            <p:ph type="title"/>
          </p:nvPr>
        </p:nvSpPr>
        <p:spPr>
          <a:xfrm>
            <a:off x="1282700" y="2476500"/>
            <a:ext cx="10464800" cy="1460500"/>
          </a:xfrm>
          <a:prstGeom prst="rect">
            <a:avLst/>
          </a:prstGeom>
        </p:spPr>
        <p:txBody>
          <a:bodyPr/>
          <a:lstStyle>
            <a:lvl1pPr>
              <a:defRPr cap="all">
                <a:solidFill>
                  <a:srgbClr val="FFFFFF"/>
                </a:solidFill>
                <a:latin typeface="+mn-lt"/>
                <a:ea typeface="+mn-ea"/>
                <a:cs typeface="+mn-cs"/>
                <a:sym typeface="Arial Black"/>
              </a:defRPr>
            </a:lvl1pPr>
          </a:lstStyle>
          <a:p>
            <a:r>
              <a:t>Title Text</a:t>
            </a:r>
          </a:p>
        </p:txBody>
      </p:sp>
      <p:sp>
        <p:nvSpPr>
          <p:cNvPr id="17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- Center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Rectangle"/>
          <p:cNvSpPr/>
          <p:nvPr/>
        </p:nvSpPr>
        <p:spPr>
          <a:xfrm>
            <a:off x="-12700" y="4356100"/>
            <a:ext cx="13030200" cy="3429000"/>
          </a:xfrm>
          <a:prstGeom prst="rect">
            <a:avLst/>
          </a:prstGeom>
          <a:solidFill>
            <a:srgbClr val="000000">
              <a:alpha val="60000"/>
            </a:srgbClr>
          </a:solidFill>
          <a:ln w="25400">
            <a:miter lim="400000"/>
          </a:ln>
        </p:spPr>
        <p:txBody>
          <a:bodyPr lIns="50800" tIns="50800" rIns="50800" bIns="50800" anchor="ctr"/>
          <a:lstStyle/>
          <a:p>
            <a:pPr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/>
          </a:p>
        </p:txBody>
      </p:sp>
      <p:grpSp>
        <p:nvGrpSpPr>
          <p:cNvPr id="198" name="Group"/>
          <p:cNvGrpSpPr/>
          <p:nvPr/>
        </p:nvGrpSpPr>
        <p:grpSpPr>
          <a:xfrm>
            <a:off x="10477220" y="8841247"/>
            <a:ext cx="2044701" cy="495302"/>
            <a:chOff x="0" y="0"/>
            <a:chExt cx="2044700" cy="495300"/>
          </a:xfrm>
        </p:grpSpPr>
        <p:sp>
          <p:nvSpPr>
            <p:cNvPr id="182" name="Circle"/>
            <p:cNvSpPr/>
            <p:nvPr/>
          </p:nvSpPr>
          <p:spPr>
            <a:xfrm rot="16199996">
              <a:off x="-3095" y="302881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183" name="Circle"/>
            <p:cNvSpPr/>
            <p:nvPr/>
          </p:nvSpPr>
          <p:spPr>
            <a:xfrm rot="16199996">
              <a:off x="-3095" y="3094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184" name="Circle"/>
            <p:cNvSpPr/>
            <p:nvPr/>
          </p:nvSpPr>
          <p:spPr>
            <a:xfrm rot="16199996">
              <a:off x="261959" y="302881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185" name="Circle"/>
            <p:cNvSpPr/>
            <p:nvPr/>
          </p:nvSpPr>
          <p:spPr>
            <a:xfrm rot="16199996">
              <a:off x="261959" y="3094"/>
              <a:ext cx="195514" cy="189325"/>
            </a:xfrm>
            <a:prstGeom prst="ellipse">
              <a:avLst/>
            </a:prstGeom>
            <a:solidFill>
              <a:srgbClr val="E4E230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186" name="Circle"/>
            <p:cNvSpPr/>
            <p:nvPr/>
          </p:nvSpPr>
          <p:spPr>
            <a:xfrm rot="16199996">
              <a:off x="527013" y="302881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187" name="Circle"/>
            <p:cNvSpPr/>
            <p:nvPr/>
          </p:nvSpPr>
          <p:spPr>
            <a:xfrm rot="16199996">
              <a:off x="527013" y="3094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188" name="Circle"/>
            <p:cNvSpPr/>
            <p:nvPr/>
          </p:nvSpPr>
          <p:spPr>
            <a:xfrm rot="16199996">
              <a:off x="792066" y="302881"/>
              <a:ext cx="195514" cy="189325"/>
            </a:xfrm>
            <a:prstGeom prst="ellipse">
              <a:avLst/>
            </a:prstGeom>
            <a:solidFill>
              <a:srgbClr val="E4E230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189" name="Circle"/>
            <p:cNvSpPr/>
            <p:nvPr/>
          </p:nvSpPr>
          <p:spPr>
            <a:xfrm rot="16199996">
              <a:off x="792066" y="3094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190" name="Circle"/>
            <p:cNvSpPr/>
            <p:nvPr/>
          </p:nvSpPr>
          <p:spPr>
            <a:xfrm rot="16199996">
              <a:off x="1057120" y="302881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191" name="Circle"/>
            <p:cNvSpPr/>
            <p:nvPr/>
          </p:nvSpPr>
          <p:spPr>
            <a:xfrm rot="16199996">
              <a:off x="1057120" y="3094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192" name="Circle"/>
            <p:cNvSpPr/>
            <p:nvPr/>
          </p:nvSpPr>
          <p:spPr>
            <a:xfrm rot="16199996">
              <a:off x="1322174" y="302881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193" name="Circle"/>
            <p:cNvSpPr/>
            <p:nvPr/>
          </p:nvSpPr>
          <p:spPr>
            <a:xfrm rot="16199996">
              <a:off x="1322174" y="3094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194" name="Circle"/>
            <p:cNvSpPr/>
            <p:nvPr/>
          </p:nvSpPr>
          <p:spPr>
            <a:xfrm rot="16199996">
              <a:off x="1587227" y="302881"/>
              <a:ext cx="195515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195" name="Circle"/>
            <p:cNvSpPr/>
            <p:nvPr/>
          </p:nvSpPr>
          <p:spPr>
            <a:xfrm rot="16199996">
              <a:off x="1587227" y="3094"/>
              <a:ext cx="195515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196" name="Circle"/>
            <p:cNvSpPr/>
            <p:nvPr/>
          </p:nvSpPr>
          <p:spPr>
            <a:xfrm rot="16199996">
              <a:off x="1852281" y="302881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197" name="Circle"/>
            <p:cNvSpPr/>
            <p:nvPr/>
          </p:nvSpPr>
          <p:spPr>
            <a:xfrm rot="16199996">
              <a:off x="1852281" y="3094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</p:grpSp>
      <p:sp>
        <p:nvSpPr>
          <p:cNvPr id="199" name="Lorem ipsum dolor sit amet, consectetur adipisicing elit."/>
          <p:cNvSpPr txBox="1">
            <a:spLocks noGrp="1"/>
          </p:cNvSpPr>
          <p:nvPr>
            <p:ph type="body" sz="quarter" idx="13"/>
          </p:nvPr>
        </p:nvSpPr>
        <p:spPr>
          <a:xfrm>
            <a:off x="3276600" y="6737350"/>
            <a:ext cx="6438900" cy="3937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 defTabSz="457200">
              <a:spcBef>
                <a:spcPts val="0"/>
              </a:spcBef>
              <a:buClrTx/>
              <a:buSzTx/>
              <a:buNone/>
              <a:defRPr sz="1600">
                <a:latin typeface="+mn-lt"/>
                <a:ea typeface="+mn-ea"/>
                <a:cs typeface="+mn-cs"/>
                <a:sym typeface="Arial Black"/>
              </a:defRPr>
            </a:lvl1pPr>
          </a:lstStyle>
          <a:p>
            <a:r>
              <a:t>Lorem ipsum dolor sit amet, consectetur adipisicing elit.</a:t>
            </a:r>
          </a:p>
        </p:txBody>
      </p:sp>
      <p:sp>
        <p:nvSpPr>
          <p:cNvPr id="200" name="Image"/>
          <p:cNvSpPr>
            <a:spLocks noGrp="1"/>
          </p:cNvSpPr>
          <p:nvPr>
            <p:ph type="pic" sz="half" idx="14"/>
          </p:nvPr>
        </p:nvSpPr>
        <p:spPr>
          <a:xfrm>
            <a:off x="-12700" y="1206500"/>
            <a:ext cx="13030200" cy="3136900"/>
          </a:xfrm>
          <a:prstGeom prst="rect">
            <a:avLst/>
          </a:prstGeom>
        </p:spPr>
        <p:txBody>
          <a:bodyPr lIns="91439" tIns="45719" rIns="91439" bIns="45719" anchor="t"/>
          <a:lstStyle/>
          <a:p>
            <a:endParaRPr/>
          </a:p>
        </p:txBody>
      </p:sp>
      <p:sp>
        <p:nvSpPr>
          <p:cNvPr id="201" name="Title Text"/>
          <p:cNvSpPr txBox="1">
            <a:spLocks noGrp="1"/>
          </p:cNvSpPr>
          <p:nvPr>
            <p:ph type="title"/>
          </p:nvPr>
        </p:nvSpPr>
        <p:spPr>
          <a:xfrm>
            <a:off x="1270000" y="4991100"/>
            <a:ext cx="10464800" cy="1778000"/>
          </a:xfrm>
          <a:prstGeom prst="rect">
            <a:avLst/>
          </a:prstGeom>
        </p:spPr>
        <p:txBody>
          <a:bodyPr/>
          <a:lstStyle>
            <a:lvl1pPr>
              <a:defRPr cap="all">
                <a:solidFill>
                  <a:srgbClr val="FFFFFF"/>
                </a:solidFill>
                <a:latin typeface="+mn-lt"/>
                <a:ea typeface="+mn-ea"/>
                <a:cs typeface="+mn-cs"/>
                <a:sym typeface="Arial Black"/>
              </a:defRPr>
            </a:lvl1pPr>
          </a:lstStyle>
          <a:p>
            <a:r>
              <a:t>Title Text</a:t>
            </a:r>
          </a:p>
        </p:txBody>
      </p:sp>
      <p:sp>
        <p:nvSpPr>
          <p:cNvPr id="20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Rectangle"/>
          <p:cNvSpPr/>
          <p:nvPr/>
        </p:nvSpPr>
        <p:spPr>
          <a:xfrm>
            <a:off x="-12700" y="6235700"/>
            <a:ext cx="13030200" cy="1676400"/>
          </a:xfrm>
          <a:prstGeom prst="rect">
            <a:avLst/>
          </a:prstGeom>
          <a:solidFill>
            <a:srgbClr val="000000">
              <a:alpha val="60000"/>
            </a:srgbClr>
          </a:solidFill>
          <a:ln w="25400">
            <a:miter lim="400000"/>
          </a:ln>
        </p:spPr>
        <p:txBody>
          <a:bodyPr lIns="50800" tIns="50800" rIns="50800" bIns="50800" anchor="ctr"/>
          <a:lstStyle/>
          <a:p>
            <a:pPr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/>
          </a:p>
        </p:txBody>
      </p:sp>
      <p:sp>
        <p:nvSpPr>
          <p:cNvPr id="210" name="Image"/>
          <p:cNvSpPr>
            <a:spLocks noGrp="1"/>
          </p:cNvSpPr>
          <p:nvPr>
            <p:ph type="pic" idx="13"/>
          </p:nvPr>
        </p:nvSpPr>
        <p:spPr>
          <a:xfrm>
            <a:off x="-12700" y="698500"/>
            <a:ext cx="13030200" cy="5537200"/>
          </a:xfrm>
          <a:prstGeom prst="rect">
            <a:avLst/>
          </a:prstGeom>
        </p:spPr>
        <p:txBody>
          <a:bodyPr lIns="91439" tIns="45719" rIns="91439" bIns="45719" anchor="t"/>
          <a:lstStyle/>
          <a:p>
            <a:endParaRPr/>
          </a:p>
        </p:txBody>
      </p:sp>
      <p:sp>
        <p:nvSpPr>
          <p:cNvPr id="211" name="Title Text"/>
          <p:cNvSpPr txBox="1">
            <a:spLocks noGrp="1"/>
          </p:cNvSpPr>
          <p:nvPr>
            <p:ph type="title"/>
          </p:nvPr>
        </p:nvSpPr>
        <p:spPr>
          <a:xfrm>
            <a:off x="5219700" y="6375400"/>
            <a:ext cx="7391400" cy="1397000"/>
          </a:xfrm>
          <a:prstGeom prst="rect">
            <a:avLst/>
          </a:prstGeom>
        </p:spPr>
        <p:txBody>
          <a:bodyPr/>
          <a:lstStyle>
            <a:lvl1pPr>
              <a:defRPr sz="8000" cap="all">
                <a:solidFill>
                  <a:srgbClr val="FFFFFF"/>
                </a:solidFill>
                <a:latin typeface="+mn-lt"/>
                <a:ea typeface="+mn-ea"/>
                <a:cs typeface="+mn-cs"/>
                <a:sym typeface="Arial Black"/>
              </a:defRPr>
            </a:lvl1pPr>
          </a:lstStyle>
          <a:p>
            <a:r>
              <a:t>Title Text</a:t>
            </a:r>
          </a:p>
        </p:txBody>
      </p:sp>
      <p:sp>
        <p:nvSpPr>
          <p:cNvPr id="21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F4C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"/>
          <p:cNvGrpSpPr/>
          <p:nvPr/>
        </p:nvGrpSpPr>
        <p:grpSpPr>
          <a:xfrm>
            <a:off x="10477220" y="8841247"/>
            <a:ext cx="2044701" cy="495302"/>
            <a:chOff x="0" y="0"/>
            <a:chExt cx="2044700" cy="495300"/>
          </a:xfrm>
        </p:grpSpPr>
        <p:sp>
          <p:nvSpPr>
            <p:cNvPr id="2" name="Circle"/>
            <p:cNvSpPr/>
            <p:nvPr/>
          </p:nvSpPr>
          <p:spPr>
            <a:xfrm rot="16199996">
              <a:off x="-3095" y="302881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3" name="Circle"/>
            <p:cNvSpPr/>
            <p:nvPr/>
          </p:nvSpPr>
          <p:spPr>
            <a:xfrm rot="16199996">
              <a:off x="-3095" y="3094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4" name="Circle"/>
            <p:cNvSpPr/>
            <p:nvPr/>
          </p:nvSpPr>
          <p:spPr>
            <a:xfrm rot="16199996">
              <a:off x="261959" y="302881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5" name="Circle"/>
            <p:cNvSpPr/>
            <p:nvPr/>
          </p:nvSpPr>
          <p:spPr>
            <a:xfrm rot="16199996">
              <a:off x="261959" y="3094"/>
              <a:ext cx="195514" cy="189325"/>
            </a:xfrm>
            <a:prstGeom prst="ellipse">
              <a:avLst/>
            </a:prstGeom>
            <a:solidFill>
              <a:srgbClr val="E4E230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6" name="Circle"/>
            <p:cNvSpPr/>
            <p:nvPr/>
          </p:nvSpPr>
          <p:spPr>
            <a:xfrm rot="16199996">
              <a:off x="527013" y="302881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7" name="Circle"/>
            <p:cNvSpPr/>
            <p:nvPr/>
          </p:nvSpPr>
          <p:spPr>
            <a:xfrm rot="16199996">
              <a:off x="527013" y="3094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8" name="Circle"/>
            <p:cNvSpPr/>
            <p:nvPr/>
          </p:nvSpPr>
          <p:spPr>
            <a:xfrm rot="16199996">
              <a:off x="792066" y="302881"/>
              <a:ext cx="195514" cy="189325"/>
            </a:xfrm>
            <a:prstGeom prst="ellipse">
              <a:avLst/>
            </a:prstGeom>
            <a:solidFill>
              <a:srgbClr val="E4E230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9" name="Circle"/>
            <p:cNvSpPr/>
            <p:nvPr/>
          </p:nvSpPr>
          <p:spPr>
            <a:xfrm rot="16199996">
              <a:off x="792066" y="3094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10" name="Circle"/>
            <p:cNvSpPr/>
            <p:nvPr/>
          </p:nvSpPr>
          <p:spPr>
            <a:xfrm rot="16199996">
              <a:off x="1057120" y="302881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11" name="Circle"/>
            <p:cNvSpPr/>
            <p:nvPr/>
          </p:nvSpPr>
          <p:spPr>
            <a:xfrm rot="16199996">
              <a:off x="1057120" y="3094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12" name="Circle"/>
            <p:cNvSpPr/>
            <p:nvPr/>
          </p:nvSpPr>
          <p:spPr>
            <a:xfrm rot="16199996">
              <a:off x="1322174" y="302881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13" name="Circle"/>
            <p:cNvSpPr/>
            <p:nvPr/>
          </p:nvSpPr>
          <p:spPr>
            <a:xfrm rot="16199996">
              <a:off x="1322174" y="3094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14" name="Circle"/>
            <p:cNvSpPr/>
            <p:nvPr/>
          </p:nvSpPr>
          <p:spPr>
            <a:xfrm rot="16199996">
              <a:off x="1587227" y="302881"/>
              <a:ext cx="195515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15" name="Circle"/>
            <p:cNvSpPr/>
            <p:nvPr/>
          </p:nvSpPr>
          <p:spPr>
            <a:xfrm rot="16199996">
              <a:off x="1587227" y="3094"/>
              <a:ext cx="195515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16" name="Circle"/>
            <p:cNvSpPr/>
            <p:nvPr/>
          </p:nvSpPr>
          <p:spPr>
            <a:xfrm rot="16199996">
              <a:off x="1852281" y="302881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  <p:sp>
          <p:nvSpPr>
            <p:cNvPr id="17" name="Circle"/>
            <p:cNvSpPr/>
            <p:nvPr/>
          </p:nvSpPr>
          <p:spPr>
            <a:xfrm rot="16199996">
              <a:off x="1852281" y="3094"/>
              <a:ext cx="195514" cy="189325"/>
            </a:xfrm>
            <a:prstGeom prst="ellipse">
              <a:avLst/>
            </a:prstGeom>
            <a:solidFill>
              <a:srgbClr val="080706">
                <a:alpha val="70000"/>
              </a:srgbClr>
            </a:solidFill>
            <a:ln w="12700" cap="flat">
              <a:noFill/>
              <a:miter lim="400000"/>
            </a:ln>
            <a:effectLst>
              <a:outerShdw blurRad="12700" dist="12700" dir="2700000" rotWithShape="0">
                <a:srgbClr val="FFFFFF">
                  <a:alpha val="45000"/>
                </a:srgbClr>
              </a:outerShdw>
            </a:effectLst>
          </p:spPr>
          <p:txBody>
            <a:bodyPr wrap="square" lIns="63500" tIns="63500" rIns="63500" bIns="63500" numCol="1" anchor="t">
              <a:noAutofit/>
            </a:bodyPr>
            <a:lstStyle/>
            <a:p>
              <a:pPr algn="l" defTabSz="450000">
                <a:spcBef>
                  <a:spcPts val="500"/>
                </a:spcBef>
                <a:defRPr sz="1000">
                  <a:solidFill>
                    <a:srgbClr val="000000"/>
                  </a:solidFill>
                  <a:latin typeface="Palatino"/>
                  <a:ea typeface="Palatino"/>
                  <a:cs typeface="Palatino"/>
                  <a:sym typeface="Palatino"/>
                </a:defRPr>
              </a:pPr>
              <a:endParaRPr/>
            </a:p>
          </p:txBody>
        </p:sp>
      </p:grpSp>
      <p:sp>
        <p:nvSpPr>
          <p:cNvPr id="19" name="Body Level One…"/>
          <p:cNvSpPr txBox="1">
            <a:spLocks noGrp="1"/>
          </p:cNvSpPr>
          <p:nvPr>
            <p:ph type="body" idx="1"/>
          </p:nvPr>
        </p:nvSpPr>
        <p:spPr>
          <a:xfrm>
            <a:off x="1270000" y="2057400"/>
            <a:ext cx="10464800" cy="6007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0" name="Title Text"/>
          <p:cNvSpPr txBox="1">
            <a:spLocks noGrp="1"/>
          </p:cNvSpPr>
          <p:nvPr>
            <p:ph type="title"/>
          </p:nvPr>
        </p:nvSpPr>
        <p:spPr>
          <a:xfrm>
            <a:off x="1270000" y="254000"/>
            <a:ext cx="10464800" cy="2438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/>
          <a:p>
            <a:r>
              <a:t>Title Text</a:t>
            </a:r>
          </a:p>
        </p:txBody>
      </p:sp>
      <p:sp>
        <p:nvSpPr>
          <p:cNvPr id="2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24600" y="9258300"/>
            <a:ext cx="342900" cy="3683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</p:sldLayoutIdLst>
  <p:transition spd="med"/>
  <p:txStyles>
    <p:title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0" baseline="0">
          <a:ln>
            <a:noFill/>
          </a:ln>
          <a:solidFill>
            <a:srgbClr val="000000"/>
          </a:solidFill>
          <a:uFillTx/>
          <a:latin typeface="Gill Sans"/>
          <a:ea typeface="Gill Sans"/>
          <a:cs typeface="Gill Sans"/>
          <a:sym typeface="Gill Sans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0" baseline="0">
          <a:ln>
            <a:noFill/>
          </a:ln>
          <a:solidFill>
            <a:srgbClr val="000000"/>
          </a:solidFill>
          <a:uFillTx/>
          <a:latin typeface="Gill Sans"/>
          <a:ea typeface="Gill Sans"/>
          <a:cs typeface="Gill Sans"/>
          <a:sym typeface="Gill Sans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0" baseline="0">
          <a:ln>
            <a:noFill/>
          </a:ln>
          <a:solidFill>
            <a:srgbClr val="000000"/>
          </a:solidFill>
          <a:uFillTx/>
          <a:latin typeface="Gill Sans"/>
          <a:ea typeface="Gill Sans"/>
          <a:cs typeface="Gill Sans"/>
          <a:sym typeface="Gill Sans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0" baseline="0">
          <a:ln>
            <a:noFill/>
          </a:ln>
          <a:solidFill>
            <a:srgbClr val="000000"/>
          </a:solidFill>
          <a:uFillTx/>
          <a:latin typeface="Gill Sans"/>
          <a:ea typeface="Gill Sans"/>
          <a:cs typeface="Gill Sans"/>
          <a:sym typeface="Gill Sans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0" baseline="0">
          <a:ln>
            <a:noFill/>
          </a:ln>
          <a:solidFill>
            <a:srgbClr val="000000"/>
          </a:solidFill>
          <a:uFillTx/>
          <a:latin typeface="Gill Sans"/>
          <a:ea typeface="Gill Sans"/>
          <a:cs typeface="Gill Sans"/>
          <a:sym typeface="Gill Sans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0" baseline="0">
          <a:ln>
            <a:noFill/>
          </a:ln>
          <a:solidFill>
            <a:srgbClr val="000000"/>
          </a:solidFill>
          <a:uFillTx/>
          <a:latin typeface="Gill Sans"/>
          <a:ea typeface="Gill Sans"/>
          <a:cs typeface="Gill Sans"/>
          <a:sym typeface="Gill Sans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0" baseline="0">
          <a:ln>
            <a:noFill/>
          </a:ln>
          <a:solidFill>
            <a:srgbClr val="000000"/>
          </a:solidFill>
          <a:uFillTx/>
          <a:latin typeface="Gill Sans"/>
          <a:ea typeface="Gill Sans"/>
          <a:cs typeface="Gill Sans"/>
          <a:sym typeface="Gill Sans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0" baseline="0">
          <a:ln>
            <a:noFill/>
          </a:ln>
          <a:solidFill>
            <a:srgbClr val="000000"/>
          </a:solidFill>
          <a:uFillTx/>
          <a:latin typeface="Gill Sans"/>
          <a:ea typeface="Gill Sans"/>
          <a:cs typeface="Gill Sans"/>
          <a:sym typeface="Gill Sans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0" baseline="0">
          <a:ln>
            <a:noFill/>
          </a:ln>
          <a:solidFill>
            <a:srgbClr val="000000"/>
          </a:solidFill>
          <a:uFillTx/>
          <a:latin typeface="Gill Sans"/>
          <a:ea typeface="Gill Sans"/>
          <a:cs typeface="Gill Sans"/>
          <a:sym typeface="Gill Sans"/>
        </a:defRPr>
      </a:lvl9pPr>
    </p:titleStyle>
    <p:bodyStyle>
      <a:lvl1pPr marL="889000" marR="0" indent="-571500" algn="l" defTabSz="584200" rtl="0" latinLnBrk="0">
        <a:lnSpc>
          <a:spcPct val="100000"/>
        </a:lnSpc>
        <a:spcBef>
          <a:spcPts val="4800"/>
        </a:spcBef>
        <a:spcAft>
          <a:spcPts val="0"/>
        </a:spcAft>
        <a:buClr>
          <a:srgbClr val="C7C54A"/>
        </a:buClr>
        <a:buSzPct val="171000"/>
        <a:buFontTx/>
        <a:buChar char="•"/>
        <a:tabLst/>
        <a:defRPr sz="3500" b="0" i="0" u="none" strike="noStrike" cap="none" spc="0" baseline="0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1pPr>
      <a:lvl2pPr marL="1333500" marR="0" indent="-571500" algn="l" defTabSz="584200" rtl="0" latinLnBrk="0">
        <a:lnSpc>
          <a:spcPct val="100000"/>
        </a:lnSpc>
        <a:spcBef>
          <a:spcPts val="4800"/>
        </a:spcBef>
        <a:spcAft>
          <a:spcPts val="0"/>
        </a:spcAft>
        <a:buClr>
          <a:srgbClr val="C7C54A"/>
        </a:buClr>
        <a:buSzPct val="171000"/>
        <a:buFontTx/>
        <a:buChar char="•"/>
        <a:tabLst/>
        <a:defRPr sz="3500" b="0" i="0" u="none" strike="noStrike" cap="none" spc="0" baseline="0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2pPr>
      <a:lvl3pPr marL="1778000" marR="0" indent="-571500" algn="l" defTabSz="584200" rtl="0" latinLnBrk="0">
        <a:lnSpc>
          <a:spcPct val="100000"/>
        </a:lnSpc>
        <a:spcBef>
          <a:spcPts val="4800"/>
        </a:spcBef>
        <a:spcAft>
          <a:spcPts val="0"/>
        </a:spcAft>
        <a:buClr>
          <a:srgbClr val="C7C54A"/>
        </a:buClr>
        <a:buSzPct val="171000"/>
        <a:buFontTx/>
        <a:buChar char="•"/>
        <a:tabLst/>
        <a:defRPr sz="3500" b="0" i="0" u="none" strike="noStrike" cap="none" spc="0" baseline="0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3pPr>
      <a:lvl4pPr marL="2222500" marR="0" indent="-571500" algn="l" defTabSz="584200" rtl="0" latinLnBrk="0">
        <a:lnSpc>
          <a:spcPct val="100000"/>
        </a:lnSpc>
        <a:spcBef>
          <a:spcPts val="4800"/>
        </a:spcBef>
        <a:spcAft>
          <a:spcPts val="0"/>
        </a:spcAft>
        <a:buClr>
          <a:srgbClr val="C7C54A"/>
        </a:buClr>
        <a:buSzPct val="171000"/>
        <a:buFontTx/>
        <a:buChar char="•"/>
        <a:tabLst/>
        <a:defRPr sz="3500" b="0" i="0" u="none" strike="noStrike" cap="none" spc="0" baseline="0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4pPr>
      <a:lvl5pPr marL="2667000" marR="0" indent="-571500" algn="l" defTabSz="584200" rtl="0" latinLnBrk="0">
        <a:lnSpc>
          <a:spcPct val="100000"/>
        </a:lnSpc>
        <a:spcBef>
          <a:spcPts val="4800"/>
        </a:spcBef>
        <a:spcAft>
          <a:spcPts val="0"/>
        </a:spcAft>
        <a:buClr>
          <a:srgbClr val="C7C54A"/>
        </a:buClr>
        <a:buSzPct val="171000"/>
        <a:buFontTx/>
        <a:buChar char="•"/>
        <a:tabLst/>
        <a:defRPr sz="3500" b="0" i="0" u="none" strike="noStrike" cap="none" spc="0" baseline="0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5pPr>
      <a:lvl6pPr marL="3022600" marR="0" indent="-571500" algn="l" defTabSz="584200" rtl="0" latinLnBrk="0">
        <a:lnSpc>
          <a:spcPct val="100000"/>
        </a:lnSpc>
        <a:spcBef>
          <a:spcPts val="4800"/>
        </a:spcBef>
        <a:spcAft>
          <a:spcPts val="0"/>
        </a:spcAft>
        <a:buClr>
          <a:srgbClr val="C7C54A"/>
        </a:buClr>
        <a:buSzPct val="171000"/>
        <a:buFontTx/>
        <a:buChar char="•"/>
        <a:tabLst/>
        <a:defRPr sz="3500" b="0" i="0" u="none" strike="noStrike" cap="none" spc="0" baseline="0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6pPr>
      <a:lvl7pPr marL="3378200" marR="0" indent="-571500" algn="l" defTabSz="584200" rtl="0" latinLnBrk="0">
        <a:lnSpc>
          <a:spcPct val="100000"/>
        </a:lnSpc>
        <a:spcBef>
          <a:spcPts val="4800"/>
        </a:spcBef>
        <a:spcAft>
          <a:spcPts val="0"/>
        </a:spcAft>
        <a:buClr>
          <a:srgbClr val="C7C54A"/>
        </a:buClr>
        <a:buSzPct val="171000"/>
        <a:buFontTx/>
        <a:buChar char="•"/>
        <a:tabLst/>
        <a:defRPr sz="3500" b="0" i="0" u="none" strike="noStrike" cap="none" spc="0" baseline="0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7pPr>
      <a:lvl8pPr marL="3733800" marR="0" indent="-571500" algn="l" defTabSz="584200" rtl="0" latinLnBrk="0">
        <a:lnSpc>
          <a:spcPct val="100000"/>
        </a:lnSpc>
        <a:spcBef>
          <a:spcPts val="4800"/>
        </a:spcBef>
        <a:spcAft>
          <a:spcPts val="0"/>
        </a:spcAft>
        <a:buClr>
          <a:srgbClr val="C7C54A"/>
        </a:buClr>
        <a:buSzPct val="171000"/>
        <a:buFontTx/>
        <a:buChar char="•"/>
        <a:tabLst/>
        <a:defRPr sz="3500" b="0" i="0" u="none" strike="noStrike" cap="none" spc="0" baseline="0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8pPr>
      <a:lvl9pPr marL="4089400" marR="0" indent="-571500" algn="l" defTabSz="584200" rtl="0" latinLnBrk="0">
        <a:lnSpc>
          <a:spcPct val="100000"/>
        </a:lnSpc>
        <a:spcBef>
          <a:spcPts val="4800"/>
        </a:spcBef>
        <a:spcAft>
          <a:spcPts val="0"/>
        </a:spcAft>
        <a:buClr>
          <a:srgbClr val="C7C54A"/>
        </a:buClr>
        <a:buSzPct val="171000"/>
        <a:buFontTx/>
        <a:buChar char="•"/>
        <a:tabLst/>
        <a:defRPr sz="3500" b="0" i="0" u="none" strike="noStrike" cap="none" spc="0" baseline="0">
          <a:ln>
            <a:noFill/>
          </a:ln>
          <a:solidFill>
            <a:srgbClr val="FFFFFF"/>
          </a:solidFill>
          <a:uFillTx/>
          <a:latin typeface="Arial"/>
          <a:ea typeface="Arial"/>
          <a:cs typeface="Arial"/>
          <a:sym typeface="Arial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Rectangle"/>
          <p:cNvSpPr/>
          <p:nvPr/>
        </p:nvSpPr>
        <p:spPr>
          <a:xfrm>
            <a:off x="6509364" y="7137400"/>
            <a:ext cx="6654801" cy="2616200"/>
          </a:xfrm>
          <a:prstGeom prst="rect">
            <a:avLst/>
          </a:prstGeom>
          <a:solidFill>
            <a:srgbClr val="5C5C5C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4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ea typeface="Gill Sans"/>
                <a:cs typeface="Gill Sans"/>
                <a:sym typeface="Gill Sans"/>
              </a:defRPr>
            </a:pPr>
            <a:endParaRPr/>
          </a:p>
        </p:txBody>
      </p:sp>
      <p:pic>
        <p:nvPicPr>
          <p:cNvPr id="417" name="Image" descr="Image"/>
          <p:cNvPicPr>
            <a:picLocks noChangeAspect="1"/>
          </p:cNvPicPr>
          <p:nvPr/>
        </p:nvPicPr>
        <p:blipFill>
          <a:blip r:embed="rId3">
            <a:extLst/>
          </a:blip>
          <a:srcRect l="28625" r="31319"/>
          <a:stretch>
            <a:fillRect/>
          </a:stretch>
        </p:blipFill>
        <p:spPr>
          <a:xfrm>
            <a:off x="-425233" y="-1"/>
            <a:ext cx="6934678" cy="9753644"/>
          </a:xfrm>
          <a:prstGeom prst="rect">
            <a:avLst/>
          </a:prstGeom>
          <a:ln w="12700">
            <a:miter lim="400000"/>
          </a:ln>
        </p:spPr>
      </p:pic>
      <p:sp>
        <p:nvSpPr>
          <p:cNvPr id="418" name="Repentance"/>
          <p:cNvSpPr txBox="1">
            <a:spLocks noGrp="1"/>
          </p:cNvSpPr>
          <p:nvPr>
            <p:ph type="title"/>
          </p:nvPr>
        </p:nvSpPr>
        <p:spPr>
          <a:xfrm>
            <a:off x="6528415" y="7493000"/>
            <a:ext cx="6635750" cy="1765300"/>
          </a:xfrm>
          <a:prstGeom prst="rect">
            <a:avLst/>
          </a:prstGeom>
        </p:spPr>
        <p:txBody>
          <a:bodyPr/>
          <a:lstStyle>
            <a:lvl1pPr algn="ctr">
              <a:defRPr cap="none">
                <a:solidFill>
                  <a:schemeClr val="accent4"/>
                </a:solidFill>
              </a:defRPr>
            </a:lvl1pPr>
          </a:lstStyle>
          <a:p>
            <a:r>
              <a:t>Repentance</a:t>
            </a:r>
          </a:p>
        </p:txBody>
      </p:sp>
      <p:sp>
        <p:nvSpPr>
          <p:cNvPr id="419" name="For the Rest of Us...."/>
          <p:cNvSpPr txBox="1"/>
          <p:nvPr/>
        </p:nvSpPr>
        <p:spPr>
          <a:xfrm>
            <a:off x="6509363" y="1320799"/>
            <a:ext cx="6508137" cy="4724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5400">
                <a:solidFill>
                  <a:srgbClr val="A6AAA9"/>
                </a:solidFill>
                <a:latin typeface="Zapfino"/>
                <a:ea typeface="Zapfino"/>
                <a:cs typeface="Zapfino"/>
                <a:sym typeface="Zapfino"/>
              </a:defRPr>
            </a:lvl1pPr>
          </a:lstStyle>
          <a:p>
            <a:r>
              <a:rPr dirty="0"/>
              <a:t>For the Rest of Us....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0" fill="hold"/>
                                        <p:tgtEl>
                                          <p:spTgt spid="4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0" fill="hold"/>
                                        <p:tgtEl>
                                          <p:spTgt spid="4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0"/>
                            </p:stCondLst>
                            <p:childTnLst>
                              <p:par>
                                <p:cTn id="10" presetID="23" presetClass="entr" presetSubtype="16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500" fill="hold"/>
                                        <p:tgtEl>
                                          <p:spTgt spid="4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0" fill="hold"/>
                                        <p:tgtEl>
                                          <p:spTgt spid="4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8" grpId="2" animBg="1" advAuto="0"/>
      <p:bldP spid="419" grpId="1" animBg="1" advAuto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John preached repentance (Matthew 3:1-2)…"/>
          <p:cNvSpPr txBox="1">
            <a:spLocks noGrp="1"/>
          </p:cNvSpPr>
          <p:nvPr>
            <p:ph type="body" idx="1"/>
          </p:nvPr>
        </p:nvSpPr>
        <p:spPr>
          <a:xfrm>
            <a:off x="368300" y="3395519"/>
            <a:ext cx="11832035" cy="5675865"/>
          </a:xfrm>
          <a:prstGeom prst="rect">
            <a:avLst/>
          </a:prstGeom>
        </p:spPr>
        <p:txBody>
          <a:bodyPr/>
          <a:lstStyle/>
          <a:p>
            <a:pPr marL="711200" indent="-457200" defTabSz="467359">
              <a:spcBef>
                <a:spcPts val="900"/>
              </a:spcBef>
              <a:defRPr sz="3360"/>
            </a:pPr>
            <a:r>
              <a:rPr dirty="0"/>
              <a:t>John preached repentance (</a:t>
            </a:r>
            <a:r>
              <a:rPr b="1" dirty="0">
                <a:solidFill>
                  <a:srgbClr val="424242"/>
                </a:solidFill>
              </a:rPr>
              <a:t>Matthew 3:1-2</a:t>
            </a:r>
            <a:r>
              <a:rPr dirty="0"/>
              <a:t>)</a:t>
            </a:r>
          </a:p>
          <a:p>
            <a:pPr marL="711200" indent="-457200" defTabSz="467359">
              <a:spcBef>
                <a:spcPts val="900"/>
              </a:spcBef>
              <a:defRPr sz="3360" spc="0"/>
            </a:pPr>
            <a:r>
              <a:rPr dirty="0"/>
              <a:t>Jesus preached repentance (</a:t>
            </a:r>
            <a:r>
              <a:rPr b="1" dirty="0"/>
              <a:t>Matthew 4:17, Luke 13:3</a:t>
            </a:r>
            <a:r>
              <a:rPr dirty="0"/>
              <a:t>)</a:t>
            </a:r>
          </a:p>
          <a:p>
            <a:pPr marL="711200" indent="-457200" defTabSz="467359">
              <a:spcBef>
                <a:spcPts val="900"/>
              </a:spcBef>
              <a:defRPr sz="3360" spc="0"/>
            </a:pPr>
            <a:r>
              <a:rPr dirty="0"/>
              <a:t>It was part of the Limited Commission (</a:t>
            </a:r>
            <a:r>
              <a:rPr b="1" dirty="0"/>
              <a:t>Mark 6:12</a:t>
            </a:r>
            <a:r>
              <a:rPr dirty="0"/>
              <a:t>)</a:t>
            </a:r>
          </a:p>
          <a:p>
            <a:pPr marL="711200" indent="-457200" defTabSz="467359">
              <a:spcBef>
                <a:spcPts val="900"/>
              </a:spcBef>
              <a:defRPr sz="3360" spc="0"/>
            </a:pPr>
            <a:r>
              <a:rPr dirty="0"/>
              <a:t>It was part of the Great Commission (</a:t>
            </a:r>
            <a:r>
              <a:rPr b="1" dirty="0"/>
              <a:t>Luke 24:46-47</a:t>
            </a:r>
            <a:r>
              <a:rPr dirty="0"/>
              <a:t>)</a:t>
            </a:r>
          </a:p>
          <a:p>
            <a:pPr marL="711200" indent="-457200" defTabSz="467359">
              <a:spcBef>
                <a:spcPts val="900"/>
              </a:spcBef>
              <a:defRPr sz="3360" spc="0"/>
            </a:pPr>
            <a:r>
              <a:rPr dirty="0"/>
              <a:t>It was part of what was preached to the Jews on Pentecost (</a:t>
            </a:r>
            <a:r>
              <a:rPr b="1" dirty="0"/>
              <a:t>Acts 2:37-38</a:t>
            </a:r>
            <a:r>
              <a:rPr dirty="0"/>
              <a:t>)</a:t>
            </a:r>
          </a:p>
          <a:p>
            <a:pPr marL="711200" indent="-457200" defTabSz="467359">
              <a:spcBef>
                <a:spcPts val="900"/>
              </a:spcBef>
              <a:defRPr sz="3360" spc="-100"/>
            </a:pPr>
            <a:r>
              <a:rPr dirty="0"/>
              <a:t>It was part of what Paul preached to the Gentiles saying it must be done by every person in every place (</a:t>
            </a:r>
            <a:r>
              <a:rPr b="1" dirty="0"/>
              <a:t>Acts 17:30-31</a:t>
            </a:r>
            <a:r>
              <a:rPr dirty="0"/>
              <a:t>)</a:t>
            </a:r>
          </a:p>
        </p:txBody>
      </p:sp>
      <p:sp>
        <p:nvSpPr>
          <p:cNvPr id="424" name="Introduction"/>
          <p:cNvSpPr txBox="1">
            <a:spLocks noGrp="1"/>
          </p:cNvSpPr>
          <p:nvPr>
            <p:ph type="title"/>
          </p:nvPr>
        </p:nvSpPr>
        <p:spPr>
          <a:xfrm>
            <a:off x="368300" y="489559"/>
            <a:ext cx="12153621" cy="2792782"/>
          </a:xfrm>
          <a:prstGeom prst="rect">
            <a:avLst/>
          </a:prstGeom>
        </p:spPr>
        <p:txBody>
          <a:bodyPr/>
          <a:lstStyle/>
          <a:p>
            <a:pPr lvl="1" algn="r">
              <a:defRPr cap="all">
                <a:solidFill>
                  <a:schemeClr val="accent4"/>
                </a:solidFill>
                <a:latin typeface="+mn-lt"/>
                <a:ea typeface="+mn-ea"/>
                <a:cs typeface="+mn-cs"/>
                <a:sym typeface="Arial Black"/>
              </a:defRPr>
            </a:pPr>
            <a:r>
              <a:t>Introduction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 advClick="0" advTm="0">
        <p:dissolve/>
      </p:transition>
    </mc:Choice>
    <mc:Fallback xmlns:a14="http://schemas.microsoft.com/office/drawing/2010/main" xmlns:m="http://schemas.openxmlformats.org/officeDocument/2006/math" xmlns="">
      <p:transition spd="slow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0" fill="hold"/>
                                        <p:tgtEl>
                                          <p:spTgt spid="42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0" fill="hold"/>
                                        <p:tgtEl>
                                          <p:spTgt spid="42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4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500" fill="hold"/>
                                        <p:tgtEl>
                                          <p:spTgt spid="4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500" fill="hold"/>
                                        <p:tgtEl>
                                          <p:spTgt spid="4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4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500" fill="hold"/>
                                        <p:tgtEl>
                                          <p:spTgt spid="4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500" fill="hold"/>
                                        <p:tgtEl>
                                          <p:spTgt spid="4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4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500" fill="hold"/>
                                        <p:tgtEl>
                                          <p:spTgt spid="4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500" fill="hold"/>
                                        <p:tgtEl>
                                          <p:spTgt spid="4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4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500" fill="hold"/>
                                        <p:tgtEl>
                                          <p:spTgt spid="4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500" fill="hold"/>
                                        <p:tgtEl>
                                          <p:spTgt spid="4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4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500" fill="hold"/>
                                        <p:tgtEl>
                                          <p:spTgt spid="4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500" fill="hold"/>
                                        <p:tgtEl>
                                          <p:spTgt spid="4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3" presetClass="entr" presetSubtype="16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4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2500" fill="hold"/>
                                        <p:tgtEl>
                                          <p:spTgt spid="4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500" fill="hold"/>
                                        <p:tgtEl>
                                          <p:spTgt spid="4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16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4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500" fill="hold"/>
                                        <p:tgtEl>
                                          <p:spTgt spid="4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500" fill="hold"/>
                                        <p:tgtEl>
                                          <p:spTgt spid="4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3" grpId="1" uiExpand="1" build="p" bldLvl="5" animBg="1" advAuto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Recognition of Sin (2 Samuel 24:10; Acts 2:36-38; Acts 3:14-15, 19)…"/>
          <p:cNvSpPr txBox="1">
            <a:spLocks noGrp="1"/>
          </p:cNvSpPr>
          <p:nvPr>
            <p:ph type="body" idx="1"/>
          </p:nvPr>
        </p:nvSpPr>
        <p:spPr>
          <a:xfrm>
            <a:off x="173418" y="3337529"/>
            <a:ext cx="12657964" cy="5791201"/>
          </a:xfrm>
          <a:prstGeom prst="rect">
            <a:avLst/>
          </a:prstGeom>
        </p:spPr>
        <p:txBody>
          <a:bodyPr/>
          <a:lstStyle/>
          <a:p>
            <a:pPr marL="622300" indent="-400050" defTabSz="408940">
              <a:spcBef>
                <a:spcPts val="800"/>
              </a:spcBef>
              <a:defRPr sz="3500" spc="0"/>
            </a:pPr>
            <a:r>
              <a:rPr b="1" dirty="0">
                <a:solidFill>
                  <a:schemeClr val="accent4"/>
                </a:solidFill>
              </a:rPr>
              <a:t>Recognition of Sin</a:t>
            </a:r>
            <a:r>
              <a:rPr spc="104" dirty="0"/>
              <a:t> (</a:t>
            </a:r>
            <a:r>
              <a:rPr b="1" spc="104" dirty="0"/>
              <a:t>2 Samuel 24:10; Acts 2:36-38; Acts 3:14-15, 19</a:t>
            </a:r>
            <a:r>
              <a:rPr spc="104" dirty="0"/>
              <a:t>)</a:t>
            </a:r>
          </a:p>
          <a:p>
            <a:pPr marL="622300" indent="-400050" defTabSz="408940">
              <a:spcBef>
                <a:spcPts val="800"/>
              </a:spcBef>
              <a:defRPr sz="3500" spc="0"/>
            </a:pPr>
            <a:r>
              <a:rPr b="1" dirty="0">
                <a:solidFill>
                  <a:schemeClr val="accent4"/>
                </a:solidFill>
              </a:rPr>
              <a:t>Remorse for Sin</a:t>
            </a:r>
            <a:r>
              <a:rPr dirty="0"/>
              <a:t> (</a:t>
            </a:r>
            <a:r>
              <a:rPr b="1" dirty="0"/>
              <a:t>2 Samuel 24:17; 2 Corinthians 7:9-10, I.E. Matthew 27:1-5</a:t>
            </a:r>
            <a:r>
              <a:rPr dirty="0"/>
              <a:t>)</a:t>
            </a:r>
          </a:p>
          <a:p>
            <a:pPr marL="622300" indent="-400050" defTabSz="408940">
              <a:spcBef>
                <a:spcPts val="800"/>
              </a:spcBef>
              <a:defRPr sz="3500" spc="0"/>
            </a:pPr>
            <a:r>
              <a:rPr b="1" dirty="0">
                <a:solidFill>
                  <a:schemeClr val="accent4"/>
                </a:solidFill>
              </a:rPr>
              <a:t>Resolve to Change</a:t>
            </a:r>
            <a:r>
              <a:rPr dirty="0"/>
              <a:t> (</a:t>
            </a:r>
            <a:r>
              <a:rPr b="1" dirty="0"/>
              <a:t>Luke 15:17-18; Jonah 3:5-9; Cf. Matthew 12:39-41</a:t>
            </a:r>
            <a:r>
              <a:rPr dirty="0"/>
              <a:t>)</a:t>
            </a:r>
          </a:p>
          <a:p>
            <a:pPr marL="622300" indent="-400050" defTabSz="408940">
              <a:spcBef>
                <a:spcPts val="800"/>
              </a:spcBef>
              <a:defRPr sz="3500" spc="0"/>
            </a:pPr>
            <a:r>
              <a:rPr b="1" dirty="0">
                <a:solidFill>
                  <a:schemeClr val="accent4"/>
                </a:solidFill>
              </a:rPr>
              <a:t>Reformed Conduct</a:t>
            </a:r>
            <a:r>
              <a:rPr dirty="0"/>
              <a:t> (</a:t>
            </a:r>
            <a:r>
              <a:rPr b="1" dirty="0"/>
              <a:t>Matthew 21:28-31; Jonah 3:10; Luke 3:7-9</a:t>
            </a:r>
            <a:r>
              <a:rPr dirty="0"/>
              <a:t>)</a:t>
            </a:r>
          </a:p>
          <a:p>
            <a:pPr marL="622300" indent="-400050" defTabSz="408940">
              <a:spcBef>
                <a:spcPts val="800"/>
              </a:spcBef>
              <a:defRPr sz="3500" spc="0"/>
            </a:pPr>
            <a:r>
              <a:rPr b="1" dirty="0">
                <a:solidFill>
                  <a:schemeClr val="accent4"/>
                </a:solidFill>
              </a:rPr>
              <a:t>Restitution if Possible</a:t>
            </a:r>
            <a:r>
              <a:rPr dirty="0"/>
              <a:t> (</a:t>
            </a:r>
            <a:r>
              <a:rPr b="1" dirty="0"/>
              <a:t>Leviticus 6:1-7; Luke 19:8-9</a:t>
            </a:r>
            <a:r>
              <a:rPr dirty="0"/>
              <a:t>)</a:t>
            </a:r>
          </a:p>
        </p:txBody>
      </p:sp>
      <p:sp>
        <p:nvSpPr>
          <p:cNvPr id="429" name="Repentance"/>
          <p:cNvSpPr txBox="1">
            <a:spLocks noGrp="1"/>
          </p:cNvSpPr>
          <p:nvPr>
            <p:ph type="title"/>
          </p:nvPr>
        </p:nvSpPr>
        <p:spPr>
          <a:xfrm>
            <a:off x="3015881" y="1402080"/>
            <a:ext cx="9506040" cy="1765301"/>
          </a:xfrm>
          <a:prstGeom prst="rect">
            <a:avLst/>
          </a:prstGeom>
        </p:spPr>
        <p:txBody>
          <a:bodyPr>
            <a:noAutofit/>
          </a:bodyPr>
          <a:lstStyle/>
          <a:p>
            <a:pPr lvl="1">
              <a:defRPr cap="all">
                <a:solidFill>
                  <a:schemeClr val="accent4"/>
                </a:solidFill>
                <a:latin typeface="+mn-lt"/>
                <a:ea typeface="+mn-ea"/>
                <a:cs typeface="+mn-cs"/>
                <a:sym typeface="Arial Black"/>
              </a:defRPr>
            </a:pPr>
            <a:r>
              <a:t>Repentance</a:t>
            </a:r>
          </a:p>
        </p:txBody>
      </p:sp>
      <p:sp>
        <p:nvSpPr>
          <p:cNvPr id="430" name="For the Rest of Us...."/>
          <p:cNvSpPr txBox="1"/>
          <p:nvPr/>
        </p:nvSpPr>
        <p:spPr>
          <a:xfrm>
            <a:off x="-5736" y="323850"/>
            <a:ext cx="6508137" cy="1473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>
                <a:solidFill>
                  <a:srgbClr val="DCDEE0"/>
                </a:solidFill>
                <a:latin typeface="Zapfino"/>
                <a:ea typeface="Zapfino"/>
                <a:cs typeface="Zapfino"/>
                <a:sym typeface="Zapfino"/>
              </a:defRPr>
            </a:lvl1pPr>
          </a:lstStyle>
          <a:p>
            <a:r>
              <a:t>For the Rest of Us....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250">
        <p:dissolve/>
      </p:transition>
    </mc:Choice>
    <mc:Fallback xmlns:a14="http://schemas.microsoft.com/office/drawing/2010/main" xmlns:m="http://schemas.openxmlformats.org/officeDocument/2006/math" xmlns="">
      <p:transition spd="slow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2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0" fill="hold"/>
                                        <p:tgtEl>
                                          <p:spTgt spid="428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0" fill="hold"/>
                                        <p:tgtEl>
                                          <p:spTgt spid="428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1" nodeType="with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500" fill="hold"/>
                                        <p:tgtEl>
                                          <p:spTgt spid="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500" fill="hold"/>
                                        <p:tgtEl>
                                          <p:spTgt spid="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500" fill="hold"/>
                                        <p:tgtEl>
                                          <p:spTgt spid="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500" fill="hold"/>
                                        <p:tgtEl>
                                          <p:spTgt spid="4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500" fill="hold"/>
                                        <p:tgtEl>
                                          <p:spTgt spid="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500" fill="hold"/>
                                        <p:tgtEl>
                                          <p:spTgt spid="4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3" presetClass="entr" presetSubtype="16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2500" fill="hold"/>
                                        <p:tgtEl>
                                          <p:spTgt spid="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500" fill="hold"/>
                                        <p:tgtEl>
                                          <p:spTgt spid="4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16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4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2500" fill="hold"/>
                                        <p:tgtEl>
                                          <p:spTgt spid="4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500" fill="hold"/>
                                        <p:tgtEl>
                                          <p:spTgt spid="4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3" presetClass="entr" presetSubtype="16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4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2500" fill="hold"/>
                                        <p:tgtEl>
                                          <p:spTgt spid="4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500" fill="hold"/>
                                        <p:tgtEl>
                                          <p:spTgt spid="4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8" grpId="1" uiExpand="1" build="p" bldLvl="5" animBg="1" advAuto="0"/>
    </p:bldLst>
  </p:timing>
</p:sld>
</file>

<file path=ppt/theme/theme1.xml><?xml version="1.0" encoding="utf-8"?>
<a:theme xmlns:a="http://schemas.openxmlformats.org/drawingml/2006/main" name="White">
  <a:themeElements>
    <a:clrScheme name="White">
      <a:dk1>
        <a:srgbClr val="4F4C50"/>
      </a:dk1>
      <a:lt1>
        <a:srgbClr val="4F4C50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Arial Black"/>
        <a:ea typeface="Arial Black"/>
        <a:cs typeface="Arial Black"/>
      </a:majorFont>
      <a:minorFont>
        <a:latin typeface="Arial Black"/>
        <a:ea typeface="Arial Black"/>
        <a:cs typeface="Arial Black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4F4C50"/>
        </a:solidFill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rgbClr val="FFFFFF"/>
            </a:solidFill>
            <a:effectLst>
              <a:outerShdw blurRad="38100" dist="12700" dir="5400000" rotWithShape="0">
                <a:srgbClr val="000000">
                  <a:alpha val="50000"/>
                </a:srgbClr>
              </a:outerShdw>
            </a:effectLst>
            <a:uFillTx/>
            <a:latin typeface="Gill Sans"/>
            <a:ea typeface="Gill Sans"/>
            <a:cs typeface="Gill San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81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4F4C5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Arial Black"/>
        <a:ea typeface="Arial Black"/>
        <a:cs typeface="Arial Black"/>
      </a:majorFont>
      <a:minorFont>
        <a:latin typeface="Arial Black"/>
        <a:ea typeface="Arial Black"/>
        <a:cs typeface="Arial Black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4F4C50"/>
        </a:solidFill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rgbClr val="FFFFFF"/>
            </a:solidFill>
            <a:effectLst>
              <a:outerShdw blurRad="38100" dist="12700" dir="5400000" rotWithShape="0">
                <a:srgbClr val="000000">
                  <a:alpha val="50000"/>
                </a:srgbClr>
              </a:outerShdw>
            </a:effectLst>
            <a:uFillTx/>
            <a:latin typeface="Gill Sans"/>
            <a:ea typeface="Gill Sans"/>
            <a:cs typeface="Gill San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81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4F4C5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341</Words>
  <Application>Microsoft Office PowerPoint</Application>
  <PresentationFormat>Custom</PresentationFormat>
  <Paragraphs>27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</vt:lpstr>
      <vt:lpstr>Arial Black</vt:lpstr>
      <vt:lpstr>Bookerly</vt:lpstr>
      <vt:lpstr>Gill Sans</vt:lpstr>
      <vt:lpstr>Helvetica Light</vt:lpstr>
      <vt:lpstr>Lucida Grande</vt:lpstr>
      <vt:lpstr>Palatino</vt:lpstr>
      <vt:lpstr>Zapfino</vt:lpstr>
      <vt:lpstr>White</vt:lpstr>
      <vt:lpstr>Repentance</vt:lpstr>
      <vt:lpstr>Introduction </vt:lpstr>
      <vt:lpstr>Repentance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Repentance</dc:title>
  <cp:lastModifiedBy>Auditorium</cp:lastModifiedBy>
  <cp:revision>1</cp:revision>
  <dcterms:modified xsi:type="dcterms:W3CDTF">2019-04-28T14:53:05Z</dcterms:modified>
</cp:coreProperties>
</file>