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
  </p:notesMasterIdLst>
  <p:sldIdLst>
    <p:sldId id="257" r:id="rId2"/>
    <p:sldId id="256" r:id="rId3"/>
    <p:sldId id="260" r:id="rId4"/>
    <p:sldId id="258" r:id="rId5"/>
    <p:sldId id="261" r:id="rId6"/>
    <p:sldId id="262" r:id="rId7"/>
  </p:sldIdLst>
  <p:sldSz cx="9144000" cy="6858000" type="screen4x3"/>
  <p:notesSz cx="6858000" cy="9144000"/>
  <p:embeddedFontLst>
    <p:embeddedFont>
      <p:font typeface="Aharoni" panose="02010803020104030203" pitchFamily="2" charset="-79"/>
      <p:bold r:id="rId9"/>
    </p:embeddedFont>
    <p:embeddedFont>
      <p:font typeface="ArtBrush" panose="020B0500000000000000" pitchFamily="34" charset="0"/>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99" d="100"/>
          <a:sy n="99" d="100"/>
        </p:scale>
        <p:origin x="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F478C-C69D-4AA7-8870-8D244D880A0A}" type="datetimeFigureOut">
              <a:rPr lang="en-US" smtClean="0"/>
              <a:t>4/21/2016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82D47-1DDC-4C8B-A316-927D785C1E1B}" type="slidenum">
              <a:rPr lang="en-US" smtClean="0"/>
              <a:t>‹#›</a:t>
            </a:fld>
            <a:endParaRPr lang="en-US"/>
          </a:p>
        </p:txBody>
      </p:sp>
    </p:spTree>
    <p:extLst>
      <p:ext uri="{BB962C8B-B14F-4D97-AF65-F5344CB8AC3E}">
        <p14:creationId xmlns:p14="http://schemas.microsoft.com/office/powerpoint/2010/main" val="400303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a rocket that never gets off the launching pad, some</a:t>
            </a:r>
            <a:r>
              <a:rPr lang="en-US" baseline="0" dirty="0" smtClean="0"/>
              <a:t> never become Christians, and some that do make no progress toward becoming what God wants them to become or doing what God wants them to accomplish.  We must launch!  Start by being born again.  Develop your talents, and don’t let self-</a:t>
            </a:r>
            <a:r>
              <a:rPr lang="en-US" baseline="0" dirty="0" err="1" smtClean="0"/>
              <a:t>satisfatction</a:t>
            </a:r>
            <a:r>
              <a:rPr lang="en-US" baseline="0" dirty="0" smtClean="0"/>
              <a:t>, pride, or selfishness hinder you.  Accept your position as priest.  Allow God to accomplish His purpose for your life.</a:t>
            </a:r>
            <a:endParaRPr lang="en-US" dirty="0"/>
          </a:p>
        </p:txBody>
      </p:sp>
      <p:sp>
        <p:nvSpPr>
          <p:cNvPr id="4" name="Slide Number Placeholder 3"/>
          <p:cNvSpPr>
            <a:spLocks noGrp="1"/>
          </p:cNvSpPr>
          <p:nvPr>
            <p:ph type="sldNum" sz="quarter" idx="10"/>
          </p:nvPr>
        </p:nvSpPr>
        <p:spPr/>
        <p:txBody>
          <a:bodyPr/>
          <a:lstStyle/>
          <a:p>
            <a:fld id="{F3F82D47-1DDC-4C8B-A316-927D785C1E1B}" type="slidenum">
              <a:rPr lang="en-US" smtClean="0"/>
              <a:t>1</a:t>
            </a:fld>
            <a:endParaRPr lang="en-US"/>
          </a:p>
        </p:txBody>
      </p:sp>
    </p:spTree>
    <p:extLst>
      <p:ext uri="{BB962C8B-B14F-4D97-AF65-F5344CB8AC3E}">
        <p14:creationId xmlns:p14="http://schemas.microsoft.com/office/powerpoint/2010/main" val="1498864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FE2278-4CCE-4484-8404-E97A9FEAB9DF}"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57CF2-C9B4-4AF7-9606-09B2CE7FB6B0}" type="slidenum">
              <a:rPr lang="en-US" smtClean="0"/>
              <a:t>‹#›</a:t>
            </a:fld>
            <a:endParaRPr lang="en-US"/>
          </a:p>
        </p:txBody>
      </p:sp>
    </p:spTree>
    <p:extLst>
      <p:ext uri="{BB962C8B-B14F-4D97-AF65-F5344CB8AC3E}">
        <p14:creationId xmlns:p14="http://schemas.microsoft.com/office/powerpoint/2010/main" val="49664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FE2278-4CCE-4484-8404-E97A9FEAB9DF}"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57CF2-C9B4-4AF7-9606-09B2CE7FB6B0}" type="slidenum">
              <a:rPr lang="en-US" smtClean="0"/>
              <a:t>‹#›</a:t>
            </a:fld>
            <a:endParaRPr lang="en-US"/>
          </a:p>
        </p:txBody>
      </p:sp>
    </p:spTree>
    <p:extLst>
      <p:ext uri="{BB962C8B-B14F-4D97-AF65-F5344CB8AC3E}">
        <p14:creationId xmlns:p14="http://schemas.microsoft.com/office/powerpoint/2010/main" val="158035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FE2278-4CCE-4484-8404-E97A9FEAB9DF}"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57CF2-C9B4-4AF7-9606-09B2CE7FB6B0}" type="slidenum">
              <a:rPr lang="en-US" smtClean="0"/>
              <a:t>‹#›</a:t>
            </a:fld>
            <a:endParaRPr lang="en-US"/>
          </a:p>
        </p:txBody>
      </p:sp>
    </p:spTree>
    <p:extLst>
      <p:ext uri="{BB962C8B-B14F-4D97-AF65-F5344CB8AC3E}">
        <p14:creationId xmlns:p14="http://schemas.microsoft.com/office/powerpoint/2010/main" val="3219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FE2278-4CCE-4484-8404-E97A9FEAB9DF}"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57CF2-C9B4-4AF7-9606-09B2CE7FB6B0}" type="slidenum">
              <a:rPr lang="en-US" smtClean="0"/>
              <a:t>‹#›</a:t>
            </a:fld>
            <a:endParaRPr lang="en-US"/>
          </a:p>
        </p:txBody>
      </p:sp>
    </p:spTree>
    <p:extLst>
      <p:ext uri="{BB962C8B-B14F-4D97-AF65-F5344CB8AC3E}">
        <p14:creationId xmlns:p14="http://schemas.microsoft.com/office/powerpoint/2010/main" val="342277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FE2278-4CCE-4484-8404-E97A9FEAB9DF}"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57CF2-C9B4-4AF7-9606-09B2CE7FB6B0}" type="slidenum">
              <a:rPr lang="en-US" smtClean="0"/>
              <a:t>‹#›</a:t>
            </a:fld>
            <a:endParaRPr lang="en-US"/>
          </a:p>
        </p:txBody>
      </p:sp>
    </p:spTree>
    <p:extLst>
      <p:ext uri="{BB962C8B-B14F-4D97-AF65-F5344CB8AC3E}">
        <p14:creationId xmlns:p14="http://schemas.microsoft.com/office/powerpoint/2010/main" val="3679663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FE2278-4CCE-4484-8404-E97A9FEAB9DF}"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57CF2-C9B4-4AF7-9606-09B2CE7FB6B0}" type="slidenum">
              <a:rPr lang="en-US" smtClean="0"/>
              <a:t>‹#›</a:t>
            </a:fld>
            <a:endParaRPr lang="en-US"/>
          </a:p>
        </p:txBody>
      </p:sp>
    </p:spTree>
    <p:extLst>
      <p:ext uri="{BB962C8B-B14F-4D97-AF65-F5344CB8AC3E}">
        <p14:creationId xmlns:p14="http://schemas.microsoft.com/office/powerpoint/2010/main" val="319097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FE2278-4CCE-4484-8404-E97A9FEAB9DF}" type="datetimeFigureOut">
              <a:rPr lang="en-US" smtClean="0"/>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457CF2-C9B4-4AF7-9606-09B2CE7FB6B0}" type="slidenum">
              <a:rPr lang="en-US" smtClean="0"/>
              <a:t>‹#›</a:t>
            </a:fld>
            <a:endParaRPr lang="en-US"/>
          </a:p>
        </p:txBody>
      </p:sp>
    </p:spTree>
    <p:extLst>
      <p:ext uri="{BB962C8B-B14F-4D97-AF65-F5344CB8AC3E}">
        <p14:creationId xmlns:p14="http://schemas.microsoft.com/office/powerpoint/2010/main" val="210144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FE2278-4CCE-4484-8404-E97A9FEAB9DF}" type="datetimeFigureOut">
              <a:rPr lang="en-US" smtClean="0"/>
              <a:t>4/21/2016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457CF2-C9B4-4AF7-9606-09B2CE7FB6B0}" type="slidenum">
              <a:rPr lang="en-US" smtClean="0"/>
              <a:t>‹#›</a:t>
            </a:fld>
            <a:endParaRPr lang="en-US"/>
          </a:p>
        </p:txBody>
      </p:sp>
    </p:spTree>
    <p:extLst>
      <p:ext uri="{BB962C8B-B14F-4D97-AF65-F5344CB8AC3E}">
        <p14:creationId xmlns:p14="http://schemas.microsoft.com/office/powerpoint/2010/main" val="85598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E2278-4CCE-4484-8404-E97A9FEAB9DF}" type="datetimeFigureOut">
              <a:rPr lang="en-US" smtClean="0"/>
              <a:t>4/21/2016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457CF2-C9B4-4AF7-9606-09B2CE7FB6B0}" type="slidenum">
              <a:rPr lang="en-US" smtClean="0"/>
              <a:t>‹#›</a:t>
            </a:fld>
            <a:endParaRPr lang="en-US"/>
          </a:p>
        </p:txBody>
      </p:sp>
    </p:spTree>
    <p:extLst>
      <p:ext uri="{BB962C8B-B14F-4D97-AF65-F5344CB8AC3E}">
        <p14:creationId xmlns:p14="http://schemas.microsoft.com/office/powerpoint/2010/main" val="398449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E2278-4CCE-4484-8404-E97A9FEAB9DF}"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57CF2-C9B4-4AF7-9606-09B2CE7FB6B0}" type="slidenum">
              <a:rPr lang="en-US" smtClean="0"/>
              <a:t>‹#›</a:t>
            </a:fld>
            <a:endParaRPr lang="en-US"/>
          </a:p>
        </p:txBody>
      </p:sp>
    </p:spTree>
    <p:extLst>
      <p:ext uri="{BB962C8B-B14F-4D97-AF65-F5344CB8AC3E}">
        <p14:creationId xmlns:p14="http://schemas.microsoft.com/office/powerpoint/2010/main" val="14846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E2278-4CCE-4484-8404-E97A9FEAB9DF}"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57CF2-C9B4-4AF7-9606-09B2CE7FB6B0}" type="slidenum">
              <a:rPr lang="en-US" smtClean="0"/>
              <a:t>‹#›</a:t>
            </a:fld>
            <a:endParaRPr lang="en-US"/>
          </a:p>
        </p:txBody>
      </p:sp>
    </p:spTree>
    <p:extLst>
      <p:ext uri="{BB962C8B-B14F-4D97-AF65-F5344CB8AC3E}">
        <p14:creationId xmlns:p14="http://schemas.microsoft.com/office/powerpoint/2010/main" val="3604893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E2278-4CCE-4484-8404-E97A9FEAB9DF}" type="datetimeFigureOut">
              <a:rPr lang="en-US" smtClean="0"/>
              <a:t>4/21/2016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57CF2-C9B4-4AF7-9606-09B2CE7FB6B0}" type="slidenum">
              <a:rPr lang="en-US" smtClean="0"/>
              <a:t>‹#›</a:t>
            </a:fld>
            <a:endParaRPr lang="en-US"/>
          </a:p>
        </p:txBody>
      </p:sp>
    </p:spTree>
    <p:extLst>
      <p:ext uri="{BB962C8B-B14F-4D97-AF65-F5344CB8AC3E}">
        <p14:creationId xmlns:p14="http://schemas.microsoft.com/office/powerpoint/2010/main" val="2111563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linapps.s3.amazonaws.com/linapps/photomojo/wavy.com/photos/2014/10/g14904-nasa-rocket-explodes/277245-wallops-island-va-bec3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4614"/>
            <a:ext cx="9151379" cy="69326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3870208"/>
            <a:ext cx="7772400" cy="1296152"/>
          </a:xfrm>
        </p:spPr>
        <p:txBody>
          <a:bodyPr/>
          <a:lstStyle/>
          <a:p>
            <a:r>
              <a:rPr lang="en-US" b="1" dirty="0" smtClean="0">
                <a:ln w="12700" cmpd="sng">
                  <a:solidFill>
                    <a:schemeClr val="accent4"/>
                  </a:solidFill>
                  <a:prstDash val="solid"/>
                </a:ln>
                <a:solidFill>
                  <a:srgbClr val="CC3300"/>
                </a:solidFill>
                <a:latin typeface="Aharoni" panose="02010803020104030203" pitchFamily="2" charset="-79"/>
                <a:cs typeface="Aharoni" panose="02010803020104030203" pitchFamily="2" charset="-79"/>
              </a:rPr>
              <a:t>Failure to Launch</a:t>
            </a:r>
            <a:endParaRPr lang="en-US" b="1" dirty="0">
              <a:ln w="12700" cmpd="sng">
                <a:solidFill>
                  <a:schemeClr val="accent4"/>
                </a:solidFill>
                <a:prstDash val="solid"/>
              </a:ln>
              <a:solidFill>
                <a:srgbClr val="CC3300"/>
              </a:solidFill>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1594263" y="5166360"/>
            <a:ext cx="5744688" cy="1244065"/>
          </a:xfrm>
        </p:spPr>
        <p:txBody>
          <a:bodyPr>
            <a:normAutofit/>
          </a:bodyPr>
          <a:lstStyle/>
          <a:p>
            <a:r>
              <a:rPr lang="en-US" sz="3600" dirty="0">
                <a:solidFill>
                  <a:schemeClr val="accent4">
                    <a:lumMod val="40000"/>
                    <a:lumOff val="60000"/>
                  </a:schemeClr>
                </a:solidFill>
              </a:rPr>
              <a:t>Why Some Never </a:t>
            </a:r>
            <a:r>
              <a:rPr lang="en-US" sz="3600" dirty="0" smtClean="0">
                <a:solidFill>
                  <a:schemeClr val="accent4">
                    <a:lumMod val="40000"/>
                    <a:lumOff val="60000"/>
                  </a:schemeClr>
                </a:solidFill>
              </a:rPr>
              <a:t>Seem to Get </a:t>
            </a:r>
            <a:r>
              <a:rPr lang="en-US" sz="3600" dirty="0">
                <a:solidFill>
                  <a:schemeClr val="accent4">
                    <a:lumMod val="40000"/>
                    <a:lumOff val="60000"/>
                  </a:schemeClr>
                </a:solidFill>
              </a:rPr>
              <a:t>off the Ground Spiritually</a:t>
            </a:r>
          </a:p>
        </p:txBody>
      </p:sp>
    </p:spTree>
    <p:extLst>
      <p:ext uri="{BB962C8B-B14F-4D97-AF65-F5344CB8AC3E}">
        <p14:creationId xmlns:p14="http://schemas.microsoft.com/office/powerpoint/2010/main" val="846053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linapps.s3.amazonaws.com/linapps/photomojo/wavy.com/photos/2014/10/g14904-nasa-rocket-explodes/277245-wallops-island-va-bec3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4614"/>
            <a:ext cx="9151379" cy="69326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3953929"/>
            <a:ext cx="7772400" cy="1296152"/>
          </a:xfrm>
        </p:spPr>
        <p:txBody>
          <a:bodyPr/>
          <a:lstStyle/>
          <a:p>
            <a:r>
              <a:rPr lang="en-US" b="1" dirty="0">
                <a:ln w="12700" cmpd="sng">
                  <a:solidFill>
                    <a:schemeClr val="accent4"/>
                  </a:solidFill>
                  <a:prstDash val="solid"/>
                </a:ln>
                <a:solidFill>
                  <a:srgbClr val="CC3300"/>
                </a:solidFill>
                <a:latin typeface="Aharoni" panose="02010803020104030203" pitchFamily="2" charset="-79"/>
                <a:cs typeface="Aharoni" panose="02010803020104030203" pitchFamily="2" charset="-79"/>
              </a:rPr>
              <a:t>Failure to Launch</a:t>
            </a:r>
            <a:endParaRPr lang="en-US" dirty="0">
              <a:solidFill>
                <a:schemeClr val="accent2"/>
              </a:solidFill>
            </a:endParaRPr>
          </a:p>
        </p:txBody>
      </p:sp>
      <p:pic>
        <p:nvPicPr>
          <p:cNvPr id="5" name="Picture 2" descr="http://www.nerdist.com/wp-content/uploads/2014/10/Antares-Explosion-GIF.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6256" y="0"/>
            <a:ext cx="6951488" cy="4223102"/>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a:spLocks noGrp="1"/>
          </p:cNvSpPr>
          <p:nvPr>
            <p:ph type="subTitle" idx="1"/>
          </p:nvPr>
        </p:nvSpPr>
        <p:spPr>
          <a:xfrm>
            <a:off x="1717469" y="5166954"/>
            <a:ext cx="5709062" cy="1244600"/>
          </a:xfrm>
        </p:spPr>
        <p:txBody>
          <a:bodyPr>
            <a:normAutofit/>
          </a:bodyPr>
          <a:lstStyle/>
          <a:p>
            <a:r>
              <a:rPr lang="en-US" sz="3600" dirty="0">
                <a:solidFill>
                  <a:schemeClr val="accent4">
                    <a:lumMod val="40000"/>
                    <a:lumOff val="60000"/>
                  </a:schemeClr>
                </a:solidFill>
              </a:rPr>
              <a:t>Why Some Never </a:t>
            </a:r>
            <a:r>
              <a:rPr lang="en-US" sz="3600" dirty="0" smtClean="0">
                <a:solidFill>
                  <a:schemeClr val="accent4">
                    <a:lumMod val="40000"/>
                    <a:lumOff val="60000"/>
                  </a:schemeClr>
                </a:solidFill>
              </a:rPr>
              <a:t>Seem to Get </a:t>
            </a:r>
            <a:r>
              <a:rPr lang="en-US" sz="3600" dirty="0">
                <a:solidFill>
                  <a:schemeClr val="accent4">
                    <a:lumMod val="40000"/>
                    <a:lumOff val="60000"/>
                  </a:schemeClr>
                </a:solidFill>
              </a:rPr>
              <a:t>off the Ground Spiritually</a:t>
            </a:r>
          </a:p>
        </p:txBody>
      </p:sp>
    </p:spTree>
    <p:extLst>
      <p:ext uri="{BB962C8B-B14F-4D97-AF65-F5344CB8AC3E}">
        <p14:creationId xmlns:p14="http://schemas.microsoft.com/office/powerpoint/2010/main" val="189278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71409" y="4773433"/>
            <a:ext cx="3372592" cy="2084567"/>
          </a:xfrm>
          <a:prstGeom prst="rect">
            <a:avLst/>
          </a:prstGeom>
        </p:spPr>
      </p:pic>
      <p:sp>
        <p:nvSpPr>
          <p:cNvPr id="2" name="Title 1"/>
          <p:cNvSpPr>
            <a:spLocks noGrp="1"/>
          </p:cNvSpPr>
          <p:nvPr>
            <p:ph type="title"/>
          </p:nvPr>
        </p:nvSpPr>
        <p:spPr/>
        <p:txBody>
          <a:bodyPr>
            <a:normAutofit fontScale="90000"/>
          </a:bodyPr>
          <a:lstStyle/>
          <a:p>
            <a:r>
              <a:rPr lang="en-US" sz="5400" b="1" dirty="0">
                <a:ln w="12700" cmpd="sng">
                  <a:solidFill>
                    <a:schemeClr val="accent4"/>
                  </a:solidFill>
                  <a:prstDash val="solid"/>
                </a:ln>
                <a:solidFill>
                  <a:srgbClr val="CC3300"/>
                </a:solidFill>
                <a:latin typeface="Aharoni" panose="02010803020104030203" pitchFamily="2" charset="-79"/>
                <a:cs typeface="Aharoni" panose="02010803020104030203" pitchFamily="2" charset="-79"/>
              </a:rPr>
              <a:t>Failure to </a:t>
            </a:r>
            <a:r>
              <a:rPr lang="en-US" sz="5400" b="1" dirty="0" smtClean="0">
                <a:ln w="12700" cmpd="sng">
                  <a:solidFill>
                    <a:schemeClr val="accent4"/>
                  </a:solidFill>
                  <a:prstDash val="solid"/>
                </a:ln>
                <a:solidFill>
                  <a:srgbClr val="CC3300"/>
                </a:solidFill>
                <a:latin typeface="Aharoni" panose="02010803020104030203" pitchFamily="2" charset="-79"/>
                <a:cs typeface="Aharoni" panose="02010803020104030203" pitchFamily="2" charset="-79"/>
              </a:rPr>
              <a:t>Launch</a:t>
            </a:r>
            <a:br>
              <a:rPr lang="en-US" sz="5400" b="1" dirty="0" smtClean="0">
                <a:ln w="12700" cmpd="sng">
                  <a:solidFill>
                    <a:schemeClr val="accent4"/>
                  </a:solidFill>
                  <a:prstDash val="solid"/>
                </a:ln>
                <a:solidFill>
                  <a:srgbClr val="CC3300"/>
                </a:solidFill>
                <a:latin typeface="Aharoni" panose="02010803020104030203" pitchFamily="2" charset="-79"/>
                <a:cs typeface="Aharoni" panose="02010803020104030203" pitchFamily="2" charset="-79"/>
              </a:rPr>
            </a:br>
            <a:r>
              <a:rPr lang="en-US" sz="3600" dirty="0" smtClean="0">
                <a:solidFill>
                  <a:schemeClr val="accent4">
                    <a:lumMod val="20000"/>
                    <a:lumOff val="80000"/>
                  </a:schemeClr>
                </a:solidFill>
                <a:cs typeface="Aharoni" panose="02010803020104030203" pitchFamily="2" charset="-79"/>
              </a:rPr>
              <a:t>Why some never get off the ground spiritually</a:t>
            </a:r>
            <a:endParaRPr lang="en-US" sz="3600" dirty="0">
              <a:solidFill>
                <a:schemeClr val="accent4">
                  <a:lumMod val="20000"/>
                  <a:lumOff val="80000"/>
                </a:schemeClr>
              </a:solidFill>
            </a:endParaRPr>
          </a:p>
        </p:txBody>
      </p:sp>
      <p:sp>
        <p:nvSpPr>
          <p:cNvPr id="3" name="Content Placeholder 2"/>
          <p:cNvSpPr>
            <a:spLocks noGrp="1"/>
          </p:cNvSpPr>
          <p:nvPr>
            <p:ph idx="1"/>
          </p:nvPr>
        </p:nvSpPr>
        <p:spPr>
          <a:xfrm>
            <a:off x="534391" y="1825625"/>
            <a:ext cx="8277100" cy="4351338"/>
          </a:xfrm>
        </p:spPr>
        <p:txBody>
          <a:bodyPr>
            <a:normAutofit/>
          </a:bodyPr>
          <a:lstStyle/>
          <a:p>
            <a:pPr marL="0" indent="0">
              <a:buNone/>
            </a:pPr>
            <a:r>
              <a:rPr lang="en-US" sz="3600" b="1" dirty="0" smtClean="0">
                <a:solidFill>
                  <a:schemeClr val="accent4">
                    <a:lumMod val="60000"/>
                    <a:lumOff val="40000"/>
                  </a:schemeClr>
                </a:solidFill>
                <a:effectLst>
                  <a:outerShdw blurRad="38100" dist="38100" dir="2700000" algn="tl">
                    <a:srgbClr val="000000">
                      <a:alpha val="43137"/>
                    </a:srgbClr>
                  </a:outerShdw>
                </a:effectLst>
              </a:rPr>
              <a:t>Some are never born again</a:t>
            </a:r>
          </a:p>
          <a:p>
            <a:pPr marL="344488" indent="-344488"/>
            <a:r>
              <a:rPr lang="en-US" sz="3200" dirty="0" smtClean="0">
                <a:solidFill>
                  <a:schemeClr val="accent4">
                    <a:lumMod val="40000"/>
                    <a:lumOff val="60000"/>
                  </a:schemeClr>
                </a:solidFill>
              </a:rPr>
              <a:t>You’ll </a:t>
            </a:r>
            <a:r>
              <a:rPr lang="en-US" sz="3200" dirty="0">
                <a:solidFill>
                  <a:schemeClr val="accent4">
                    <a:lumMod val="40000"/>
                    <a:lumOff val="60000"/>
                  </a:schemeClr>
                </a:solidFill>
              </a:rPr>
              <a:t>never meet your potential as a child of God if you never become a child of God. </a:t>
            </a:r>
            <a:r>
              <a:rPr lang="en-US" sz="3200" dirty="0" smtClean="0">
                <a:solidFill>
                  <a:schemeClr val="accent4">
                    <a:lumMod val="40000"/>
                    <a:lumOff val="60000"/>
                  </a:schemeClr>
                </a:solidFill>
              </a:rPr>
              <a:t>  </a:t>
            </a:r>
            <a:r>
              <a:rPr lang="en-US" sz="3200" dirty="0" smtClean="0">
                <a:solidFill>
                  <a:schemeClr val="accent4">
                    <a:lumMod val="60000"/>
                    <a:lumOff val="40000"/>
                  </a:schemeClr>
                </a:solidFill>
              </a:rPr>
              <a:t>(John 3:7)</a:t>
            </a:r>
          </a:p>
          <a:p>
            <a:pPr marL="344488" indent="-344488"/>
            <a:r>
              <a:rPr lang="en-US" sz="3200" dirty="0" smtClean="0">
                <a:solidFill>
                  <a:schemeClr val="accent4">
                    <a:lumMod val="40000"/>
                    <a:lumOff val="60000"/>
                  </a:schemeClr>
                </a:solidFill>
              </a:rPr>
              <a:t>A person must be willing to apply the teaching, training and encouragement that he has received </a:t>
            </a:r>
            <a:r>
              <a:rPr lang="en-US" sz="3200" dirty="0" smtClean="0">
                <a:solidFill>
                  <a:schemeClr val="accent4">
                    <a:lumMod val="60000"/>
                    <a:lumOff val="40000"/>
                  </a:schemeClr>
                </a:solidFill>
              </a:rPr>
              <a:t>(</a:t>
            </a:r>
            <a:r>
              <a:rPr lang="en-US" sz="3200" dirty="0" smtClean="0">
                <a:solidFill>
                  <a:schemeClr val="accent4">
                    <a:lumMod val="60000"/>
                    <a:lumOff val="40000"/>
                  </a:schemeClr>
                </a:solidFill>
              </a:rPr>
              <a:t>Proverbs </a:t>
            </a:r>
            <a:r>
              <a:rPr lang="en-US" sz="3200" dirty="0" smtClean="0">
                <a:solidFill>
                  <a:schemeClr val="accent4">
                    <a:lumMod val="60000"/>
                    <a:lumOff val="40000"/>
                  </a:schemeClr>
                </a:solidFill>
              </a:rPr>
              <a:t>6:20-22; 15:32; </a:t>
            </a:r>
            <a:r>
              <a:rPr lang="en-US" sz="3200" dirty="0" smtClean="0">
                <a:solidFill>
                  <a:schemeClr val="accent4">
                    <a:lumMod val="60000"/>
                    <a:lumOff val="40000"/>
                  </a:schemeClr>
                </a:solidFill>
              </a:rPr>
              <a:t>                     2 Timothy 3:14-15; Colossians </a:t>
            </a:r>
            <a:r>
              <a:rPr lang="en-US" sz="3200" dirty="0" smtClean="0">
                <a:solidFill>
                  <a:schemeClr val="accent4">
                    <a:lumMod val="60000"/>
                    <a:lumOff val="40000"/>
                  </a:schemeClr>
                </a:solidFill>
              </a:rPr>
              <a:t>2:6-7)</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290292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71409" y="4773433"/>
            <a:ext cx="3372592" cy="2084567"/>
          </a:xfrm>
          <a:prstGeom prst="rect">
            <a:avLst/>
          </a:prstGeom>
        </p:spPr>
      </p:pic>
      <p:sp>
        <p:nvSpPr>
          <p:cNvPr id="2" name="Title 1"/>
          <p:cNvSpPr>
            <a:spLocks noGrp="1"/>
          </p:cNvSpPr>
          <p:nvPr>
            <p:ph type="title"/>
          </p:nvPr>
        </p:nvSpPr>
        <p:spPr/>
        <p:txBody>
          <a:bodyPr>
            <a:normAutofit fontScale="90000"/>
          </a:bodyPr>
          <a:lstStyle/>
          <a:p>
            <a:r>
              <a:rPr lang="en-US" sz="5400" b="1" dirty="0">
                <a:ln w="12700" cmpd="sng">
                  <a:solidFill>
                    <a:schemeClr val="accent4"/>
                  </a:solidFill>
                  <a:prstDash val="solid"/>
                </a:ln>
                <a:solidFill>
                  <a:srgbClr val="CC3300"/>
                </a:solidFill>
                <a:latin typeface="Aharoni" panose="02010803020104030203" pitchFamily="2" charset="-79"/>
                <a:cs typeface="Aharoni" panose="02010803020104030203" pitchFamily="2" charset="-79"/>
              </a:rPr>
              <a:t>Failure to </a:t>
            </a:r>
            <a:r>
              <a:rPr lang="en-US" sz="5400" b="1" dirty="0" smtClean="0">
                <a:ln w="12700" cmpd="sng">
                  <a:solidFill>
                    <a:schemeClr val="accent4"/>
                  </a:solidFill>
                  <a:prstDash val="solid"/>
                </a:ln>
                <a:solidFill>
                  <a:srgbClr val="CC3300"/>
                </a:solidFill>
                <a:latin typeface="Aharoni" panose="02010803020104030203" pitchFamily="2" charset="-79"/>
                <a:cs typeface="Aharoni" panose="02010803020104030203" pitchFamily="2" charset="-79"/>
              </a:rPr>
              <a:t>Launch</a:t>
            </a:r>
            <a:br>
              <a:rPr lang="en-US" sz="5400" b="1" dirty="0" smtClean="0">
                <a:ln w="12700" cmpd="sng">
                  <a:solidFill>
                    <a:schemeClr val="accent4"/>
                  </a:solidFill>
                  <a:prstDash val="solid"/>
                </a:ln>
                <a:solidFill>
                  <a:srgbClr val="CC3300"/>
                </a:solidFill>
                <a:latin typeface="Aharoni" panose="02010803020104030203" pitchFamily="2" charset="-79"/>
                <a:cs typeface="Aharoni" panose="02010803020104030203" pitchFamily="2" charset="-79"/>
              </a:rPr>
            </a:br>
            <a:r>
              <a:rPr lang="en-US" sz="3600" dirty="0" smtClean="0">
                <a:solidFill>
                  <a:schemeClr val="accent4">
                    <a:lumMod val="20000"/>
                    <a:lumOff val="80000"/>
                  </a:schemeClr>
                </a:solidFill>
                <a:cs typeface="Aharoni" panose="02010803020104030203" pitchFamily="2" charset="-79"/>
              </a:rPr>
              <a:t>Why some never get off the ground spiritually</a:t>
            </a:r>
            <a:endParaRPr lang="en-US" sz="3600" dirty="0">
              <a:solidFill>
                <a:schemeClr val="accent4">
                  <a:lumMod val="20000"/>
                  <a:lumOff val="80000"/>
                </a:schemeClr>
              </a:solidFill>
            </a:endParaRPr>
          </a:p>
        </p:txBody>
      </p:sp>
      <p:sp>
        <p:nvSpPr>
          <p:cNvPr id="3" name="Content Placeholder 2"/>
          <p:cNvSpPr>
            <a:spLocks noGrp="1"/>
          </p:cNvSpPr>
          <p:nvPr>
            <p:ph idx="1"/>
          </p:nvPr>
        </p:nvSpPr>
        <p:spPr>
          <a:xfrm>
            <a:off x="534391" y="1825625"/>
            <a:ext cx="8182097" cy="4351338"/>
          </a:xfrm>
        </p:spPr>
        <p:txBody>
          <a:bodyPr>
            <a:normAutofit/>
          </a:bodyPr>
          <a:lstStyle/>
          <a:p>
            <a:pPr marL="0" indent="0">
              <a:buNone/>
            </a:pPr>
            <a:r>
              <a:rPr lang="en-US" sz="3600" b="1" dirty="0" smtClean="0">
                <a:solidFill>
                  <a:schemeClr val="accent4">
                    <a:lumMod val="60000"/>
                    <a:lumOff val="40000"/>
                  </a:schemeClr>
                </a:solidFill>
                <a:effectLst>
                  <a:outerShdw blurRad="38100" dist="38100" dir="2700000" algn="tl">
                    <a:srgbClr val="000000">
                      <a:alpha val="43137"/>
                    </a:srgbClr>
                  </a:outerShdw>
                </a:effectLst>
              </a:rPr>
              <a:t>Some never develop or use their talents</a:t>
            </a:r>
          </a:p>
          <a:p>
            <a:pPr marL="344488" indent="-344488"/>
            <a:r>
              <a:rPr lang="en-US" sz="3200" dirty="0" smtClean="0">
                <a:solidFill>
                  <a:schemeClr val="accent4">
                    <a:lumMod val="40000"/>
                    <a:lumOff val="60000"/>
                  </a:schemeClr>
                </a:solidFill>
              </a:rPr>
              <a:t>We must commit to using what God has given us </a:t>
            </a:r>
            <a:r>
              <a:rPr lang="en-US" sz="3200" dirty="0" smtClean="0">
                <a:solidFill>
                  <a:schemeClr val="accent4">
                    <a:lumMod val="60000"/>
                    <a:lumOff val="40000"/>
                  </a:schemeClr>
                </a:solidFill>
              </a:rPr>
              <a:t>(Luke 19:12-27)</a:t>
            </a:r>
          </a:p>
          <a:p>
            <a:pPr marL="344488" indent="-344488"/>
            <a:r>
              <a:rPr lang="en-US" sz="3200" dirty="0" smtClean="0">
                <a:solidFill>
                  <a:schemeClr val="accent4">
                    <a:lumMod val="40000"/>
                    <a:lumOff val="60000"/>
                  </a:schemeClr>
                </a:solidFill>
              </a:rPr>
              <a:t>But self-satisfaction stifles our drive to excel  </a:t>
            </a:r>
            <a:r>
              <a:rPr lang="en-US" sz="3200" dirty="0" smtClean="0">
                <a:solidFill>
                  <a:schemeClr val="accent4">
                    <a:lumMod val="60000"/>
                    <a:lumOff val="40000"/>
                  </a:schemeClr>
                </a:solidFill>
              </a:rPr>
              <a:t>(2 Peter 1:5; Philippians 3:12-14)</a:t>
            </a:r>
          </a:p>
          <a:p>
            <a:pPr marL="344488" indent="-344488"/>
            <a:r>
              <a:rPr lang="en-US" sz="3200" dirty="0" smtClean="0">
                <a:solidFill>
                  <a:schemeClr val="accent4">
                    <a:lumMod val="40000"/>
                    <a:lumOff val="60000"/>
                  </a:schemeClr>
                </a:solidFill>
              </a:rPr>
              <a:t>And pride and selfishness prevent us from pursuing our potential </a:t>
            </a:r>
            <a:r>
              <a:rPr lang="en-US" sz="3200" dirty="0" smtClean="0">
                <a:solidFill>
                  <a:schemeClr val="accent4">
                    <a:lumMod val="60000"/>
                    <a:lumOff val="40000"/>
                  </a:schemeClr>
                </a:solidFill>
              </a:rPr>
              <a:t>(Jude 12; Judges 13-16; Proverbs 13:1) </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28975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71409" y="4773433"/>
            <a:ext cx="3372592" cy="2084567"/>
          </a:xfrm>
          <a:prstGeom prst="rect">
            <a:avLst/>
          </a:prstGeom>
        </p:spPr>
      </p:pic>
      <p:sp>
        <p:nvSpPr>
          <p:cNvPr id="2" name="Title 1"/>
          <p:cNvSpPr>
            <a:spLocks noGrp="1"/>
          </p:cNvSpPr>
          <p:nvPr>
            <p:ph type="title"/>
          </p:nvPr>
        </p:nvSpPr>
        <p:spPr/>
        <p:txBody>
          <a:bodyPr>
            <a:normAutofit fontScale="90000"/>
          </a:bodyPr>
          <a:lstStyle/>
          <a:p>
            <a:r>
              <a:rPr lang="en-US" sz="5400" b="1" dirty="0">
                <a:ln w="12700" cmpd="sng">
                  <a:solidFill>
                    <a:schemeClr val="accent4"/>
                  </a:solidFill>
                  <a:prstDash val="solid"/>
                </a:ln>
                <a:solidFill>
                  <a:srgbClr val="CC3300"/>
                </a:solidFill>
                <a:latin typeface="Aharoni" panose="02010803020104030203" pitchFamily="2" charset="-79"/>
                <a:cs typeface="Aharoni" panose="02010803020104030203" pitchFamily="2" charset="-79"/>
              </a:rPr>
              <a:t>Failure to </a:t>
            </a:r>
            <a:r>
              <a:rPr lang="en-US" sz="5400" b="1" dirty="0" smtClean="0">
                <a:ln w="12700" cmpd="sng">
                  <a:solidFill>
                    <a:schemeClr val="accent4"/>
                  </a:solidFill>
                  <a:prstDash val="solid"/>
                </a:ln>
                <a:solidFill>
                  <a:srgbClr val="CC3300"/>
                </a:solidFill>
                <a:latin typeface="Aharoni" panose="02010803020104030203" pitchFamily="2" charset="-79"/>
                <a:cs typeface="Aharoni" panose="02010803020104030203" pitchFamily="2" charset="-79"/>
              </a:rPr>
              <a:t>Launch</a:t>
            </a:r>
            <a:br>
              <a:rPr lang="en-US" sz="5400" b="1" dirty="0" smtClean="0">
                <a:ln w="12700" cmpd="sng">
                  <a:solidFill>
                    <a:schemeClr val="accent4"/>
                  </a:solidFill>
                  <a:prstDash val="solid"/>
                </a:ln>
                <a:solidFill>
                  <a:srgbClr val="CC3300"/>
                </a:solidFill>
                <a:latin typeface="Aharoni" panose="02010803020104030203" pitchFamily="2" charset="-79"/>
                <a:cs typeface="Aharoni" panose="02010803020104030203" pitchFamily="2" charset="-79"/>
              </a:rPr>
            </a:br>
            <a:r>
              <a:rPr lang="en-US" sz="3600" dirty="0" smtClean="0">
                <a:solidFill>
                  <a:schemeClr val="accent4">
                    <a:lumMod val="20000"/>
                    <a:lumOff val="80000"/>
                  </a:schemeClr>
                </a:solidFill>
                <a:cs typeface="Aharoni" panose="02010803020104030203" pitchFamily="2" charset="-79"/>
              </a:rPr>
              <a:t>Why some never get off the ground spiritually</a:t>
            </a:r>
            <a:endParaRPr lang="en-US" sz="3600" dirty="0">
              <a:solidFill>
                <a:schemeClr val="accent4">
                  <a:lumMod val="20000"/>
                  <a:lumOff val="80000"/>
                </a:schemeClr>
              </a:solidFill>
            </a:endParaRPr>
          </a:p>
        </p:txBody>
      </p:sp>
      <p:sp>
        <p:nvSpPr>
          <p:cNvPr id="3" name="Content Placeholder 2"/>
          <p:cNvSpPr>
            <a:spLocks noGrp="1"/>
          </p:cNvSpPr>
          <p:nvPr>
            <p:ph idx="1"/>
          </p:nvPr>
        </p:nvSpPr>
        <p:spPr>
          <a:xfrm>
            <a:off x="534391" y="1825625"/>
            <a:ext cx="8277100" cy="4741430"/>
          </a:xfrm>
        </p:spPr>
        <p:txBody>
          <a:bodyPr>
            <a:normAutofit/>
          </a:bodyPr>
          <a:lstStyle/>
          <a:p>
            <a:pPr marL="0" indent="0">
              <a:buNone/>
            </a:pPr>
            <a:r>
              <a:rPr lang="en-US" sz="3600" b="1" dirty="0" smtClean="0">
                <a:solidFill>
                  <a:schemeClr val="accent4">
                    <a:lumMod val="60000"/>
                    <a:lumOff val="40000"/>
                  </a:schemeClr>
                </a:solidFill>
                <a:effectLst>
                  <a:outerShdw blurRad="38100" dist="38100" dir="2700000" algn="tl">
                    <a:srgbClr val="000000">
                      <a:alpha val="43137"/>
                    </a:srgbClr>
                  </a:outerShdw>
                </a:effectLst>
              </a:rPr>
              <a:t>Some </a:t>
            </a:r>
            <a:r>
              <a:rPr lang="en-US" sz="3600" b="1" smtClean="0">
                <a:solidFill>
                  <a:schemeClr val="accent4">
                    <a:lumMod val="60000"/>
                    <a:lumOff val="40000"/>
                  </a:schemeClr>
                </a:solidFill>
                <a:effectLst>
                  <a:outerShdw blurRad="38100" dist="38100" dir="2700000" algn="tl">
                    <a:srgbClr val="000000">
                      <a:alpha val="43137"/>
                    </a:srgbClr>
                  </a:outerShdw>
                </a:effectLst>
              </a:rPr>
              <a:t>never accept </a:t>
            </a:r>
            <a:r>
              <a:rPr lang="en-US" sz="3600" b="1" dirty="0" smtClean="0">
                <a:solidFill>
                  <a:schemeClr val="accent4">
                    <a:lumMod val="60000"/>
                    <a:lumOff val="40000"/>
                  </a:schemeClr>
                </a:solidFill>
                <a:effectLst>
                  <a:outerShdw blurRad="38100" dist="38100" dir="2700000" algn="tl">
                    <a:srgbClr val="000000">
                      <a:alpha val="43137"/>
                    </a:srgbClr>
                  </a:outerShdw>
                </a:effectLst>
              </a:rPr>
              <a:t>their mission as priests</a:t>
            </a:r>
          </a:p>
          <a:p>
            <a:pPr marL="344488" indent="-344488"/>
            <a:r>
              <a:rPr lang="en-US" sz="3200" dirty="0" smtClean="0">
                <a:solidFill>
                  <a:schemeClr val="accent4">
                    <a:lumMod val="40000"/>
                    <a:lumOff val="60000"/>
                  </a:schemeClr>
                </a:solidFill>
              </a:rPr>
              <a:t>Every Christian is part of a kingdom of priests.   </a:t>
            </a:r>
            <a:r>
              <a:rPr lang="en-US" sz="3200" dirty="0" smtClean="0">
                <a:solidFill>
                  <a:schemeClr val="accent4">
                    <a:lumMod val="60000"/>
                    <a:lumOff val="40000"/>
                  </a:schemeClr>
                </a:solidFill>
              </a:rPr>
              <a:t>(Revelation 1:5-7; 5:10)</a:t>
            </a:r>
          </a:p>
          <a:p>
            <a:pPr marL="344488" indent="-344488"/>
            <a:r>
              <a:rPr lang="en-US" sz="3200" dirty="0" smtClean="0">
                <a:solidFill>
                  <a:schemeClr val="accent4">
                    <a:lumMod val="40000"/>
                    <a:lumOff val="60000"/>
                  </a:schemeClr>
                </a:solidFill>
              </a:rPr>
              <a:t>As priests, we proclaim God’s praises                 </a:t>
            </a:r>
            <a:r>
              <a:rPr lang="en-US" sz="3200" dirty="0" smtClean="0">
                <a:solidFill>
                  <a:schemeClr val="accent4">
                    <a:lumMod val="60000"/>
                    <a:lumOff val="40000"/>
                  </a:schemeClr>
                </a:solidFill>
              </a:rPr>
              <a:t>(1 Peter 2:9)</a:t>
            </a:r>
          </a:p>
          <a:p>
            <a:pPr marL="344488" indent="-344488"/>
            <a:r>
              <a:rPr lang="en-US" sz="3200" dirty="0" smtClean="0">
                <a:solidFill>
                  <a:schemeClr val="accent4">
                    <a:lumMod val="40000"/>
                    <a:lumOff val="60000"/>
                  </a:schemeClr>
                </a:solidFill>
              </a:rPr>
              <a:t>As priests, we teach God’s word </a:t>
            </a:r>
            <a:r>
              <a:rPr lang="en-US" sz="3200" dirty="0" smtClean="0">
                <a:solidFill>
                  <a:schemeClr val="accent4">
                    <a:lumMod val="60000"/>
                    <a:lumOff val="40000"/>
                  </a:schemeClr>
                </a:solidFill>
              </a:rPr>
              <a:t>	   (Malachi 2:7; Hebrews 5:12-14)</a:t>
            </a:r>
          </a:p>
          <a:p>
            <a:pPr marL="344488" indent="-344488"/>
            <a:r>
              <a:rPr lang="en-US" sz="3200" dirty="0" smtClean="0">
                <a:solidFill>
                  <a:schemeClr val="accent4">
                    <a:lumMod val="40000"/>
                    <a:lumOff val="60000"/>
                  </a:schemeClr>
                </a:solidFill>
              </a:rPr>
              <a:t>As priests, we offer sacrifices </a:t>
            </a:r>
            <a:r>
              <a:rPr lang="en-US" sz="3200" dirty="0" smtClean="0">
                <a:solidFill>
                  <a:schemeClr val="accent4">
                    <a:lumMod val="60000"/>
                    <a:lumOff val="40000"/>
                  </a:schemeClr>
                </a:solidFill>
              </a:rPr>
              <a:t>		          (Hebrews 13:15-16)</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115193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71409" y="4773433"/>
            <a:ext cx="3372592" cy="2084567"/>
          </a:xfrm>
          <a:prstGeom prst="rect">
            <a:avLst/>
          </a:prstGeom>
        </p:spPr>
      </p:pic>
      <p:sp>
        <p:nvSpPr>
          <p:cNvPr id="2" name="Title 1"/>
          <p:cNvSpPr>
            <a:spLocks noGrp="1"/>
          </p:cNvSpPr>
          <p:nvPr>
            <p:ph type="title"/>
          </p:nvPr>
        </p:nvSpPr>
        <p:spPr>
          <a:xfrm>
            <a:off x="344383" y="246373"/>
            <a:ext cx="7886700" cy="779461"/>
          </a:xfrm>
        </p:spPr>
        <p:txBody>
          <a:bodyPr>
            <a:normAutofit fontScale="90000"/>
          </a:bodyPr>
          <a:lstStyle/>
          <a:p>
            <a:r>
              <a:rPr lang="en-US" sz="5400" b="1" dirty="0" smtClean="0">
                <a:ln w="12700" cmpd="sng">
                  <a:solidFill>
                    <a:schemeClr val="accent4"/>
                  </a:solidFill>
                  <a:prstDash val="solid"/>
                </a:ln>
                <a:solidFill>
                  <a:srgbClr val="CC3300"/>
                </a:solidFill>
                <a:latin typeface="ArtBrush" panose="020B0500000000000000" pitchFamily="34" charset="0"/>
                <a:cs typeface="Aharoni" panose="02010803020104030203" pitchFamily="2" charset="-79"/>
              </a:rPr>
              <a:t>Get off the Ground!</a:t>
            </a:r>
            <a:endParaRPr lang="en-US" sz="3600" dirty="0">
              <a:solidFill>
                <a:schemeClr val="accent4">
                  <a:lumMod val="20000"/>
                  <a:lumOff val="80000"/>
                </a:schemeClr>
              </a:solidFill>
              <a:latin typeface="ArtBrush" panose="020B0500000000000000" pitchFamily="34" charset="0"/>
            </a:endParaRPr>
          </a:p>
        </p:txBody>
      </p:sp>
      <p:sp>
        <p:nvSpPr>
          <p:cNvPr id="3" name="Content Placeholder 2"/>
          <p:cNvSpPr>
            <a:spLocks noGrp="1"/>
          </p:cNvSpPr>
          <p:nvPr>
            <p:ph sz="half" idx="1"/>
          </p:nvPr>
        </p:nvSpPr>
        <p:spPr>
          <a:xfrm>
            <a:off x="344383" y="1144587"/>
            <a:ext cx="4453247" cy="5612473"/>
          </a:xfrm>
        </p:spPr>
        <p:txBody>
          <a:bodyPr>
            <a:normAutofit/>
          </a:bodyPr>
          <a:lstStyle/>
          <a:p>
            <a:pPr marL="0" indent="0" fontAlgn="base">
              <a:buNone/>
            </a:pPr>
            <a:r>
              <a:rPr lang="en-US" b="1" u="sng" dirty="0" smtClean="0">
                <a:solidFill>
                  <a:schemeClr val="accent4">
                    <a:lumMod val="60000"/>
                    <a:lumOff val="40000"/>
                  </a:schemeClr>
                </a:solidFill>
              </a:rPr>
              <a:t>Questions </a:t>
            </a:r>
            <a:r>
              <a:rPr lang="en-US" b="1" u="sng" dirty="0">
                <a:solidFill>
                  <a:schemeClr val="accent4">
                    <a:lumMod val="60000"/>
                    <a:lumOff val="40000"/>
                  </a:schemeClr>
                </a:solidFill>
              </a:rPr>
              <a:t>You Must Ask God</a:t>
            </a:r>
            <a:endParaRPr lang="en-US" u="sng" dirty="0">
              <a:solidFill>
                <a:schemeClr val="accent4">
                  <a:lumMod val="60000"/>
                  <a:lumOff val="40000"/>
                </a:schemeClr>
              </a:solidFill>
            </a:endParaRPr>
          </a:p>
          <a:p>
            <a:r>
              <a:rPr lang="en-US" dirty="0">
                <a:solidFill>
                  <a:schemeClr val="accent4">
                    <a:lumMod val="40000"/>
                    <a:lumOff val="60000"/>
                  </a:schemeClr>
                </a:solidFill>
              </a:rPr>
              <a:t>“What did You have in mind when </a:t>
            </a:r>
            <a:r>
              <a:rPr lang="en-US" dirty="0" smtClean="0">
                <a:solidFill>
                  <a:schemeClr val="accent4">
                    <a:lumMod val="40000"/>
                    <a:lumOff val="60000"/>
                  </a:schemeClr>
                </a:solidFill>
              </a:rPr>
              <a:t>You </a:t>
            </a:r>
            <a:r>
              <a:rPr lang="en-US" dirty="0">
                <a:solidFill>
                  <a:schemeClr val="accent4">
                    <a:lumMod val="40000"/>
                    <a:lumOff val="60000"/>
                  </a:schemeClr>
                </a:solidFill>
              </a:rPr>
              <a:t>created me?” </a:t>
            </a:r>
          </a:p>
          <a:p>
            <a:pPr lvl="0"/>
            <a:r>
              <a:rPr lang="en-US" dirty="0" smtClean="0">
                <a:solidFill>
                  <a:schemeClr val="accent4">
                    <a:lumMod val="40000"/>
                    <a:lumOff val="60000"/>
                  </a:schemeClr>
                </a:solidFill>
              </a:rPr>
              <a:t>“</a:t>
            </a:r>
            <a:r>
              <a:rPr lang="en-US" dirty="0">
                <a:solidFill>
                  <a:schemeClr val="accent4">
                    <a:lumMod val="40000"/>
                    <a:lumOff val="60000"/>
                  </a:schemeClr>
                </a:solidFill>
              </a:rPr>
              <a:t>What do You want </a:t>
            </a:r>
            <a:r>
              <a:rPr lang="en-US" dirty="0" smtClean="0">
                <a:solidFill>
                  <a:schemeClr val="accent4">
                    <a:lumMod val="40000"/>
                    <a:lumOff val="60000"/>
                  </a:schemeClr>
                </a:solidFill>
              </a:rPr>
              <a:t>me to do with my life?”</a:t>
            </a:r>
            <a:endParaRPr lang="en-US" dirty="0">
              <a:solidFill>
                <a:schemeClr val="accent4">
                  <a:lumMod val="40000"/>
                  <a:lumOff val="60000"/>
                </a:schemeClr>
              </a:solidFill>
            </a:endParaRPr>
          </a:p>
          <a:p>
            <a:pPr lvl="0"/>
            <a:r>
              <a:rPr lang="en-US" dirty="0" smtClean="0">
                <a:solidFill>
                  <a:schemeClr val="accent4">
                    <a:lumMod val="40000"/>
                    <a:lumOff val="60000"/>
                  </a:schemeClr>
                </a:solidFill>
              </a:rPr>
              <a:t>“How high should I aim?”</a:t>
            </a:r>
          </a:p>
          <a:p>
            <a:pPr lvl="0"/>
            <a:endParaRPr lang="en-US" sz="2000" dirty="0">
              <a:solidFill>
                <a:schemeClr val="accent4">
                  <a:lumMod val="40000"/>
                  <a:lumOff val="60000"/>
                </a:schemeClr>
              </a:solidFill>
            </a:endParaRPr>
          </a:p>
          <a:p>
            <a:pPr lvl="0"/>
            <a:r>
              <a:rPr lang="en-US" dirty="0">
                <a:solidFill>
                  <a:schemeClr val="accent4">
                    <a:lumMod val="40000"/>
                    <a:lumOff val="60000"/>
                  </a:schemeClr>
                </a:solidFill>
              </a:rPr>
              <a:t>“What potential lies within me?” </a:t>
            </a:r>
            <a:endParaRPr lang="en-US" dirty="0" smtClean="0">
              <a:solidFill>
                <a:schemeClr val="accent4">
                  <a:lumMod val="40000"/>
                  <a:lumOff val="60000"/>
                </a:schemeClr>
              </a:solidFill>
            </a:endParaRPr>
          </a:p>
          <a:p>
            <a:pPr lvl="0"/>
            <a:r>
              <a:rPr lang="en-US" dirty="0" smtClean="0">
                <a:solidFill>
                  <a:schemeClr val="accent4">
                    <a:lumMod val="40000"/>
                    <a:lumOff val="60000"/>
                  </a:schemeClr>
                </a:solidFill>
              </a:rPr>
              <a:t>“What can You accomplish through me?”</a:t>
            </a:r>
            <a:endParaRPr lang="en-US" dirty="0">
              <a:solidFill>
                <a:schemeClr val="accent4">
                  <a:lumMod val="40000"/>
                  <a:lumOff val="60000"/>
                </a:schemeClr>
              </a:solidFill>
            </a:endParaRPr>
          </a:p>
        </p:txBody>
      </p:sp>
      <p:sp>
        <p:nvSpPr>
          <p:cNvPr id="5" name="Content Placeholder 4"/>
          <p:cNvSpPr>
            <a:spLocks noGrp="1"/>
          </p:cNvSpPr>
          <p:nvPr>
            <p:ph sz="half" idx="2"/>
          </p:nvPr>
        </p:nvSpPr>
        <p:spPr>
          <a:xfrm>
            <a:off x="4916383" y="1144587"/>
            <a:ext cx="4025736" cy="5363091"/>
          </a:xfrm>
        </p:spPr>
        <p:txBody>
          <a:bodyPr>
            <a:normAutofit/>
          </a:bodyPr>
          <a:lstStyle/>
          <a:p>
            <a:pPr marL="0" indent="0">
              <a:buNone/>
            </a:pPr>
            <a:r>
              <a:rPr lang="en-US" b="1" u="sng" smtClean="0">
                <a:solidFill>
                  <a:schemeClr val="accent4">
                    <a:lumMod val="60000"/>
                    <a:lumOff val="40000"/>
                  </a:schemeClr>
                </a:solidFill>
              </a:rPr>
              <a:t>Answers You </a:t>
            </a:r>
            <a:r>
              <a:rPr lang="en-US" b="1" u="sng" dirty="0" smtClean="0">
                <a:solidFill>
                  <a:schemeClr val="accent4">
                    <a:lumMod val="60000"/>
                    <a:lumOff val="40000"/>
                  </a:schemeClr>
                </a:solidFill>
              </a:rPr>
              <a:t>Must Accept</a:t>
            </a:r>
          </a:p>
          <a:p>
            <a:pPr marL="403225" indent="-284163"/>
            <a:r>
              <a:rPr lang="en-US" dirty="0" smtClean="0">
                <a:solidFill>
                  <a:schemeClr val="accent4">
                    <a:lumMod val="40000"/>
                    <a:lumOff val="60000"/>
                  </a:schemeClr>
                </a:solidFill>
              </a:rPr>
              <a:t>To be like Jesus!   </a:t>
            </a:r>
            <a:r>
              <a:rPr lang="en-US" dirty="0" smtClean="0">
                <a:solidFill>
                  <a:schemeClr val="accent4">
                    <a:lumMod val="60000"/>
                    <a:lumOff val="40000"/>
                  </a:schemeClr>
                </a:solidFill>
              </a:rPr>
              <a:t>(Romans 8:29)</a:t>
            </a:r>
            <a:endParaRPr lang="en-US" sz="2000" dirty="0">
              <a:solidFill>
                <a:schemeClr val="accent4">
                  <a:lumMod val="60000"/>
                  <a:lumOff val="40000"/>
                </a:schemeClr>
              </a:solidFill>
            </a:endParaRPr>
          </a:p>
          <a:p>
            <a:pPr marL="403225" indent="-284163"/>
            <a:r>
              <a:rPr lang="en-US" dirty="0" smtClean="0">
                <a:solidFill>
                  <a:schemeClr val="accent4">
                    <a:lumMod val="40000"/>
                    <a:lumOff val="60000"/>
                  </a:schemeClr>
                </a:solidFill>
              </a:rPr>
              <a:t>Glorify Him!                </a:t>
            </a:r>
            <a:r>
              <a:rPr lang="en-US" dirty="0" smtClean="0">
                <a:solidFill>
                  <a:schemeClr val="accent4">
                    <a:lumMod val="60000"/>
                    <a:lumOff val="40000"/>
                  </a:schemeClr>
                </a:solidFill>
              </a:rPr>
              <a:t>(Ephesians 1:11-12)</a:t>
            </a:r>
          </a:p>
          <a:p>
            <a:pPr marL="403225" indent="-284163"/>
            <a:r>
              <a:rPr lang="en-US" dirty="0" smtClean="0">
                <a:solidFill>
                  <a:schemeClr val="accent4">
                    <a:lumMod val="40000"/>
                    <a:lumOff val="60000"/>
                  </a:schemeClr>
                </a:solidFill>
              </a:rPr>
              <a:t>Out of this world! </a:t>
            </a:r>
            <a:r>
              <a:rPr lang="en-US" dirty="0" smtClean="0">
                <a:solidFill>
                  <a:schemeClr val="accent4">
                    <a:lumMod val="60000"/>
                    <a:lumOff val="40000"/>
                  </a:schemeClr>
                </a:solidFill>
              </a:rPr>
              <a:t>(Colossians 3:1-2)</a:t>
            </a:r>
          </a:p>
          <a:p>
            <a:pPr marL="403225" indent="-284163"/>
            <a:r>
              <a:rPr lang="en-US" dirty="0" smtClean="0">
                <a:solidFill>
                  <a:schemeClr val="accent4">
                    <a:lumMod val="40000"/>
                    <a:lumOff val="60000"/>
                  </a:schemeClr>
                </a:solidFill>
              </a:rPr>
              <a:t>God’s good works!      </a:t>
            </a:r>
            <a:r>
              <a:rPr lang="en-US" dirty="0" smtClean="0">
                <a:solidFill>
                  <a:schemeClr val="accent4">
                    <a:lumMod val="60000"/>
                    <a:lumOff val="40000"/>
                  </a:schemeClr>
                </a:solidFill>
              </a:rPr>
              <a:t>(Ephesians 2:10)</a:t>
            </a:r>
          </a:p>
          <a:p>
            <a:pPr marL="403225" indent="-284163"/>
            <a:r>
              <a:rPr lang="en-US" dirty="0" smtClean="0">
                <a:solidFill>
                  <a:schemeClr val="accent4">
                    <a:lumMod val="40000"/>
                    <a:lumOff val="60000"/>
                  </a:schemeClr>
                </a:solidFill>
              </a:rPr>
              <a:t>More than you think! 	 </a:t>
            </a:r>
            <a:r>
              <a:rPr lang="en-US" dirty="0" smtClean="0">
                <a:solidFill>
                  <a:schemeClr val="accent4">
                    <a:lumMod val="60000"/>
                    <a:lumOff val="40000"/>
                  </a:schemeClr>
                </a:solidFill>
              </a:rPr>
              <a:t>(Ephesians 3:20)</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168903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fade">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fade">
                                      <p:cBhvr>
                                        <p:cTn id="52" dur="5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fade">
                                      <p:cBhvr>
                                        <p:cTn id="57" dur="500"/>
                                        <p:tgtEl>
                                          <p:spTgt spid="5">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Effect transition="in" filter="fade">
                                      <p:cBhvr>
                                        <p:cTn id="6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TotalTime>
  <Words>372</Words>
  <Application>Microsoft Office PowerPoint</Application>
  <PresentationFormat>On-screen Show (4:3)</PresentationFormat>
  <Paragraphs>35</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Aharoni</vt:lpstr>
      <vt:lpstr>ArtBrush</vt:lpstr>
      <vt:lpstr>Calibri</vt:lpstr>
      <vt:lpstr>Calibri Light</vt:lpstr>
      <vt:lpstr>Office Theme</vt:lpstr>
      <vt:lpstr>Failure to Launch</vt:lpstr>
      <vt:lpstr>Failure to Launch</vt:lpstr>
      <vt:lpstr>Failure to Launch Why some never get off the ground spiritually</vt:lpstr>
      <vt:lpstr>Failure to Launch Why some never get off the ground spiritually</vt:lpstr>
      <vt:lpstr>Failure to Launch Why some never get off the ground spiritually</vt:lpstr>
      <vt:lpstr>Get off the Ground!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21</cp:revision>
  <dcterms:created xsi:type="dcterms:W3CDTF">2015-04-16T14:56:37Z</dcterms:created>
  <dcterms:modified xsi:type="dcterms:W3CDTF">2016-04-21T15:28:04Z</dcterms:modified>
</cp:coreProperties>
</file>