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66" r:id="rId3"/>
    <p:sldId id="280" r:id="rId4"/>
    <p:sldId id="263" r:id="rId5"/>
    <p:sldId id="264" r:id="rId6"/>
    <p:sldId id="259" r:id="rId7"/>
    <p:sldId id="278" r:id="rId8"/>
    <p:sldId id="279" r:id="rId9"/>
    <p:sldId id="265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9" autoAdjust="0"/>
    <p:restoredTop sz="93886" autoAdjust="0"/>
  </p:normalViewPr>
  <p:slideViewPr>
    <p:cSldViewPr snapToGrid="0">
      <p:cViewPr varScale="1">
        <p:scale>
          <a:sx n="60" d="100"/>
          <a:sy n="60" d="100"/>
        </p:scale>
        <p:origin x="192" y="66"/>
      </p:cViewPr>
      <p:guideLst/>
    </p:cSldViewPr>
  </p:slideViewPr>
  <p:outlineViewPr>
    <p:cViewPr>
      <p:scale>
        <a:sx n="33" d="100"/>
        <a:sy n="33" d="100"/>
      </p:scale>
      <p:origin x="0" y="-163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71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9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7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597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8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8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78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090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2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5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8/21/2016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634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 Sound Church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4800" cap="none" spc="-50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  <a:t>Titus 2:1-8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5021179" y="4203032"/>
            <a:ext cx="2438400" cy="0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1284" y="2260712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8029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5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26198 -0.00301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2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if?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Genesis 6:14-16 (NKJV)</a:t>
            </a:r>
          </a:p>
          <a:p>
            <a:r>
              <a:rPr lang="en-US" sz="2800" dirty="0"/>
              <a:t>14 Make yourself an ark of gopherwood; make rooms in the ark, and cover it inside and outside with pitch.  15 And this is how you shall make it: The length of the ark shall be three hundred cubits, its width fifty cubits, and its height thirty cubits.  16 You shall make a window for the ark, and you shall finish it to a cubit from above; and set the door of the ark in its side. You shall make it with lower, second, and third decks.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7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1 Timothy 1:3-4 (NKJV)</a:t>
            </a:r>
          </a:p>
          <a:p>
            <a:r>
              <a:rPr lang="en-US" sz="2800" dirty="0"/>
              <a:t>3 As I urged you when I went into Macedonia—remain in Ephesus that you may charge some that they teach no other doctrine,  4 nor give heed to fables and endless genealogies, which cause disputes rather than godly edification which is in faith.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46620" y="4418037"/>
            <a:ext cx="901843" cy="9584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0420" y="2436837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76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0.09878 -0.00047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626" y="1845733"/>
            <a:ext cx="8184629" cy="4450135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Genesis 22:1-3 (NKJV)</a:t>
            </a:r>
          </a:p>
          <a:p>
            <a:r>
              <a:rPr lang="en-US" sz="2800" dirty="0"/>
              <a:t>22 Now it came to pass after these things that God tested Abraham, and said to him, “Abraham!”  And he said, “Here I am.” 2 Then He said, “Take now your son, your only son Isaac, whom you love, and go to the land of Moriah, and offer him there as a burnt offering on one of the mountains of which I shall tell you.” 3 So Abraham rose early in the morning and saddled his donkey, and took two of his young men with him, and Isaac his son; and he split the wood for the burnt offering, and arose and went to the place of which God had told him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434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Joshua 1:1-2 (NKJV)</a:t>
            </a:r>
          </a:p>
          <a:p>
            <a:r>
              <a:rPr lang="en-US" sz="2800" dirty="0"/>
              <a:t>1 After the death of Moses the servant of the Lord, it came to pass that the Lord spoke to Joshua the son of Nun, Moses’ assistant, saying:  2 “Moses My servant is dead. Now therefore, arise, go over this Jordan, you and all this people, to the land which I am giving to them—the children of Israel.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028347" y="4812632"/>
            <a:ext cx="933927" cy="6458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52147" y="2837890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244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85185E-6 L 0.10399 -0.00069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91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Luke 22:41-42 (NKJV)</a:t>
            </a:r>
          </a:p>
          <a:p>
            <a:r>
              <a:rPr lang="en-US" sz="2800" dirty="0"/>
              <a:t>41 And He was withdrawn from them about a stone’s throw, and He knelt down and prayed,  42 saying, “Father, if it is Your will, take this cup away from Me; nevertheless not My will, but Yours, be done.” 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429396" y="3256547"/>
            <a:ext cx="1046225" cy="6460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3196" y="1281807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986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0.11268 0.00185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What if?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240631" y="-176463"/>
            <a:ext cx="9849852" cy="726707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8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Titus 1:5 (NKJV)</a:t>
            </a:r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5 For this reason I left you in Crete, that you should set in order the things that are lacking, and appoint elders in every city as I commanded you—</a:t>
            </a:r>
          </a:p>
          <a:p>
            <a:pPr lvl="0">
              <a:buClr>
                <a:srgbClr val="D34817"/>
              </a:buClr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Titus 1:13 (NKJV)</a:t>
            </a:r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13 This testimony is true. Therefore rebuke them sharply, that they may be sound in the faith,</a:t>
            </a:r>
          </a:p>
          <a:p>
            <a:pPr lvl="0">
              <a:buClr>
                <a:srgbClr val="D34817"/>
              </a:buClr>
            </a:pPr>
            <a:endParaRPr lang="en-US" sz="28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033737" y="2823411"/>
            <a:ext cx="901842" cy="3407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7537" y="845618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800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2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09861 -0.00463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Titus 2:1 (NKJV)</a:t>
            </a:r>
          </a:p>
          <a:p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1 But as for you, speak the things which are proper for sound doctrine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69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9626" y="1845733"/>
            <a:ext cx="8169639" cy="427025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Titus 2:15 (NKJV)</a:t>
            </a:r>
          </a:p>
          <a:p>
            <a:r>
              <a:rPr lang="en-US" sz="2800" dirty="0"/>
              <a:t>15 Speak these things, exhort, and rebuke with all authority. Let no one despise you.</a:t>
            </a:r>
          </a:p>
          <a:p>
            <a:endParaRPr lang="en-US" sz="2800" dirty="0"/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1 Peter 3:15 (NKJV)</a:t>
            </a:r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15 But sanctify the Lord God in your hearts, and always be ready to give a defense to everyone who asks you a reason for the hope that is in you, with meekness and fear;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29784" y="3128211"/>
            <a:ext cx="1423605" cy="6459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3584" y="1153470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36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 L 0.15399 -0.00069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91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7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Titus 2:2 (NKJV)</a:t>
            </a:r>
          </a:p>
          <a:p>
            <a:r>
              <a:rPr lang="en-US" sz="2800" dirty="0"/>
              <a:t>2 that the older men be sober, reverent, temperate, sound in faith, in love, in patience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930316" y="3240505"/>
            <a:ext cx="618397" cy="0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74168" y="1265765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7549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0.09357 0.0018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7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Titus 2:3 (KJV)</a:t>
            </a:r>
          </a:p>
          <a:p>
            <a:r>
              <a:rPr lang="en-US" sz="2800" dirty="0"/>
              <a:t>3 The aged women likewise, that they be in </a:t>
            </a:r>
            <a:r>
              <a:rPr lang="en-US" sz="2800" dirty="0" err="1"/>
              <a:t>behaviour</a:t>
            </a:r>
            <a:r>
              <a:rPr lang="en-US" sz="2800" dirty="0"/>
              <a:t> as </a:t>
            </a:r>
            <a:r>
              <a:rPr lang="en-US" sz="2800" dirty="0" err="1"/>
              <a:t>becometh</a:t>
            </a:r>
            <a:r>
              <a:rPr lang="en-US" sz="2800" dirty="0"/>
              <a:t> holiness, not false accusers, not given to much wine, teachers of good things —  4 that they admonish the young women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32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Titus 2: 4-5 (NKJV)</a:t>
            </a:r>
          </a:p>
          <a:p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4 that they admonish the young women to love their husbands, to love their children,  5 to be discreet, chaste, homemakers, good, obedient to their own husbands, that the word of God may not be blasphemed.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499087" y="2839453"/>
            <a:ext cx="1527481" cy="6461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2887" y="864714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895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2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0.16198 -0.00741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90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2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Titus 2:6-8 (NKJV)</a:t>
            </a:r>
          </a:p>
          <a:p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6 Likewise, exhort the young men to be sober-minded,  7 in all things showing yourself to be a pattern of good works; in doctrine showing integrity, reverence, incorruptibility,  8 sound speech that cannot be condemned, that one who is an opponent may be ashamed, having nothing evil to say of you.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926831" y="4770961"/>
            <a:ext cx="1431232" cy="9586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0631" y="2789761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913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7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07407E-6 L 0.1566 -0.00278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3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2 Corinthians 13:5 (NKJV)</a:t>
            </a:r>
          </a:p>
          <a:p>
            <a:pPr lvl="0">
              <a:buClr>
                <a:srgbClr val="D34817"/>
              </a:buClr>
            </a:pPr>
            <a:r>
              <a:rPr lang="en-US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5 Examine yourselves as to whether you are in the faith. Test yourselves. Do you not know yourselves, that Jesus Christ is in you?—unless indeed you are disqualified.</a:t>
            </a:r>
          </a:p>
          <a:p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183629" y="2829871"/>
            <a:ext cx="1254771" cy="9582"/>
          </a:xfrm>
          <a:prstGeom prst="line">
            <a:avLst/>
          </a:prstGeom>
          <a:noFill/>
          <a:ln w="1270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07429" y="848671"/>
            <a:ext cx="890587" cy="206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542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44444E-6 L 0.13542 -0.0051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71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289</TotalTime>
  <Words>819</Words>
  <Application>Microsoft Office PowerPoint</Application>
  <PresentationFormat>On-screen Show (4:3)</PresentationFormat>
  <Paragraphs>41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Retrospect</vt:lpstr>
      <vt:lpstr>A Sound Church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if?</vt:lpstr>
      <vt:lpstr>What if?</vt:lpstr>
      <vt:lpstr>What if?</vt:lpstr>
      <vt:lpstr>What if?</vt:lpstr>
      <vt:lpstr>What if?</vt:lpstr>
      <vt:lpstr>What if?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Sound Church</dc:title>
  <dc:creator>Microsoft account</dc:creator>
  <cp:lastModifiedBy>oneal</cp:lastModifiedBy>
  <cp:revision>25</cp:revision>
  <dcterms:created xsi:type="dcterms:W3CDTF">2016-08-19T11:37:12Z</dcterms:created>
  <dcterms:modified xsi:type="dcterms:W3CDTF">2016-08-21T21:26:05Z</dcterms:modified>
</cp:coreProperties>
</file>