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0"/>
  </p:handoutMasterIdLst>
  <p:sldIdLst>
    <p:sldId id="256" r:id="rId2"/>
    <p:sldId id="259" r:id="rId3"/>
    <p:sldId id="293" r:id="rId4"/>
    <p:sldId id="292" r:id="rId5"/>
    <p:sldId id="291" r:id="rId6"/>
    <p:sldId id="272" r:id="rId7"/>
    <p:sldId id="285" r:id="rId8"/>
    <p:sldId id="286" r:id="rId9"/>
    <p:sldId id="290" r:id="rId10"/>
    <p:sldId id="294" r:id="rId11"/>
    <p:sldId id="287" r:id="rId12"/>
    <p:sldId id="288" r:id="rId13"/>
    <p:sldId id="277" r:id="rId14"/>
    <p:sldId id="279" r:id="rId15"/>
    <p:sldId id="282" r:id="rId16"/>
    <p:sldId id="258" r:id="rId17"/>
    <p:sldId id="260" r:id="rId18"/>
    <p:sldId id="295" r:id="rId19"/>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5" autoAdjust="0"/>
    <p:restoredTop sz="94660"/>
  </p:normalViewPr>
  <p:slideViewPr>
    <p:cSldViewPr snapToGrid="0">
      <p:cViewPr varScale="1">
        <p:scale>
          <a:sx n="98" d="100"/>
          <a:sy n="98" d="100"/>
        </p:scale>
        <p:origin x="114" y="3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A38921EA-D29D-42A1-AB1E-589C13533946}" type="datetimeFigureOut">
              <a:rPr lang="en-US" smtClean="0"/>
              <a:t>2/11/2017</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0D45A297-2293-4398-B96B-3F4DCF6E567A}" type="slidenum">
              <a:rPr lang="en-US" smtClean="0"/>
              <a:t>‹#›</a:t>
            </a:fld>
            <a:endParaRPr lang="en-US"/>
          </a:p>
        </p:txBody>
      </p:sp>
    </p:spTree>
    <p:extLst>
      <p:ext uri="{BB962C8B-B14F-4D97-AF65-F5344CB8AC3E}">
        <p14:creationId xmlns:p14="http://schemas.microsoft.com/office/powerpoint/2010/main" val="366127572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2587865-F69D-4E33-BF5F-9646535EEE83}" type="datetimeFigureOut">
              <a:rPr lang="en-US" smtClean="0"/>
              <a:t>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61AAB1-079B-475F-9C29-2344C939C1FE}" type="slidenum">
              <a:rPr lang="en-US" smtClean="0"/>
              <a:t>‹#›</a:t>
            </a:fld>
            <a:endParaRPr lang="en-US"/>
          </a:p>
        </p:txBody>
      </p:sp>
    </p:spTree>
    <p:extLst>
      <p:ext uri="{BB962C8B-B14F-4D97-AF65-F5344CB8AC3E}">
        <p14:creationId xmlns:p14="http://schemas.microsoft.com/office/powerpoint/2010/main" val="1229245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587865-F69D-4E33-BF5F-9646535EEE83}" type="datetimeFigureOut">
              <a:rPr lang="en-US" smtClean="0"/>
              <a:t>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61AAB1-079B-475F-9C29-2344C939C1FE}" type="slidenum">
              <a:rPr lang="en-US" smtClean="0"/>
              <a:t>‹#›</a:t>
            </a:fld>
            <a:endParaRPr lang="en-US"/>
          </a:p>
        </p:txBody>
      </p:sp>
    </p:spTree>
    <p:extLst>
      <p:ext uri="{BB962C8B-B14F-4D97-AF65-F5344CB8AC3E}">
        <p14:creationId xmlns:p14="http://schemas.microsoft.com/office/powerpoint/2010/main" val="3807898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587865-F69D-4E33-BF5F-9646535EEE83}" type="datetimeFigureOut">
              <a:rPr lang="en-US" smtClean="0"/>
              <a:t>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61AAB1-079B-475F-9C29-2344C939C1FE}" type="slidenum">
              <a:rPr lang="en-US" smtClean="0"/>
              <a:t>‹#›</a:t>
            </a:fld>
            <a:endParaRPr lang="en-US"/>
          </a:p>
        </p:txBody>
      </p:sp>
    </p:spTree>
    <p:extLst>
      <p:ext uri="{BB962C8B-B14F-4D97-AF65-F5344CB8AC3E}">
        <p14:creationId xmlns:p14="http://schemas.microsoft.com/office/powerpoint/2010/main" val="4194301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587865-F69D-4E33-BF5F-9646535EEE83}" type="datetimeFigureOut">
              <a:rPr lang="en-US" smtClean="0"/>
              <a:t>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61AAB1-079B-475F-9C29-2344C939C1FE}" type="slidenum">
              <a:rPr lang="en-US" smtClean="0"/>
              <a:t>‹#›</a:t>
            </a:fld>
            <a:endParaRPr lang="en-US"/>
          </a:p>
        </p:txBody>
      </p:sp>
    </p:spTree>
    <p:extLst>
      <p:ext uri="{BB962C8B-B14F-4D97-AF65-F5344CB8AC3E}">
        <p14:creationId xmlns:p14="http://schemas.microsoft.com/office/powerpoint/2010/main" val="3101643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587865-F69D-4E33-BF5F-9646535EEE83}" type="datetimeFigureOut">
              <a:rPr lang="en-US" smtClean="0"/>
              <a:t>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61AAB1-079B-475F-9C29-2344C939C1FE}" type="slidenum">
              <a:rPr lang="en-US" smtClean="0"/>
              <a:t>‹#›</a:t>
            </a:fld>
            <a:endParaRPr lang="en-US"/>
          </a:p>
        </p:txBody>
      </p:sp>
    </p:spTree>
    <p:extLst>
      <p:ext uri="{BB962C8B-B14F-4D97-AF65-F5344CB8AC3E}">
        <p14:creationId xmlns:p14="http://schemas.microsoft.com/office/powerpoint/2010/main" val="1245373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2587865-F69D-4E33-BF5F-9646535EEE83}" type="datetimeFigureOut">
              <a:rPr lang="en-US" smtClean="0"/>
              <a:t>2/11/2017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61AAB1-079B-475F-9C29-2344C939C1FE}" type="slidenum">
              <a:rPr lang="en-US" smtClean="0"/>
              <a:t>‹#›</a:t>
            </a:fld>
            <a:endParaRPr lang="en-US"/>
          </a:p>
        </p:txBody>
      </p:sp>
    </p:spTree>
    <p:extLst>
      <p:ext uri="{BB962C8B-B14F-4D97-AF65-F5344CB8AC3E}">
        <p14:creationId xmlns:p14="http://schemas.microsoft.com/office/powerpoint/2010/main" val="4027189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2587865-F69D-4E33-BF5F-9646535EEE83}" type="datetimeFigureOut">
              <a:rPr lang="en-US" smtClean="0"/>
              <a:t>2/11/2017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61AAB1-079B-475F-9C29-2344C939C1FE}" type="slidenum">
              <a:rPr lang="en-US" smtClean="0"/>
              <a:t>‹#›</a:t>
            </a:fld>
            <a:endParaRPr lang="en-US"/>
          </a:p>
        </p:txBody>
      </p:sp>
    </p:spTree>
    <p:extLst>
      <p:ext uri="{BB962C8B-B14F-4D97-AF65-F5344CB8AC3E}">
        <p14:creationId xmlns:p14="http://schemas.microsoft.com/office/powerpoint/2010/main" val="190905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2587865-F69D-4E33-BF5F-9646535EEE83}" type="datetimeFigureOut">
              <a:rPr lang="en-US" smtClean="0"/>
              <a:t>2/11/2017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61AAB1-079B-475F-9C29-2344C939C1FE}" type="slidenum">
              <a:rPr lang="en-US" smtClean="0"/>
              <a:t>‹#›</a:t>
            </a:fld>
            <a:endParaRPr lang="en-US"/>
          </a:p>
        </p:txBody>
      </p:sp>
    </p:spTree>
    <p:extLst>
      <p:ext uri="{BB962C8B-B14F-4D97-AF65-F5344CB8AC3E}">
        <p14:creationId xmlns:p14="http://schemas.microsoft.com/office/powerpoint/2010/main" val="3257030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587865-F69D-4E33-BF5F-9646535EEE83}" type="datetimeFigureOut">
              <a:rPr lang="en-US" smtClean="0"/>
              <a:t>2/11/2017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61AAB1-079B-475F-9C29-2344C939C1FE}" type="slidenum">
              <a:rPr lang="en-US" smtClean="0"/>
              <a:t>‹#›</a:t>
            </a:fld>
            <a:endParaRPr lang="en-US"/>
          </a:p>
        </p:txBody>
      </p:sp>
    </p:spTree>
    <p:extLst>
      <p:ext uri="{BB962C8B-B14F-4D97-AF65-F5344CB8AC3E}">
        <p14:creationId xmlns:p14="http://schemas.microsoft.com/office/powerpoint/2010/main" val="3075278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587865-F69D-4E33-BF5F-9646535EEE83}" type="datetimeFigureOut">
              <a:rPr lang="en-US" smtClean="0"/>
              <a:t>2/11/2017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61AAB1-079B-475F-9C29-2344C939C1FE}" type="slidenum">
              <a:rPr lang="en-US" smtClean="0"/>
              <a:t>‹#›</a:t>
            </a:fld>
            <a:endParaRPr lang="en-US"/>
          </a:p>
        </p:txBody>
      </p:sp>
    </p:spTree>
    <p:extLst>
      <p:ext uri="{BB962C8B-B14F-4D97-AF65-F5344CB8AC3E}">
        <p14:creationId xmlns:p14="http://schemas.microsoft.com/office/powerpoint/2010/main" val="2716053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587865-F69D-4E33-BF5F-9646535EEE83}" type="datetimeFigureOut">
              <a:rPr lang="en-US" smtClean="0"/>
              <a:t>2/11/2017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61AAB1-079B-475F-9C29-2344C939C1FE}" type="slidenum">
              <a:rPr lang="en-US" smtClean="0"/>
              <a:t>‹#›</a:t>
            </a:fld>
            <a:endParaRPr lang="en-US"/>
          </a:p>
        </p:txBody>
      </p:sp>
    </p:spTree>
    <p:extLst>
      <p:ext uri="{BB962C8B-B14F-4D97-AF65-F5344CB8AC3E}">
        <p14:creationId xmlns:p14="http://schemas.microsoft.com/office/powerpoint/2010/main" val="1473377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587865-F69D-4E33-BF5F-9646535EEE83}" type="datetimeFigureOut">
              <a:rPr lang="en-US" smtClean="0"/>
              <a:t>2/11/2017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61AAB1-079B-475F-9C29-2344C939C1FE}" type="slidenum">
              <a:rPr lang="en-US" smtClean="0"/>
              <a:t>‹#›</a:t>
            </a:fld>
            <a:endParaRPr lang="en-US"/>
          </a:p>
        </p:txBody>
      </p:sp>
    </p:spTree>
    <p:extLst>
      <p:ext uri="{BB962C8B-B14F-4D97-AF65-F5344CB8AC3E}">
        <p14:creationId xmlns:p14="http://schemas.microsoft.com/office/powerpoint/2010/main" val="46468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bible.knowing-jesus.com/Psalm/29/1" TargetMode="External"/><Relationship Id="rId2" Type="http://schemas.openxmlformats.org/officeDocument/2006/relationships/hyperlink" Target="http://bible.knowing-jesus.com/Psalm/115/1" TargetMode="External"/><Relationship Id="rId1" Type="http://schemas.openxmlformats.org/officeDocument/2006/relationships/slideLayout" Target="../slideLayouts/slideLayout2.xml"/><Relationship Id="rId4" Type="http://schemas.openxmlformats.org/officeDocument/2006/relationships/hyperlink" Target="http://bible.knowing-jesus.com/John/14/13"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600" b="1" u="sng" dirty="0" smtClean="0">
                <a:solidFill>
                  <a:srgbClr val="7030A0"/>
                </a:solidFill>
              </a:rPr>
              <a:t>For </a:t>
            </a:r>
            <a:r>
              <a:rPr lang="en-US" sz="6600" b="1" u="sng" dirty="0" smtClean="0">
                <a:solidFill>
                  <a:srgbClr val="7030A0"/>
                </a:solidFill>
              </a:rPr>
              <a:t> Such A  Time </a:t>
            </a:r>
            <a:r>
              <a:rPr lang="en-US" sz="6600" b="1" u="sng" dirty="0" smtClean="0">
                <a:solidFill>
                  <a:srgbClr val="7030A0"/>
                </a:solidFill>
              </a:rPr>
              <a:t> As This</a:t>
            </a:r>
            <a:endParaRPr lang="en-US" sz="6600" b="1" u="sng" dirty="0">
              <a:solidFill>
                <a:srgbClr val="7030A0"/>
              </a:solidFill>
            </a:endParaRPr>
          </a:p>
        </p:txBody>
      </p:sp>
      <p:sp>
        <p:nvSpPr>
          <p:cNvPr id="3" name="Subtitle 2"/>
          <p:cNvSpPr>
            <a:spLocks noGrp="1"/>
          </p:cNvSpPr>
          <p:nvPr>
            <p:ph type="subTitle" idx="1"/>
          </p:nvPr>
        </p:nvSpPr>
        <p:spPr/>
        <p:txBody>
          <a:bodyPr>
            <a:normAutofit/>
          </a:bodyPr>
          <a:lstStyle/>
          <a:p>
            <a:r>
              <a:rPr lang="en-US" sz="4000" b="1" u="sng" dirty="0" smtClean="0">
                <a:solidFill>
                  <a:srgbClr val="0070C0"/>
                </a:solidFill>
              </a:rPr>
              <a:t>Esther 4:13-14</a:t>
            </a:r>
            <a:endParaRPr lang="en-US" sz="4000" b="1" u="sng" dirty="0">
              <a:solidFill>
                <a:srgbClr val="0070C0"/>
              </a:solidFill>
            </a:endParaRPr>
          </a:p>
        </p:txBody>
      </p:sp>
    </p:spTree>
    <p:extLst>
      <p:ext uri="{BB962C8B-B14F-4D97-AF65-F5344CB8AC3E}">
        <p14:creationId xmlns:p14="http://schemas.microsoft.com/office/powerpoint/2010/main" val="4043201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45915"/>
            <a:ext cx="12023387" cy="6634264"/>
          </a:xfrm>
        </p:spPr>
        <p:txBody>
          <a:bodyPr>
            <a:noAutofit/>
          </a:bodyPr>
          <a:lstStyle/>
          <a:p>
            <a:r>
              <a:rPr lang="en-US" sz="3600" dirty="0"/>
              <a:t>Some people are always looking to cause problems by asking others to agree with them. It is too hot or too cold, too sour or too sweet. They are called </a:t>
            </a:r>
            <a:r>
              <a:rPr lang="en-US" sz="3600" u="sng" dirty="0">
                <a:solidFill>
                  <a:srgbClr val="0070C0"/>
                </a:solidFill>
              </a:rPr>
              <a:t>“</a:t>
            </a:r>
            <a:r>
              <a:rPr lang="en-US" sz="3600" b="1" u="sng" dirty="0" err="1">
                <a:solidFill>
                  <a:srgbClr val="0070C0"/>
                </a:solidFill>
              </a:rPr>
              <a:t>Agie</a:t>
            </a:r>
            <a:r>
              <a:rPr lang="en-US" sz="3600" b="1" u="sng" dirty="0">
                <a:solidFill>
                  <a:srgbClr val="0070C0"/>
                </a:solidFill>
              </a:rPr>
              <a:t> Taters</a:t>
            </a:r>
            <a:r>
              <a:rPr lang="en-US" sz="3600" u="sng" dirty="0" smtClean="0">
                <a:solidFill>
                  <a:srgbClr val="0070C0"/>
                </a:solidFill>
              </a:rPr>
              <a:t>“.</a:t>
            </a:r>
          </a:p>
          <a:p>
            <a:endParaRPr lang="en-US" sz="3600" dirty="0"/>
          </a:p>
          <a:p>
            <a:r>
              <a:rPr lang="en-US" sz="3600" dirty="0"/>
              <a:t> There are those who say they will help, but somehow just never get around to actually doing the promised help. They are called </a:t>
            </a:r>
            <a:r>
              <a:rPr lang="en-US" sz="3600" u="sng" dirty="0">
                <a:solidFill>
                  <a:srgbClr val="0070C0"/>
                </a:solidFill>
              </a:rPr>
              <a:t>“</a:t>
            </a:r>
            <a:r>
              <a:rPr lang="en-US" sz="3600" b="1" u="sng" dirty="0" err="1">
                <a:solidFill>
                  <a:srgbClr val="0070C0"/>
                </a:solidFill>
              </a:rPr>
              <a:t>Hezzie</a:t>
            </a:r>
            <a:r>
              <a:rPr lang="en-US" sz="3600" b="1" u="sng" dirty="0">
                <a:solidFill>
                  <a:srgbClr val="0070C0"/>
                </a:solidFill>
              </a:rPr>
              <a:t> Taters</a:t>
            </a:r>
            <a:r>
              <a:rPr lang="en-US" sz="3600" u="sng" dirty="0">
                <a:solidFill>
                  <a:srgbClr val="0070C0"/>
                </a:solidFill>
              </a:rPr>
              <a:t>“.</a:t>
            </a:r>
            <a:r>
              <a:rPr lang="en-US" sz="3600" dirty="0"/>
              <a:t> </a:t>
            </a:r>
            <a:endParaRPr lang="en-US" sz="3600" dirty="0" smtClean="0"/>
          </a:p>
          <a:p>
            <a:endParaRPr lang="en-US" sz="3600" dirty="0"/>
          </a:p>
          <a:p>
            <a:r>
              <a:rPr lang="en-US" sz="3600" dirty="0"/>
              <a:t> Then there are those who love others and do what they say they will. They are always prepared to stop whatever they are doing and lend a helping hand. They bring sunshine into the lives of others. They are called </a:t>
            </a:r>
            <a:r>
              <a:rPr lang="en-US" sz="3600" u="sng" dirty="0">
                <a:solidFill>
                  <a:srgbClr val="0070C0"/>
                </a:solidFill>
              </a:rPr>
              <a:t>“</a:t>
            </a:r>
            <a:r>
              <a:rPr lang="en-US" sz="3600" b="1" u="sng" dirty="0">
                <a:solidFill>
                  <a:srgbClr val="0070C0"/>
                </a:solidFill>
              </a:rPr>
              <a:t>Sweet Taters</a:t>
            </a:r>
            <a:r>
              <a:rPr lang="en-US" sz="3600" u="sng" dirty="0">
                <a:solidFill>
                  <a:srgbClr val="0070C0"/>
                </a:solidFill>
              </a:rPr>
              <a:t>“</a:t>
            </a:r>
          </a:p>
        </p:txBody>
      </p:sp>
    </p:spTree>
    <p:extLst>
      <p:ext uri="{BB962C8B-B14F-4D97-AF65-F5344CB8AC3E}">
        <p14:creationId xmlns:p14="http://schemas.microsoft.com/office/powerpoint/2010/main" val="2140798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u="sng" dirty="0" smtClean="0">
                <a:solidFill>
                  <a:srgbClr val="0070C0"/>
                </a:solidFill>
              </a:rPr>
              <a:t>#4  Glorify God</a:t>
            </a:r>
            <a:endParaRPr lang="en-US" sz="5400" b="1" u="sng" dirty="0">
              <a:solidFill>
                <a:srgbClr val="0070C0"/>
              </a:solidFill>
            </a:endParaRPr>
          </a:p>
        </p:txBody>
      </p:sp>
      <p:sp>
        <p:nvSpPr>
          <p:cNvPr id="3" name="Content Placeholder 2"/>
          <p:cNvSpPr>
            <a:spLocks noGrp="1"/>
          </p:cNvSpPr>
          <p:nvPr>
            <p:ph idx="1"/>
          </p:nvPr>
        </p:nvSpPr>
        <p:spPr>
          <a:xfrm>
            <a:off x="838200" y="1371600"/>
            <a:ext cx="10515600" cy="5486400"/>
          </a:xfrm>
        </p:spPr>
        <p:txBody>
          <a:bodyPr>
            <a:normAutofit fontScale="25000" lnSpcReduction="20000"/>
          </a:bodyPr>
          <a:lstStyle/>
          <a:p>
            <a:r>
              <a:rPr lang="en-US" sz="16000" dirty="0" smtClean="0"/>
              <a:t>2 Pet. 3:18  “to whom be glory”</a:t>
            </a:r>
          </a:p>
          <a:p>
            <a:r>
              <a:rPr lang="en-US" sz="16000" dirty="0">
                <a:hlinkClick r:id="rId2"/>
              </a:rPr>
              <a:t>Psalm 115:1</a:t>
            </a:r>
            <a:r>
              <a:rPr lang="en-US" sz="16000" dirty="0"/>
              <a:t> </a:t>
            </a:r>
            <a:r>
              <a:rPr lang="en-US" sz="16000" dirty="0" smtClean="0"/>
              <a:t>Not </a:t>
            </a:r>
            <a:r>
              <a:rPr lang="en-US" sz="16000" dirty="0"/>
              <a:t>to us, O LORD, not to us, But to </a:t>
            </a:r>
            <a:r>
              <a:rPr lang="en-US" sz="16000" dirty="0" smtClean="0"/>
              <a:t>Your </a:t>
            </a:r>
            <a:r>
              <a:rPr lang="en-US" sz="16000" dirty="0"/>
              <a:t>name give glory Because of Your lovingkindness, </a:t>
            </a:r>
            <a:r>
              <a:rPr lang="en-US" sz="16000" dirty="0" smtClean="0"/>
              <a:t>because </a:t>
            </a:r>
            <a:r>
              <a:rPr lang="en-US" sz="16000" dirty="0"/>
              <a:t>of Your truth</a:t>
            </a:r>
            <a:r>
              <a:rPr lang="en-US" sz="16000" dirty="0" smtClean="0"/>
              <a:t>.</a:t>
            </a:r>
          </a:p>
          <a:p>
            <a:r>
              <a:rPr lang="en-US" sz="14400" dirty="0">
                <a:hlinkClick r:id="rId3"/>
              </a:rPr>
              <a:t>Psalm 29:1-2</a:t>
            </a:r>
            <a:r>
              <a:rPr lang="en-US" sz="14400" dirty="0"/>
              <a:t> </a:t>
            </a:r>
          </a:p>
          <a:p>
            <a:r>
              <a:rPr lang="en-US" sz="14400" dirty="0"/>
              <a:t>Ascribe to the LORD, O sons of the mighty, Ascribe to the LORD glory and strength</a:t>
            </a:r>
            <a:r>
              <a:rPr lang="en-US" sz="14400" dirty="0" smtClean="0"/>
              <a:t>.</a:t>
            </a:r>
          </a:p>
          <a:p>
            <a:r>
              <a:rPr lang="en-US" sz="14400" dirty="0" smtClean="0"/>
              <a:t> </a:t>
            </a:r>
            <a:r>
              <a:rPr lang="en-US" sz="14400" dirty="0"/>
              <a:t>Ascribe to the LORD the glory due to His name; Worship the LORD in holy array</a:t>
            </a:r>
            <a:r>
              <a:rPr lang="en-US" sz="8000" dirty="0" smtClean="0"/>
              <a:t>.</a:t>
            </a:r>
          </a:p>
          <a:p>
            <a:pPr marL="0" indent="0">
              <a:buNone/>
            </a:pPr>
            <a:r>
              <a:rPr lang="en-US" sz="8000" dirty="0" smtClean="0">
                <a:hlinkClick r:id="rId4"/>
              </a:rPr>
              <a:t>   </a:t>
            </a:r>
            <a:r>
              <a:rPr lang="en-US" sz="12800" dirty="0" smtClean="0">
                <a:hlinkClick r:id="rId4"/>
              </a:rPr>
              <a:t>John </a:t>
            </a:r>
            <a:r>
              <a:rPr lang="en-US" sz="12800" dirty="0">
                <a:hlinkClick r:id="rId4"/>
              </a:rPr>
              <a:t>14:13</a:t>
            </a:r>
            <a:r>
              <a:rPr lang="en-US" sz="12800" dirty="0"/>
              <a:t> </a:t>
            </a:r>
            <a:r>
              <a:rPr lang="en-US" sz="12800" dirty="0" smtClean="0"/>
              <a:t>"</a:t>
            </a:r>
            <a:r>
              <a:rPr lang="en-US" sz="12800" dirty="0"/>
              <a:t>Whatever you ask in My name, that will I do, so that the Father may be glorified in the Son</a:t>
            </a:r>
          </a:p>
          <a:p>
            <a:endParaRPr lang="en-US" sz="4000" dirty="0" smtClean="0"/>
          </a:p>
          <a:p>
            <a:endParaRPr lang="en-US" sz="4000" dirty="0"/>
          </a:p>
          <a:p>
            <a:endParaRPr lang="en-US" sz="4000" dirty="0" smtClean="0"/>
          </a:p>
          <a:p>
            <a:endParaRPr lang="en-US" dirty="0" smtClean="0"/>
          </a:p>
          <a:p>
            <a:endParaRPr lang="en-US" dirty="0" smtClean="0"/>
          </a:p>
          <a:p>
            <a:endParaRPr lang="en-US" dirty="0" smtClean="0"/>
          </a:p>
          <a:p>
            <a:r>
              <a:rPr lang="en-US" dirty="0" smtClean="0"/>
              <a:t>  </a:t>
            </a:r>
          </a:p>
          <a:p>
            <a:endParaRPr lang="en-US" dirty="0"/>
          </a:p>
        </p:txBody>
      </p:sp>
    </p:spTree>
    <p:extLst>
      <p:ext uri="{BB962C8B-B14F-4D97-AF65-F5344CB8AC3E}">
        <p14:creationId xmlns:p14="http://schemas.microsoft.com/office/powerpoint/2010/main" val="594652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u="sng" dirty="0" smtClean="0">
                <a:solidFill>
                  <a:srgbClr val="0070C0"/>
                </a:solidFill>
              </a:rPr>
              <a:t># 5 Trust God</a:t>
            </a:r>
            <a:endParaRPr lang="en-US" sz="6600" b="1" u="sng" dirty="0">
              <a:solidFill>
                <a:srgbClr val="0070C0"/>
              </a:solidFill>
            </a:endParaRPr>
          </a:p>
        </p:txBody>
      </p:sp>
      <p:sp>
        <p:nvSpPr>
          <p:cNvPr id="3" name="Content Placeholder 2"/>
          <p:cNvSpPr>
            <a:spLocks noGrp="1"/>
          </p:cNvSpPr>
          <p:nvPr>
            <p:ph idx="1"/>
          </p:nvPr>
        </p:nvSpPr>
        <p:spPr>
          <a:xfrm>
            <a:off x="838199" y="1825625"/>
            <a:ext cx="11263009" cy="4944826"/>
          </a:xfrm>
        </p:spPr>
        <p:txBody>
          <a:bodyPr>
            <a:normAutofit fontScale="92500" lnSpcReduction="10000"/>
          </a:bodyPr>
          <a:lstStyle/>
          <a:p>
            <a:r>
              <a:rPr lang="en-US" sz="3900" dirty="0" smtClean="0"/>
              <a:t>Heb. 13:5-6;  Prov. 3:5-6</a:t>
            </a:r>
          </a:p>
          <a:p>
            <a:r>
              <a:rPr lang="en-US" sz="3900" i="1" dirty="0" smtClean="0"/>
              <a:t>     For </a:t>
            </a:r>
            <a:r>
              <a:rPr lang="en-US" sz="3900" i="1" dirty="0"/>
              <a:t>I know the plans I have for you,” declares the Lord, “plans to prosper you and not to harm you, plans to give you hope and a future.” ~Jeremiah </a:t>
            </a:r>
            <a:r>
              <a:rPr lang="en-US" sz="3900" i="1" dirty="0" smtClean="0"/>
              <a:t>29:11</a:t>
            </a:r>
          </a:p>
          <a:p>
            <a:r>
              <a:rPr lang="en-US" sz="3900" i="1" dirty="0" smtClean="0"/>
              <a:t>    You </a:t>
            </a:r>
            <a:r>
              <a:rPr lang="en-US" sz="3900" i="1" dirty="0"/>
              <a:t>keep him in perfect peace  whose mind is stayed on you, because he trusts in you. Trust in the Lord forever, for the Lord God is an everlasting rock. Isaiah 26:3-4</a:t>
            </a:r>
            <a:endParaRPr lang="en-US" sz="3900" i="1" dirty="0" smtClean="0"/>
          </a:p>
          <a:p>
            <a:pPr marL="0" indent="0">
              <a:buNone/>
            </a:pPr>
            <a:r>
              <a:rPr lang="en-US" sz="3900" dirty="0"/>
              <a:t> </a:t>
            </a:r>
            <a:r>
              <a:rPr lang="en-US" sz="3900" dirty="0" smtClean="0"/>
              <a:t>         He </a:t>
            </a:r>
            <a:r>
              <a:rPr lang="en-US" sz="3900" dirty="0"/>
              <a:t>is glorified when people trust in Him and obey Him.  </a:t>
            </a:r>
            <a:r>
              <a:rPr lang="en-US" sz="3900" dirty="0" smtClean="0"/>
              <a:t>When </a:t>
            </a:r>
            <a:r>
              <a:rPr lang="en-US" sz="3900" dirty="0"/>
              <a:t>we do that, we find contentment in life</a:t>
            </a:r>
          </a:p>
          <a:p>
            <a:endParaRPr lang="en-US" dirty="0"/>
          </a:p>
        </p:txBody>
      </p:sp>
    </p:spTree>
    <p:extLst>
      <p:ext uri="{BB962C8B-B14F-4D97-AF65-F5344CB8AC3E}">
        <p14:creationId xmlns:p14="http://schemas.microsoft.com/office/powerpoint/2010/main" val="4088732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u="sng" dirty="0" smtClean="0">
                <a:solidFill>
                  <a:srgbClr val="0070C0"/>
                </a:solidFill>
              </a:rPr>
              <a:t>Esther was a good example to others.</a:t>
            </a:r>
            <a:endParaRPr lang="en-US" sz="4800" b="1" u="sng" dirty="0">
              <a:solidFill>
                <a:srgbClr val="0070C0"/>
              </a:solidFill>
            </a:endParaRPr>
          </a:p>
        </p:txBody>
      </p:sp>
      <p:sp>
        <p:nvSpPr>
          <p:cNvPr id="3" name="Content Placeholder 2"/>
          <p:cNvSpPr>
            <a:spLocks noGrp="1"/>
          </p:cNvSpPr>
          <p:nvPr>
            <p:ph idx="1"/>
          </p:nvPr>
        </p:nvSpPr>
        <p:spPr/>
        <p:txBody>
          <a:bodyPr/>
          <a:lstStyle/>
          <a:p>
            <a:r>
              <a:rPr lang="en-US" sz="3600" dirty="0" smtClean="0"/>
              <a:t>God </a:t>
            </a:r>
            <a:r>
              <a:rPr lang="en-US" sz="3600" dirty="0"/>
              <a:t>is glorified when people trust in Him and obey Him. When we do that, we find contentment in life</a:t>
            </a:r>
          </a:p>
          <a:p>
            <a:endParaRPr lang="en-US" sz="3600" dirty="0"/>
          </a:p>
          <a:p>
            <a:r>
              <a:rPr lang="en-US" sz="3600" dirty="0" smtClean="0"/>
              <a:t>Matt. 5:16  </a:t>
            </a:r>
            <a:r>
              <a:rPr lang="en-US" sz="3600" dirty="0" err="1" smtClean="0"/>
              <a:t>Rememvber</a:t>
            </a:r>
            <a:r>
              <a:rPr lang="en-US" sz="3600" dirty="0" smtClean="0"/>
              <a:t>..your light!</a:t>
            </a:r>
          </a:p>
          <a:p>
            <a:r>
              <a:rPr lang="en-US" sz="3600" dirty="0" smtClean="0"/>
              <a:t>Acts 4:12,13  They noted: they had been with Jesus</a:t>
            </a:r>
          </a:p>
          <a:p>
            <a:r>
              <a:rPr lang="en-US" sz="3600" dirty="0" smtClean="0"/>
              <a:t>I Pet. 3:1-5    </a:t>
            </a:r>
            <a:r>
              <a:rPr lang="en-US" sz="3600" dirty="0" err="1" smtClean="0"/>
              <a:t>Wives,win</a:t>
            </a:r>
            <a:r>
              <a:rPr lang="en-US" sz="3600" dirty="0" smtClean="0"/>
              <a:t> husbands by the way you live</a:t>
            </a:r>
          </a:p>
          <a:p>
            <a:endParaRPr lang="en-US" dirty="0"/>
          </a:p>
        </p:txBody>
      </p:sp>
    </p:spTree>
    <p:extLst>
      <p:ext uri="{BB962C8B-B14F-4D97-AF65-F5344CB8AC3E}">
        <p14:creationId xmlns:p14="http://schemas.microsoft.com/office/powerpoint/2010/main" val="1778998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800" b="1" dirty="0">
                <a:solidFill>
                  <a:srgbClr val="0070C0"/>
                </a:solidFill>
              </a:rPr>
              <a:t>A person who is beautiful on the inside is truly a person who stands out in a crowd</a:t>
            </a:r>
          </a:p>
        </p:txBody>
      </p:sp>
    </p:spTree>
    <p:extLst>
      <p:ext uri="{BB962C8B-B14F-4D97-AF65-F5344CB8AC3E}">
        <p14:creationId xmlns:p14="http://schemas.microsoft.com/office/powerpoint/2010/main" val="40367393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7821"/>
            <a:ext cx="12192000" cy="6780179"/>
          </a:xfrm>
        </p:spPr>
        <p:txBody>
          <a:bodyPr>
            <a:normAutofit fontScale="92500" lnSpcReduction="20000"/>
          </a:bodyPr>
          <a:lstStyle/>
          <a:p>
            <a:pPr marL="0" indent="0">
              <a:buNone/>
            </a:pPr>
            <a:r>
              <a:rPr lang="en-US" sz="3800" b="1" u="sng" dirty="0" smtClean="0">
                <a:solidFill>
                  <a:srgbClr val="0070C0"/>
                </a:solidFill>
              </a:rPr>
              <a:t> Rev.2:10 </a:t>
            </a:r>
            <a:r>
              <a:rPr lang="en-US" sz="3800" dirty="0"/>
              <a:t>Do not be afraid of what you are about to suffer. I tell you, the devil will put some of you in prison to test you, and you will suffer persecution for ten days. Be faithful, even to the point of death, and I will give you the crown of life.</a:t>
            </a:r>
          </a:p>
          <a:p>
            <a:pPr marL="0" indent="0">
              <a:buNone/>
            </a:pPr>
            <a:r>
              <a:rPr lang="en-US" sz="3800" dirty="0"/>
              <a:t> </a:t>
            </a:r>
            <a:r>
              <a:rPr lang="en-US" sz="3800" dirty="0" smtClean="0"/>
              <a:t>  </a:t>
            </a:r>
            <a:r>
              <a:rPr lang="en-US" sz="3800" b="1" u="sng" dirty="0" smtClean="0">
                <a:solidFill>
                  <a:srgbClr val="0070C0"/>
                </a:solidFill>
              </a:rPr>
              <a:t>I Cor. 15:19If </a:t>
            </a:r>
            <a:r>
              <a:rPr lang="en-US" sz="3800" dirty="0"/>
              <a:t>only for this life we have hope in Christ, we are to be </a:t>
            </a:r>
            <a:r>
              <a:rPr lang="en-US" sz="3800" dirty="0" smtClean="0"/>
              <a:t>  pitied </a:t>
            </a:r>
            <a:r>
              <a:rPr lang="en-US" sz="3800" dirty="0"/>
              <a:t>more than all men.</a:t>
            </a:r>
          </a:p>
          <a:p>
            <a:r>
              <a:rPr lang="en-US" sz="3800" dirty="0"/>
              <a:t>But our hope is not for this life only. It is for eternity. And when we keep our eyes on Christ, Looking up to him, He will strengthen us to endure and even find contentment in any circumstance, even in the face of death.</a:t>
            </a:r>
          </a:p>
          <a:p>
            <a:r>
              <a:rPr lang="en-US" sz="3800" b="1" u="sng" dirty="0" smtClean="0">
                <a:solidFill>
                  <a:srgbClr val="0070C0"/>
                </a:solidFill>
              </a:rPr>
              <a:t>Philippians </a:t>
            </a:r>
            <a:r>
              <a:rPr lang="en-US" sz="3800" b="1" u="sng" dirty="0">
                <a:solidFill>
                  <a:srgbClr val="0070C0"/>
                </a:solidFill>
              </a:rPr>
              <a:t>4:12-13</a:t>
            </a:r>
          </a:p>
          <a:p>
            <a:r>
              <a:rPr lang="en-US" sz="3800" dirty="0"/>
              <a:t>I have learned the secret of being content in any and every situation, whether well fed or hungry, whether living in plenty or in want. 13 I can do everything through him who gives me strength</a:t>
            </a:r>
          </a:p>
          <a:p>
            <a:endParaRPr lang="en-US" dirty="0"/>
          </a:p>
        </p:txBody>
      </p:sp>
    </p:spTree>
    <p:extLst>
      <p:ext uri="{BB962C8B-B14F-4D97-AF65-F5344CB8AC3E}">
        <p14:creationId xmlns:p14="http://schemas.microsoft.com/office/powerpoint/2010/main" val="3109305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9366" y="629122"/>
            <a:ext cx="10515600" cy="5995413"/>
          </a:xfrm>
        </p:spPr>
        <p:txBody>
          <a:bodyPr>
            <a:normAutofit/>
          </a:bodyPr>
          <a:lstStyle/>
          <a:p>
            <a:r>
              <a:rPr lang="en-US" sz="4000" b="1" dirty="0" smtClean="0"/>
              <a:t>Vance </a:t>
            </a:r>
            <a:r>
              <a:rPr lang="en-US" sz="4000" b="1" dirty="0" err="1" smtClean="0"/>
              <a:t>Havener</a:t>
            </a:r>
            <a:r>
              <a:rPr lang="en-US" sz="4000" b="1" dirty="0" smtClean="0"/>
              <a:t> said, </a:t>
            </a:r>
          </a:p>
          <a:p>
            <a:r>
              <a:rPr lang="en-US" sz="4000" b="1" dirty="0"/>
              <a:t> </a:t>
            </a:r>
            <a:r>
              <a:rPr lang="en-US" sz="4000" b="1" dirty="0" smtClean="0"/>
              <a:t>“</a:t>
            </a:r>
            <a:r>
              <a:rPr lang="en-US" sz="4000" b="1" i="1" dirty="0" smtClean="0"/>
              <a:t>You have not really learned a commandment until you have obeyed it…. The church suffers today from Christians who know volumes more than they practice</a:t>
            </a:r>
            <a:r>
              <a:rPr lang="en-US" sz="4000" b="1" dirty="0" smtClean="0"/>
              <a:t>.”</a:t>
            </a:r>
            <a:endParaRPr lang="en-US" sz="4000" b="1" dirty="0"/>
          </a:p>
        </p:txBody>
      </p:sp>
    </p:spTree>
    <p:extLst>
      <p:ext uri="{BB962C8B-B14F-4D97-AF65-F5344CB8AC3E}">
        <p14:creationId xmlns:p14="http://schemas.microsoft.com/office/powerpoint/2010/main" val="35012390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u="sng" dirty="0" smtClean="0">
                <a:solidFill>
                  <a:srgbClr val="7030A0"/>
                </a:solidFill>
              </a:rPr>
              <a:t>Why are we here?</a:t>
            </a:r>
            <a:endParaRPr lang="en-US" sz="6600" b="1" u="sng" dirty="0">
              <a:solidFill>
                <a:srgbClr val="7030A0"/>
              </a:solidFill>
            </a:endParaRPr>
          </a:p>
        </p:txBody>
      </p:sp>
      <p:sp>
        <p:nvSpPr>
          <p:cNvPr id="3" name="Content Placeholder 2"/>
          <p:cNvSpPr>
            <a:spLocks noGrp="1"/>
          </p:cNvSpPr>
          <p:nvPr>
            <p:ph idx="1"/>
          </p:nvPr>
        </p:nvSpPr>
        <p:spPr/>
        <p:txBody>
          <a:bodyPr>
            <a:normAutofit/>
          </a:bodyPr>
          <a:lstStyle/>
          <a:p>
            <a:r>
              <a:rPr lang="en-US" sz="7200" b="1" dirty="0" smtClean="0"/>
              <a:t>    To live for Jesus Christ,     ‘for such a time</a:t>
            </a:r>
          </a:p>
          <a:p>
            <a:r>
              <a:rPr lang="en-US" sz="7200" b="1" dirty="0"/>
              <a:t> </a:t>
            </a:r>
            <a:r>
              <a:rPr lang="en-US" sz="7200" b="1" dirty="0" smtClean="0"/>
              <a:t>   as this!”</a:t>
            </a:r>
            <a:endParaRPr lang="en-US" sz="7200" b="1" dirty="0"/>
          </a:p>
        </p:txBody>
      </p:sp>
    </p:spTree>
    <p:extLst>
      <p:ext uri="{BB962C8B-B14F-4D97-AF65-F5344CB8AC3E}">
        <p14:creationId xmlns:p14="http://schemas.microsoft.com/office/powerpoint/2010/main" val="31302855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6446" y="240015"/>
            <a:ext cx="10515600" cy="6520707"/>
          </a:xfrm>
        </p:spPr>
        <p:txBody>
          <a:bodyPr>
            <a:normAutofit/>
          </a:bodyPr>
          <a:lstStyle/>
          <a:p>
            <a:r>
              <a:rPr lang="en-US" sz="4000" b="1" dirty="0" smtClean="0"/>
              <a:t>Hear the Word     Rom.10:17</a:t>
            </a:r>
          </a:p>
          <a:p>
            <a:r>
              <a:rPr lang="en-US" sz="4000" b="1" dirty="0"/>
              <a:t> </a:t>
            </a:r>
            <a:r>
              <a:rPr lang="en-US" sz="4000" b="1" dirty="0" smtClean="0"/>
              <a:t>   Believe in Jesus.  John 8:24</a:t>
            </a:r>
          </a:p>
          <a:p>
            <a:r>
              <a:rPr lang="en-US" sz="4000" b="1" dirty="0"/>
              <a:t> </a:t>
            </a:r>
            <a:r>
              <a:rPr lang="en-US" sz="4000" b="1" dirty="0" smtClean="0"/>
              <a:t>      Repent.  Acts 17:30-31</a:t>
            </a:r>
          </a:p>
          <a:p>
            <a:r>
              <a:rPr lang="en-US" sz="4000" b="1" dirty="0"/>
              <a:t> </a:t>
            </a:r>
            <a:r>
              <a:rPr lang="en-US" sz="4000" b="1" dirty="0" smtClean="0"/>
              <a:t>         Confess Jesus.  Matt. 10:32,33</a:t>
            </a:r>
          </a:p>
          <a:p>
            <a:r>
              <a:rPr lang="en-US" sz="4000" b="1" dirty="0"/>
              <a:t> </a:t>
            </a:r>
            <a:r>
              <a:rPr lang="en-US" sz="4000" b="1" dirty="0" smtClean="0"/>
              <a:t>            Be Baptized.  Acts 22:16</a:t>
            </a:r>
          </a:p>
          <a:p>
            <a:endParaRPr lang="en-US" sz="4000" b="1" dirty="0"/>
          </a:p>
          <a:p>
            <a:r>
              <a:rPr lang="en-US" sz="4000" b="1" dirty="0" smtClean="0"/>
              <a:t>Live faithfully:   I Cor.15:58; Rev. 2:10 </a:t>
            </a:r>
            <a:endParaRPr lang="en-US" sz="4000" b="1" dirty="0"/>
          </a:p>
        </p:txBody>
      </p:sp>
    </p:spTree>
    <p:extLst>
      <p:ext uri="{BB962C8B-B14F-4D97-AF65-F5344CB8AC3E}">
        <p14:creationId xmlns:p14="http://schemas.microsoft.com/office/powerpoint/2010/main" val="7242380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460" y="155643"/>
            <a:ext cx="12065540" cy="6614808"/>
          </a:xfrm>
        </p:spPr>
        <p:txBody>
          <a:bodyPr/>
          <a:lstStyle/>
          <a:p>
            <a:r>
              <a:rPr lang="en-US" sz="4800" b="1" baseline="30000" dirty="0" smtClean="0"/>
              <a:t> </a:t>
            </a:r>
          </a:p>
          <a:p>
            <a:r>
              <a:rPr lang="en-US" sz="4800" b="1" baseline="30000" dirty="0" smtClean="0"/>
              <a:t>Esther 4:13-14</a:t>
            </a:r>
            <a:endParaRPr lang="en-US" sz="4800" b="1" baseline="30000" dirty="0"/>
          </a:p>
          <a:p>
            <a:r>
              <a:rPr lang="en-US" sz="4000" dirty="0" smtClean="0"/>
              <a:t>Then Mordecai commanded to answer Esther, Think not with thyself that thou shalt escape in the king's house, more than all the Jews.</a:t>
            </a:r>
          </a:p>
          <a:p>
            <a:r>
              <a:rPr lang="en-US" sz="4000" baseline="30000" dirty="0" smtClean="0"/>
              <a:t>14 </a:t>
            </a:r>
            <a:r>
              <a:rPr lang="en-US" sz="4000" dirty="0" smtClean="0"/>
              <a:t>For if thou altogether </a:t>
            </a:r>
            <a:r>
              <a:rPr lang="en-US" sz="4000" dirty="0" err="1" smtClean="0"/>
              <a:t>holdest</a:t>
            </a:r>
            <a:r>
              <a:rPr lang="en-US" sz="4000" dirty="0" smtClean="0"/>
              <a:t> thy peace at this time, then shall there enlargement and deliverance arise to the Jews from another place; but thou and thy father's house shall be destroyed: and </a:t>
            </a:r>
            <a:r>
              <a:rPr lang="en-US" sz="4000" b="1" u="sng" dirty="0" smtClean="0">
                <a:solidFill>
                  <a:srgbClr val="7030A0"/>
                </a:solidFill>
              </a:rPr>
              <a:t>who </a:t>
            </a:r>
            <a:r>
              <a:rPr lang="en-US" sz="4000" b="1" u="sng" dirty="0" err="1" smtClean="0">
                <a:solidFill>
                  <a:srgbClr val="7030A0"/>
                </a:solidFill>
              </a:rPr>
              <a:t>knoweth</a:t>
            </a:r>
            <a:r>
              <a:rPr lang="en-US" sz="4000" b="1" u="sng" dirty="0" smtClean="0">
                <a:solidFill>
                  <a:srgbClr val="7030A0"/>
                </a:solidFill>
              </a:rPr>
              <a:t> whether thou art come to the kingdom for such a time as this?</a:t>
            </a:r>
          </a:p>
          <a:p>
            <a:endParaRPr lang="en-US" dirty="0"/>
          </a:p>
        </p:txBody>
      </p:sp>
    </p:spTree>
    <p:extLst>
      <p:ext uri="{BB962C8B-B14F-4D97-AF65-F5344CB8AC3E}">
        <p14:creationId xmlns:p14="http://schemas.microsoft.com/office/powerpoint/2010/main" val="1380168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5643" y="204280"/>
            <a:ext cx="11858017" cy="6653719"/>
          </a:xfrm>
        </p:spPr>
        <p:txBody>
          <a:bodyPr>
            <a:normAutofit/>
          </a:bodyPr>
          <a:lstStyle/>
          <a:p>
            <a:r>
              <a:rPr lang="en-US" sz="4000" b="1" dirty="0"/>
              <a:t>Have you ever faced a time in your life where your circumstances just seemed plain awful? Like things could not get any worse, only to get worse.</a:t>
            </a:r>
          </a:p>
          <a:p>
            <a:r>
              <a:rPr lang="en-US" sz="4000" b="1" dirty="0"/>
              <a:t>Maybe you are in a marriage where it seems your spouse just doesn’t care about you.</a:t>
            </a:r>
          </a:p>
          <a:p>
            <a:r>
              <a:rPr lang="en-US" sz="4000" b="1" dirty="0"/>
              <a:t>Maybe you have faced death in your family and think, I just can’t do this.</a:t>
            </a:r>
          </a:p>
          <a:p>
            <a:r>
              <a:rPr lang="en-US" sz="4000" b="1" dirty="0"/>
              <a:t>Maybe you are in a financial hardship that is really no fault of your own and you wonder, “God, what are you doing?”</a:t>
            </a:r>
          </a:p>
          <a:p>
            <a:endParaRPr lang="en-US" dirty="0"/>
          </a:p>
        </p:txBody>
      </p:sp>
    </p:spTree>
    <p:extLst>
      <p:ext uri="{BB962C8B-B14F-4D97-AF65-F5344CB8AC3E}">
        <p14:creationId xmlns:p14="http://schemas.microsoft.com/office/powerpoint/2010/main" val="491005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wheel(1)">
                                      <p:cBhvr>
                                        <p:cTn id="13" dur="20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1000"/>
                                        <p:tgtEl>
                                          <p:spTgt spid="3">
                                            <p:txEl>
                                              <p:pRg st="2" end="2"/>
                                            </p:txEl>
                                          </p:spTgt>
                                        </p:tgtEl>
                                      </p:cBhvr>
                                    </p:animEffect>
                                    <p:anim calcmode="lin" valueType="num">
                                      <p:cBhvr>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357" y="191377"/>
            <a:ext cx="11856396" cy="6569345"/>
          </a:xfrm>
        </p:spPr>
        <p:txBody>
          <a:bodyPr/>
          <a:lstStyle/>
          <a:p>
            <a:r>
              <a:rPr lang="en-US" sz="4000" b="1" dirty="0"/>
              <a:t>Maybe you are facing medical conditions or problems that seem just overwhelming and you think, “God, where are you?”</a:t>
            </a:r>
            <a:endParaRPr lang="en-US" sz="4000" dirty="0"/>
          </a:p>
          <a:p>
            <a:r>
              <a:rPr lang="en-US" sz="4000" b="1" dirty="0"/>
              <a:t>I want to tell you that often in the midst of difficult circumstances, God is busy working behind the scenes and wants to use you do the extraordinary even in the midst of your circumstance, even if we can’t see Him working.</a:t>
            </a:r>
            <a:endParaRPr lang="en-US" sz="4000" dirty="0"/>
          </a:p>
          <a:p>
            <a:r>
              <a:rPr lang="en-US" sz="4000" b="1" dirty="0"/>
              <a:t>Often, it is only after the fact that we see His Mighty hand.</a:t>
            </a:r>
            <a:endParaRPr lang="en-US" sz="4000" dirty="0"/>
          </a:p>
          <a:p>
            <a:endParaRPr lang="en-US" dirty="0"/>
          </a:p>
        </p:txBody>
      </p:sp>
    </p:spTree>
    <p:extLst>
      <p:ext uri="{BB962C8B-B14F-4D97-AF65-F5344CB8AC3E}">
        <p14:creationId xmlns:p14="http://schemas.microsoft.com/office/powerpoint/2010/main" val="1462372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6992" y="116732"/>
            <a:ext cx="12025008" cy="6643991"/>
          </a:xfrm>
        </p:spPr>
        <p:txBody>
          <a:bodyPr>
            <a:normAutofit/>
          </a:bodyPr>
          <a:lstStyle/>
          <a:p>
            <a:endParaRPr lang="en-US" sz="6000" b="1" u="sng" dirty="0" smtClean="0">
              <a:solidFill>
                <a:srgbClr val="0070C0"/>
              </a:solidFill>
            </a:endParaRPr>
          </a:p>
          <a:p>
            <a:r>
              <a:rPr lang="en-US" sz="6000" b="1" u="sng" dirty="0" smtClean="0">
                <a:solidFill>
                  <a:srgbClr val="0070C0"/>
                </a:solidFill>
              </a:rPr>
              <a:t>What   GOD Teaches us to</a:t>
            </a:r>
            <a:endParaRPr lang="en-US" sz="6000" b="1" u="sng" dirty="0">
              <a:solidFill>
                <a:srgbClr val="0070C0"/>
              </a:solidFill>
            </a:endParaRPr>
          </a:p>
          <a:p>
            <a:pPr marL="0" indent="0">
              <a:buNone/>
            </a:pPr>
            <a:r>
              <a:rPr lang="en-US" sz="4800" b="1" u="sng" dirty="0" smtClean="0">
                <a:solidFill>
                  <a:srgbClr val="0070C0"/>
                </a:solidFill>
              </a:rPr>
              <a:t>                 be </a:t>
            </a:r>
            <a:r>
              <a:rPr lang="en-US" sz="4800" b="1" u="sng" dirty="0">
                <a:solidFill>
                  <a:srgbClr val="0070C0"/>
                </a:solidFill>
              </a:rPr>
              <a:t>prepared </a:t>
            </a:r>
            <a:br>
              <a:rPr lang="en-US" sz="4800" b="1" u="sng" dirty="0">
                <a:solidFill>
                  <a:srgbClr val="0070C0"/>
                </a:solidFill>
              </a:rPr>
            </a:br>
            <a:r>
              <a:rPr lang="en-US" sz="4800" b="1" u="sng" dirty="0" smtClean="0">
                <a:solidFill>
                  <a:srgbClr val="0070C0"/>
                </a:solidFill>
              </a:rPr>
              <a:t>            “for such a </a:t>
            </a:r>
            <a:r>
              <a:rPr lang="en-US" sz="4800" b="1" u="sng" dirty="0">
                <a:solidFill>
                  <a:srgbClr val="0070C0"/>
                </a:solidFill>
              </a:rPr>
              <a:t>time </a:t>
            </a:r>
            <a:r>
              <a:rPr lang="en-US" sz="4800" b="1" u="sng" dirty="0" smtClean="0">
                <a:solidFill>
                  <a:srgbClr val="0070C0"/>
                </a:solidFill>
              </a:rPr>
              <a:t> </a:t>
            </a:r>
            <a:r>
              <a:rPr lang="en-US" sz="4800" b="1" u="sng" dirty="0">
                <a:solidFill>
                  <a:srgbClr val="0070C0"/>
                </a:solidFill>
              </a:rPr>
              <a:t>as </a:t>
            </a:r>
            <a:r>
              <a:rPr lang="en-US" sz="4800" b="1" u="sng" dirty="0" smtClean="0">
                <a:solidFill>
                  <a:srgbClr val="0070C0"/>
                </a:solidFill>
              </a:rPr>
              <a:t>this”.</a:t>
            </a:r>
            <a:endParaRPr lang="en-US" sz="4800" b="1" u="sng" dirty="0">
              <a:solidFill>
                <a:srgbClr val="0070C0"/>
              </a:solidFill>
            </a:endParaRPr>
          </a:p>
        </p:txBody>
      </p:sp>
    </p:spTree>
    <p:extLst>
      <p:ext uri="{BB962C8B-B14F-4D97-AF65-F5344CB8AC3E}">
        <p14:creationId xmlns:p14="http://schemas.microsoft.com/office/powerpoint/2010/main" val="3042450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u="sng" dirty="0" smtClean="0">
                <a:solidFill>
                  <a:srgbClr val="FF0000"/>
                </a:solidFill>
              </a:rPr>
              <a:t>#1  Listen To God</a:t>
            </a:r>
            <a:endParaRPr lang="en-US" sz="6600" b="1" u="sng" dirty="0">
              <a:solidFill>
                <a:srgbClr val="FF0000"/>
              </a:solidFill>
            </a:endParaRPr>
          </a:p>
        </p:txBody>
      </p:sp>
      <p:sp>
        <p:nvSpPr>
          <p:cNvPr id="3" name="Content Placeholder 2"/>
          <p:cNvSpPr>
            <a:spLocks noGrp="1"/>
          </p:cNvSpPr>
          <p:nvPr>
            <p:ph idx="1"/>
          </p:nvPr>
        </p:nvSpPr>
        <p:spPr>
          <a:xfrm>
            <a:off x="116733" y="1468876"/>
            <a:ext cx="11974748" cy="5389123"/>
          </a:xfrm>
        </p:spPr>
        <p:txBody>
          <a:bodyPr/>
          <a:lstStyle/>
          <a:p>
            <a:pPr marL="0" indent="0">
              <a:buNone/>
            </a:pPr>
            <a:r>
              <a:rPr lang="en-US" sz="4000" dirty="0" smtClean="0"/>
              <a:t>Matt. 3:13-17   God said Jesus was His Son.</a:t>
            </a:r>
          </a:p>
          <a:p>
            <a:pPr marL="0" indent="0">
              <a:buNone/>
            </a:pPr>
            <a:r>
              <a:rPr lang="en-US" sz="4000" dirty="0" smtClean="0"/>
              <a:t>Matt. 17:1-5      God said ‘Hear ye him”</a:t>
            </a:r>
          </a:p>
          <a:p>
            <a:pPr marL="0" indent="0">
              <a:buNone/>
            </a:pPr>
            <a:r>
              <a:rPr lang="en-US" sz="4000" dirty="0" smtClean="0"/>
              <a:t>John 5:39,40</a:t>
            </a:r>
          </a:p>
          <a:p>
            <a:pPr marL="0" indent="0">
              <a:buNone/>
            </a:pPr>
            <a:r>
              <a:rPr lang="en-US" sz="4000" dirty="0" smtClean="0"/>
              <a:t>Acts 17:11</a:t>
            </a:r>
          </a:p>
          <a:p>
            <a:pPr marL="0" indent="0">
              <a:buNone/>
            </a:pPr>
            <a:r>
              <a:rPr lang="en-US" sz="4000" dirty="0" smtClean="0"/>
              <a:t>2 Tim. 3:14-17</a:t>
            </a:r>
          </a:p>
          <a:p>
            <a:pPr marL="0" indent="0">
              <a:buNone/>
            </a:pPr>
            <a:r>
              <a:rPr lang="en-US" sz="4000" dirty="0"/>
              <a:t> </a:t>
            </a:r>
            <a:r>
              <a:rPr lang="en-US" sz="4000" dirty="0" smtClean="0"/>
              <a:t>   Read your Bible for yourself!</a:t>
            </a:r>
          </a:p>
          <a:p>
            <a:pPr marL="0" indent="0">
              <a:buNone/>
            </a:pPr>
            <a:r>
              <a:rPr lang="en-US" sz="4000" dirty="0"/>
              <a:t> </a:t>
            </a:r>
            <a:r>
              <a:rPr lang="en-US" sz="4000" dirty="0" smtClean="0"/>
              <a:t>   Pay attention to God!</a:t>
            </a:r>
          </a:p>
          <a:p>
            <a:pPr marL="0" indent="0">
              <a:buNone/>
            </a:pPr>
            <a:r>
              <a:rPr lang="en-US" dirty="0" smtClean="0"/>
              <a:t>  </a:t>
            </a:r>
            <a:endParaRPr lang="en-US" dirty="0"/>
          </a:p>
          <a:p>
            <a:endParaRPr lang="en-US" dirty="0"/>
          </a:p>
        </p:txBody>
      </p:sp>
    </p:spTree>
    <p:extLst>
      <p:ext uri="{BB962C8B-B14F-4D97-AF65-F5344CB8AC3E}">
        <p14:creationId xmlns:p14="http://schemas.microsoft.com/office/powerpoint/2010/main" val="2386104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u="sng" dirty="0" smtClean="0">
                <a:solidFill>
                  <a:srgbClr val="0070C0"/>
                </a:solidFill>
              </a:rPr>
              <a:t>#2  Believe God</a:t>
            </a:r>
            <a:endParaRPr lang="en-US" sz="6600" b="1" u="sng" dirty="0">
              <a:solidFill>
                <a:srgbClr val="0070C0"/>
              </a:solidFill>
            </a:endParaRPr>
          </a:p>
        </p:txBody>
      </p:sp>
      <p:sp>
        <p:nvSpPr>
          <p:cNvPr id="3" name="Content Placeholder 2"/>
          <p:cNvSpPr>
            <a:spLocks noGrp="1"/>
          </p:cNvSpPr>
          <p:nvPr>
            <p:ph idx="1"/>
          </p:nvPr>
        </p:nvSpPr>
        <p:spPr/>
        <p:txBody>
          <a:bodyPr/>
          <a:lstStyle/>
          <a:p>
            <a:r>
              <a:rPr lang="en-US" sz="4000" dirty="0" smtClean="0"/>
              <a:t>Heb. 11:6</a:t>
            </a:r>
          </a:p>
          <a:p>
            <a:r>
              <a:rPr lang="en-US" sz="4000" dirty="0" smtClean="0"/>
              <a:t>Mk.16:15,16</a:t>
            </a:r>
          </a:p>
          <a:p>
            <a:r>
              <a:rPr lang="en-US" sz="4000" dirty="0" smtClean="0"/>
              <a:t>John 6:68-69  “Peter said:  ‘we believe’</a:t>
            </a:r>
          </a:p>
          <a:p>
            <a:r>
              <a:rPr lang="en-US" sz="4000" dirty="0" smtClean="0"/>
              <a:t>John 8:24  Unless you believe that I am , ye shall die in Your sins. (Will you die in your sins?)</a:t>
            </a:r>
          </a:p>
          <a:p>
            <a:endParaRPr lang="en-US" dirty="0" smtClean="0"/>
          </a:p>
          <a:p>
            <a:endParaRPr lang="en-US" dirty="0"/>
          </a:p>
        </p:txBody>
      </p:sp>
    </p:spTree>
    <p:extLst>
      <p:ext uri="{BB962C8B-B14F-4D97-AF65-F5344CB8AC3E}">
        <p14:creationId xmlns:p14="http://schemas.microsoft.com/office/powerpoint/2010/main" val="2411156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heel(1)">
                                      <p:cBhvr>
                                        <p:cTn id="1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b="1" u="sng" dirty="0" smtClean="0">
                <a:solidFill>
                  <a:srgbClr val="0070C0"/>
                </a:solidFill>
              </a:rPr>
              <a:t>#3  Obey God</a:t>
            </a:r>
            <a:endParaRPr lang="en-US" sz="7200" b="1" u="sng" dirty="0">
              <a:solidFill>
                <a:srgbClr val="0070C0"/>
              </a:solidFill>
            </a:endParaRPr>
          </a:p>
        </p:txBody>
      </p:sp>
      <p:sp>
        <p:nvSpPr>
          <p:cNvPr id="3" name="Content Placeholder 2"/>
          <p:cNvSpPr>
            <a:spLocks noGrp="1"/>
          </p:cNvSpPr>
          <p:nvPr>
            <p:ph idx="1"/>
          </p:nvPr>
        </p:nvSpPr>
        <p:spPr/>
        <p:txBody>
          <a:bodyPr/>
          <a:lstStyle/>
          <a:p>
            <a:r>
              <a:rPr lang="en-US" sz="4000" dirty="0" smtClean="0"/>
              <a:t>Jesus did.  Heb. 5:8,9</a:t>
            </a:r>
          </a:p>
          <a:p>
            <a:r>
              <a:rPr lang="en-US" sz="4000" dirty="0" smtClean="0"/>
              <a:t>Saul did not. I Sam. 15:23-24</a:t>
            </a:r>
          </a:p>
          <a:p>
            <a:r>
              <a:rPr lang="en-US" sz="4000" dirty="0" smtClean="0"/>
              <a:t>Phil. 2:12  Work out your own salvation with fear and trembling</a:t>
            </a:r>
          </a:p>
          <a:p>
            <a:r>
              <a:rPr lang="en-US" sz="4000" dirty="0" smtClean="0"/>
              <a:t>Acts 5:29  We must obey God rather than man</a:t>
            </a:r>
          </a:p>
          <a:p>
            <a:endParaRPr lang="en-US" dirty="0"/>
          </a:p>
          <a:p>
            <a:endParaRPr lang="en-US" dirty="0" smtClean="0"/>
          </a:p>
          <a:p>
            <a:endParaRPr lang="en-US" dirty="0" smtClean="0"/>
          </a:p>
          <a:p>
            <a:endParaRPr lang="en-US" dirty="0"/>
          </a:p>
        </p:txBody>
      </p:sp>
    </p:spTree>
    <p:extLst>
      <p:ext uri="{BB962C8B-B14F-4D97-AF65-F5344CB8AC3E}">
        <p14:creationId xmlns:p14="http://schemas.microsoft.com/office/powerpoint/2010/main" val="785151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822" y="175098"/>
            <a:ext cx="12023387" cy="6682902"/>
          </a:xfrm>
        </p:spPr>
        <p:txBody>
          <a:bodyPr>
            <a:noAutofit/>
          </a:bodyPr>
          <a:lstStyle/>
          <a:p>
            <a:pPr marL="0" indent="0">
              <a:buNone/>
            </a:pPr>
            <a:r>
              <a:rPr lang="en-US" sz="3200" dirty="0"/>
              <a:t> </a:t>
            </a:r>
            <a:r>
              <a:rPr lang="en-US" sz="3200" dirty="0" smtClean="0"/>
              <a:t>  </a:t>
            </a:r>
            <a:r>
              <a:rPr lang="en-US" sz="3200" b="1" dirty="0" smtClean="0">
                <a:solidFill>
                  <a:srgbClr val="FF0000"/>
                </a:solidFill>
              </a:rPr>
              <a:t>TATER PEOPLE</a:t>
            </a:r>
            <a:r>
              <a:rPr lang="en-US" sz="3200" b="1" dirty="0" smtClean="0">
                <a:solidFill>
                  <a:srgbClr val="FF0000"/>
                </a:solidFill>
              </a:rPr>
              <a:t>:</a:t>
            </a:r>
          </a:p>
          <a:p>
            <a:pPr marL="0" indent="0">
              <a:buNone/>
            </a:pPr>
            <a:r>
              <a:rPr lang="en-US" sz="3600" dirty="0" smtClean="0"/>
              <a:t> Some </a:t>
            </a:r>
            <a:r>
              <a:rPr lang="en-US" sz="3600" dirty="0" smtClean="0"/>
              <a:t>people never seem motivated to participate, but are just </a:t>
            </a:r>
            <a:endParaRPr lang="en-US" sz="3600" dirty="0" smtClean="0"/>
          </a:p>
          <a:p>
            <a:pPr marL="0" indent="0">
              <a:buNone/>
            </a:pPr>
            <a:r>
              <a:rPr lang="en-US" sz="3600" dirty="0" smtClean="0"/>
              <a:t>content </a:t>
            </a:r>
            <a:r>
              <a:rPr lang="en-US" sz="3600" dirty="0" smtClean="0"/>
              <a:t>to watch while others do the work. They are called </a:t>
            </a:r>
            <a:r>
              <a:rPr lang="en-US" sz="3600" dirty="0" smtClean="0">
                <a:solidFill>
                  <a:srgbClr val="0070C0"/>
                </a:solidFill>
              </a:rPr>
              <a:t>“</a:t>
            </a:r>
            <a:r>
              <a:rPr lang="en-US" sz="3600" b="1" u="sng" dirty="0" smtClean="0">
                <a:solidFill>
                  <a:srgbClr val="0070C0"/>
                </a:solidFill>
              </a:rPr>
              <a:t>Spec Taters</a:t>
            </a:r>
            <a:r>
              <a:rPr lang="en-US" sz="3600" u="sng" dirty="0" smtClean="0">
                <a:solidFill>
                  <a:srgbClr val="0070C0"/>
                </a:solidFill>
              </a:rPr>
              <a:t>“.</a:t>
            </a:r>
          </a:p>
          <a:p>
            <a:pPr marL="0" indent="0">
              <a:buNone/>
            </a:pPr>
            <a:r>
              <a:rPr lang="en-US" sz="3600" dirty="0" smtClean="0"/>
              <a:t>Some </a:t>
            </a:r>
            <a:r>
              <a:rPr lang="en-US" sz="3600" dirty="0" smtClean="0"/>
              <a:t>people never do anything to help, but are gifted at </a:t>
            </a:r>
            <a:r>
              <a:rPr lang="en-US" sz="3600" dirty="0" smtClean="0"/>
              <a:t>finding  </a:t>
            </a:r>
            <a:r>
              <a:rPr lang="en-US" sz="3600" dirty="0" smtClean="0"/>
              <a:t>fault with the way others do the work. They are called </a:t>
            </a:r>
            <a:r>
              <a:rPr lang="en-US" sz="3600" u="sng" dirty="0" smtClean="0">
                <a:solidFill>
                  <a:srgbClr val="0070C0"/>
                </a:solidFill>
              </a:rPr>
              <a:t>“</a:t>
            </a:r>
            <a:r>
              <a:rPr lang="en-US" sz="3600" b="1" u="sng" dirty="0" smtClean="0">
                <a:solidFill>
                  <a:srgbClr val="0070C0"/>
                </a:solidFill>
              </a:rPr>
              <a:t>Comment Taters</a:t>
            </a:r>
            <a:r>
              <a:rPr lang="en-US" sz="3600" u="sng" dirty="0" smtClean="0">
                <a:solidFill>
                  <a:srgbClr val="0070C0"/>
                </a:solidFill>
              </a:rPr>
              <a:t>“.</a:t>
            </a:r>
          </a:p>
          <a:p>
            <a:pPr marL="0" indent="0">
              <a:buNone/>
            </a:pPr>
            <a:r>
              <a:rPr lang="en-US" sz="3600" dirty="0"/>
              <a:t> </a:t>
            </a:r>
            <a:r>
              <a:rPr lang="en-US" sz="3600" dirty="0" smtClean="0"/>
              <a:t> </a:t>
            </a:r>
            <a:r>
              <a:rPr lang="en-US" sz="3600" dirty="0" smtClean="0"/>
              <a:t> </a:t>
            </a:r>
            <a:r>
              <a:rPr lang="en-US" sz="3600" dirty="0" smtClean="0"/>
              <a:t>Some people are very bossy and like to tell others what to do</a:t>
            </a:r>
            <a:r>
              <a:rPr lang="en-US" sz="3600" dirty="0" smtClean="0"/>
              <a:t>,</a:t>
            </a:r>
          </a:p>
          <a:p>
            <a:r>
              <a:rPr lang="en-US" sz="3600" dirty="0" smtClean="0"/>
              <a:t> </a:t>
            </a:r>
            <a:r>
              <a:rPr lang="en-US" sz="3600" dirty="0" smtClean="0"/>
              <a:t>but don’t want to dirty their own hands. They are called </a:t>
            </a:r>
            <a:endParaRPr lang="en-US" sz="3600" dirty="0" smtClean="0"/>
          </a:p>
          <a:p>
            <a:r>
              <a:rPr lang="en-US" sz="3600" b="1" u="sng" dirty="0" smtClean="0">
                <a:solidFill>
                  <a:srgbClr val="0070C0"/>
                </a:solidFill>
              </a:rPr>
              <a:t>“</a:t>
            </a:r>
            <a:r>
              <a:rPr lang="en-US" sz="3600" b="1" u="sng" dirty="0" smtClean="0">
                <a:solidFill>
                  <a:srgbClr val="0070C0"/>
                </a:solidFill>
              </a:rPr>
              <a:t>Dick Taters</a:t>
            </a:r>
            <a:r>
              <a:rPr lang="en-US" sz="3600" b="1" u="sng" dirty="0" smtClean="0">
                <a:solidFill>
                  <a:srgbClr val="0070C0"/>
                </a:solidFill>
              </a:rPr>
              <a:t>“.</a:t>
            </a:r>
            <a:endParaRPr lang="en-US" sz="3600" b="1" u="sng" dirty="0" smtClean="0">
              <a:solidFill>
                <a:srgbClr val="0070C0"/>
              </a:solidFill>
            </a:endParaRPr>
          </a:p>
        </p:txBody>
      </p:sp>
    </p:spTree>
    <p:extLst>
      <p:ext uri="{BB962C8B-B14F-4D97-AF65-F5344CB8AC3E}">
        <p14:creationId xmlns:p14="http://schemas.microsoft.com/office/powerpoint/2010/main" val="2818219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p:cTn id="5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TotalTime>
  <Words>897</Words>
  <Application>Microsoft Office PowerPoint</Application>
  <PresentationFormat>Widescreen</PresentationFormat>
  <Paragraphs>92</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For  Such A  Time  As This</vt:lpstr>
      <vt:lpstr>PowerPoint Presentation</vt:lpstr>
      <vt:lpstr>PowerPoint Presentation</vt:lpstr>
      <vt:lpstr>PowerPoint Presentation</vt:lpstr>
      <vt:lpstr>PowerPoint Presentation</vt:lpstr>
      <vt:lpstr>#1  Listen To God</vt:lpstr>
      <vt:lpstr>#2  Believe God</vt:lpstr>
      <vt:lpstr>#3  Obey God</vt:lpstr>
      <vt:lpstr>PowerPoint Presentation</vt:lpstr>
      <vt:lpstr>PowerPoint Presentation</vt:lpstr>
      <vt:lpstr>#4  Glorify God</vt:lpstr>
      <vt:lpstr># 5 Trust God</vt:lpstr>
      <vt:lpstr>Esther was a good example to others.</vt:lpstr>
      <vt:lpstr>PowerPoint Presentation</vt:lpstr>
      <vt:lpstr>PowerPoint Presentation</vt:lpstr>
      <vt:lpstr>PowerPoint Presentation</vt:lpstr>
      <vt:lpstr>Why are we here?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 A Time Such as This</dc:title>
  <dc:creator>mac</dc:creator>
  <cp:lastModifiedBy>mac</cp:lastModifiedBy>
  <cp:revision>15</cp:revision>
  <cp:lastPrinted>2017-02-12T01:39:50Z</cp:lastPrinted>
  <dcterms:created xsi:type="dcterms:W3CDTF">2017-02-12T00:36:09Z</dcterms:created>
  <dcterms:modified xsi:type="dcterms:W3CDTF">2017-02-12T03:00:40Z</dcterms:modified>
</cp:coreProperties>
</file>