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57" r:id="rId4"/>
    <p:sldId id="261" r:id="rId5"/>
    <p:sldId id="262" r:id="rId6"/>
    <p:sldId id="277" r:id="rId7"/>
    <p:sldId id="264" r:id="rId8"/>
    <p:sldId id="270" r:id="rId9"/>
    <p:sldId id="260" r:id="rId10"/>
    <p:sldId id="259" r:id="rId11"/>
    <p:sldId id="263" r:id="rId12"/>
    <p:sldId id="265" r:id="rId13"/>
    <p:sldId id="266" r:id="rId14"/>
    <p:sldId id="268" r:id="rId15"/>
    <p:sldId id="276"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43" autoAdjust="0"/>
    <p:restoredTop sz="93886" autoAdjust="0"/>
  </p:normalViewPr>
  <p:slideViewPr>
    <p:cSldViewPr snapToGrid="0">
      <p:cViewPr varScale="1">
        <p:scale>
          <a:sx n="58" d="100"/>
          <a:sy n="58" d="100"/>
        </p:scale>
        <p:origin x="204"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5A0171-C020-46C0-AF30-E102F02DD127}" type="datetimeFigureOut">
              <a:rPr lang="en-US" smtClean="0"/>
              <a:t>7/17/2016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B6E31-4B62-4070-9AD3-336FC67322EA}"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9216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5A0171-C020-46C0-AF30-E102F02DD127}" type="datetimeFigureOut">
              <a:rPr lang="en-US" smtClean="0"/>
              <a:t>7/17/2016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2605081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5A0171-C020-46C0-AF30-E102F02DD127}" type="datetimeFigureOut">
              <a:rPr lang="en-US" smtClean="0"/>
              <a:t>7/17/2016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256329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5A0171-C020-46C0-AF30-E102F02DD127}" type="datetimeFigureOut">
              <a:rPr lang="en-US" smtClean="0"/>
              <a:t>7/17/2016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60768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5A0171-C020-46C0-AF30-E102F02DD127}" type="datetimeFigureOut">
              <a:rPr lang="en-US" smtClean="0"/>
              <a:t>7/17/2016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BB6E31-4B62-4070-9AD3-336FC67322EA}"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2362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5A0171-C020-46C0-AF30-E102F02DD127}" type="datetimeFigureOut">
              <a:rPr lang="en-US" smtClean="0"/>
              <a:t>7/17/2016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203846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5A0171-C020-46C0-AF30-E102F02DD127}" type="datetimeFigureOut">
              <a:rPr lang="en-US" smtClean="0"/>
              <a:t>7/17/2016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3207290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5A0171-C020-46C0-AF30-E102F02DD127}" type="datetimeFigureOut">
              <a:rPr lang="en-US" smtClean="0"/>
              <a:t>7/17/2016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74544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95A0171-C020-46C0-AF30-E102F02DD127}" type="datetimeFigureOut">
              <a:rPr lang="en-US" smtClean="0"/>
              <a:t>7/17/2016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1326071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95A0171-C020-46C0-AF30-E102F02DD127}" type="datetimeFigureOut">
              <a:rPr lang="en-US" smtClean="0"/>
              <a:t>7/17/2016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EBB6E31-4B62-4070-9AD3-336FC67322EA}" type="slidenum">
              <a:rPr lang="en-US" smtClean="0"/>
              <a:t>‹#›</a:t>
            </a:fld>
            <a:endParaRPr lang="en-US"/>
          </a:p>
        </p:txBody>
      </p:sp>
    </p:spTree>
    <p:extLst>
      <p:ext uri="{BB962C8B-B14F-4D97-AF65-F5344CB8AC3E}">
        <p14:creationId xmlns:p14="http://schemas.microsoft.com/office/powerpoint/2010/main" val="3739656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5A0171-C020-46C0-AF30-E102F02DD127}" type="datetimeFigureOut">
              <a:rPr lang="en-US" smtClean="0"/>
              <a:t>7/17/2016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BB6E31-4B62-4070-9AD3-336FC67322EA}" type="slidenum">
              <a:rPr lang="en-US" smtClean="0"/>
              <a:t>‹#›</a:t>
            </a:fld>
            <a:endParaRPr lang="en-US"/>
          </a:p>
        </p:txBody>
      </p:sp>
    </p:spTree>
    <p:extLst>
      <p:ext uri="{BB962C8B-B14F-4D97-AF65-F5344CB8AC3E}">
        <p14:creationId xmlns:p14="http://schemas.microsoft.com/office/powerpoint/2010/main" val="1791403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95A0171-C020-46C0-AF30-E102F02DD127}" type="datetimeFigureOut">
              <a:rPr lang="en-US" smtClean="0"/>
              <a:t>7/17/2016</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3EBB6E31-4B62-4070-9AD3-336FC67322EA}"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68813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An  Attitude Adjustment </a:t>
            </a:r>
          </a:p>
        </p:txBody>
      </p:sp>
      <p:sp>
        <p:nvSpPr>
          <p:cNvPr id="3" name="Subtitle 2"/>
          <p:cNvSpPr>
            <a:spLocks noGrp="1"/>
          </p:cNvSpPr>
          <p:nvPr>
            <p:ph type="subTitle" idx="1"/>
          </p:nvPr>
        </p:nvSpPr>
        <p:spPr/>
        <p:txBody>
          <a:bodyPr>
            <a:normAutofit fontScale="92500" lnSpcReduction="20000"/>
          </a:bodyPr>
          <a:lstStyle/>
          <a:p>
            <a:pPr algn="ctr"/>
            <a:endParaRPr lang="en-US" sz="4000" cap="none" spc="0" dirty="0">
              <a:solidFill>
                <a:prstClr val="black">
                  <a:lumMod val="75000"/>
                  <a:lumOff val="25000"/>
                </a:prstClr>
              </a:solidFill>
              <a:latin typeface="Calibri" panose="020F0502020204030204"/>
            </a:endParaRPr>
          </a:p>
          <a:p>
            <a:pPr algn="ctr"/>
            <a:r>
              <a:rPr lang="en-US" sz="4300" cap="none" spc="0" dirty="0">
                <a:solidFill>
                  <a:prstClr val="black">
                    <a:lumMod val="75000"/>
                    <a:lumOff val="25000"/>
                  </a:prstClr>
                </a:solidFill>
                <a:latin typeface="Calibri" panose="020F0502020204030204"/>
              </a:rPr>
              <a:t>James 3:13-18</a:t>
            </a:r>
            <a:endParaRPr lang="en-US" sz="4300" dirty="0"/>
          </a:p>
        </p:txBody>
      </p:sp>
    </p:spTree>
    <p:extLst>
      <p:ext uri="{BB962C8B-B14F-4D97-AF65-F5344CB8AC3E}">
        <p14:creationId xmlns:p14="http://schemas.microsoft.com/office/powerpoint/2010/main" val="343163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500"/>
                                        <p:tgtEl>
                                          <p:spTgt spid="2"/>
                                        </p:tgtEl>
                                      </p:cBhvr>
                                    </p:animEffect>
                                  </p:childTnLst>
                                </p:cTn>
                              </p:par>
                            </p:childTnLst>
                          </p:cTn>
                        </p:par>
                        <p:par>
                          <p:cTn id="8" fill="hold">
                            <p:stCondLst>
                              <p:cond delay="2500"/>
                            </p:stCondLst>
                            <p:childTnLst>
                              <p:par>
                                <p:cTn id="9" presetID="22" presetClass="entr" presetSubtype="1" fill="hold" nodeType="afterEffect">
                                  <p:stCondLst>
                                    <p:cond delay="10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Have faith in God </a:t>
            </a:r>
            <a:br>
              <a:rPr lang="en-US" dirty="0"/>
            </a:br>
            <a:r>
              <a:rPr lang="en-US" dirty="0"/>
              <a:t>to work things out</a:t>
            </a:r>
          </a:p>
        </p:txBody>
      </p:sp>
      <p:sp>
        <p:nvSpPr>
          <p:cNvPr id="3" name="Content Placeholder 2"/>
          <p:cNvSpPr>
            <a:spLocks noGrp="1"/>
          </p:cNvSpPr>
          <p:nvPr>
            <p:ph idx="1"/>
          </p:nvPr>
        </p:nvSpPr>
        <p:spPr/>
        <p:txBody>
          <a:bodyPr>
            <a:normAutofit/>
          </a:bodyPr>
          <a:lstStyle/>
          <a:p>
            <a:endParaRPr lang="en-US" sz="2800" dirty="0"/>
          </a:p>
          <a:p>
            <a:r>
              <a:rPr lang="en-US" sz="2800" dirty="0"/>
              <a:t>Romans 8:28 (NKJV)</a:t>
            </a:r>
          </a:p>
          <a:p>
            <a:r>
              <a:rPr lang="en-US" sz="2800" dirty="0"/>
              <a:t>28 And we know that all things work together for good to those who love God, to those who are the called according to His purpose. </a:t>
            </a:r>
          </a:p>
          <a:p>
            <a:endParaRPr lang="en-US" sz="2800" dirty="0"/>
          </a:p>
        </p:txBody>
      </p:sp>
    </p:spTree>
    <p:extLst>
      <p:ext uri="{BB962C8B-B14F-4D97-AF65-F5344CB8AC3E}">
        <p14:creationId xmlns:p14="http://schemas.microsoft.com/office/powerpoint/2010/main" val="1111383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Focus on eternal life</a:t>
            </a:r>
          </a:p>
        </p:txBody>
      </p:sp>
      <p:sp>
        <p:nvSpPr>
          <p:cNvPr id="3" name="Content Placeholder 2"/>
          <p:cNvSpPr>
            <a:spLocks noGrp="1"/>
          </p:cNvSpPr>
          <p:nvPr>
            <p:ph idx="1"/>
          </p:nvPr>
        </p:nvSpPr>
        <p:spPr/>
        <p:txBody>
          <a:bodyPr/>
          <a:lstStyle/>
          <a:p>
            <a:r>
              <a:rPr lang="en-US" sz="2800" dirty="0"/>
              <a:t>1 Timothy 6:12 (NKJV)</a:t>
            </a:r>
          </a:p>
          <a:p>
            <a:r>
              <a:rPr lang="en-US" sz="2800" dirty="0"/>
              <a:t>12 Fight the good fight of faith, lay hold on eternal life, to which you were also called and have confessed the good confession in the presence of many witnesses. </a:t>
            </a:r>
          </a:p>
          <a:p>
            <a:endParaRPr lang="en-US" dirty="0"/>
          </a:p>
        </p:txBody>
      </p:sp>
    </p:spTree>
    <p:extLst>
      <p:ext uri="{BB962C8B-B14F-4D97-AF65-F5344CB8AC3E}">
        <p14:creationId xmlns:p14="http://schemas.microsoft.com/office/powerpoint/2010/main" val="55847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Work. No matter what is placed before you</a:t>
            </a:r>
          </a:p>
        </p:txBody>
      </p:sp>
      <p:sp>
        <p:nvSpPr>
          <p:cNvPr id="3" name="Content Placeholder 2"/>
          <p:cNvSpPr>
            <a:spLocks noGrp="1"/>
          </p:cNvSpPr>
          <p:nvPr>
            <p:ph idx="1"/>
          </p:nvPr>
        </p:nvSpPr>
        <p:spPr/>
        <p:txBody>
          <a:bodyPr/>
          <a:lstStyle/>
          <a:p>
            <a:r>
              <a:rPr lang="en-US" sz="2800" dirty="0"/>
              <a:t>Joshua 1:1-3 (NKJV)</a:t>
            </a:r>
          </a:p>
          <a:p>
            <a:r>
              <a:rPr lang="en-US" sz="2800" dirty="0"/>
              <a:t>1 After the death of Moses the servant of the Lord, it came to pass that the Lord spoke to Joshua the son of Nun, Moses’ assistant, saying:  2 “Moses My servant is dead. Now therefore, arise, go over this Jordan, you and all this people, to the land which I am giving to them—the children of Israel.  3 Every place that the sole of your foot will tread upon I have given you, as I said to Moses. </a:t>
            </a:r>
          </a:p>
          <a:p>
            <a:endParaRPr lang="en-US" dirty="0"/>
          </a:p>
        </p:txBody>
      </p:sp>
    </p:spTree>
    <p:extLst>
      <p:ext uri="{BB962C8B-B14F-4D97-AF65-F5344CB8AC3E}">
        <p14:creationId xmlns:p14="http://schemas.microsoft.com/office/powerpoint/2010/main" val="2996527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433" y="286604"/>
            <a:ext cx="8037094" cy="1450757"/>
          </a:xfrm>
        </p:spPr>
        <p:txBody>
          <a:bodyPr>
            <a:normAutofit/>
          </a:bodyPr>
          <a:lstStyle/>
          <a:p>
            <a:pPr algn="ctr"/>
            <a:r>
              <a:rPr lang="en-US" dirty="0"/>
              <a:t>Work.  According to </a:t>
            </a:r>
            <a:br>
              <a:rPr lang="en-US" dirty="0"/>
            </a:br>
            <a:r>
              <a:rPr lang="en-US" dirty="0"/>
              <a:t>the will of God</a:t>
            </a:r>
          </a:p>
        </p:txBody>
      </p:sp>
      <p:sp>
        <p:nvSpPr>
          <p:cNvPr id="3" name="Content Placeholder 2"/>
          <p:cNvSpPr>
            <a:spLocks noGrp="1"/>
          </p:cNvSpPr>
          <p:nvPr>
            <p:ph idx="1"/>
          </p:nvPr>
        </p:nvSpPr>
        <p:spPr/>
        <p:txBody>
          <a:bodyPr/>
          <a:lstStyle/>
          <a:p>
            <a:r>
              <a:rPr lang="en-US" sz="2800" dirty="0"/>
              <a:t>Proverbs 14:12-14 (NKJV)</a:t>
            </a:r>
          </a:p>
          <a:p>
            <a:r>
              <a:rPr lang="en-US" sz="2800" dirty="0"/>
              <a:t>12 There is a way that seems right to a man, But its end is the way of death. 13 Even in laughter the heart may sorrow, And the end of mirth may be grief. 14 The backslider in heart will be filled with his own ways, But a good man will be satisfied from above.</a:t>
            </a:r>
          </a:p>
          <a:p>
            <a:endParaRPr lang="en-US" dirty="0"/>
          </a:p>
        </p:txBody>
      </p:sp>
    </p:spTree>
    <p:extLst>
      <p:ext uri="{BB962C8B-B14F-4D97-AF65-F5344CB8AC3E}">
        <p14:creationId xmlns:p14="http://schemas.microsoft.com/office/powerpoint/2010/main" val="233339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758" y="286604"/>
            <a:ext cx="8550442" cy="1450757"/>
          </a:xfrm>
        </p:spPr>
        <p:txBody>
          <a:bodyPr/>
          <a:lstStyle/>
          <a:p>
            <a:pPr algn="ctr"/>
            <a:r>
              <a:rPr lang="en-US" dirty="0"/>
              <a:t>Work.  According to </a:t>
            </a:r>
            <a:br>
              <a:rPr lang="en-US" dirty="0"/>
            </a:br>
            <a:r>
              <a:rPr lang="en-US" dirty="0"/>
              <a:t>the will of God</a:t>
            </a:r>
          </a:p>
        </p:txBody>
      </p:sp>
      <p:sp>
        <p:nvSpPr>
          <p:cNvPr id="3" name="Content Placeholder 2"/>
          <p:cNvSpPr>
            <a:spLocks noGrp="1"/>
          </p:cNvSpPr>
          <p:nvPr>
            <p:ph idx="1"/>
          </p:nvPr>
        </p:nvSpPr>
        <p:spPr>
          <a:xfrm>
            <a:off x="627797" y="1845733"/>
            <a:ext cx="8065827" cy="4254815"/>
          </a:xfrm>
        </p:spPr>
        <p:txBody>
          <a:bodyPr>
            <a:normAutofit fontScale="92500" lnSpcReduction="20000"/>
          </a:bodyPr>
          <a:lstStyle/>
          <a:p>
            <a:endParaRPr lang="en-US" sz="2800" dirty="0"/>
          </a:p>
          <a:p>
            <a:r>
              <a:rPr lang="en-US" sz="3000" dirty="0"/>
              <a:t>Romans 12:3 (NKJV)</a:t>
            </a:r>
          </a:p>
          <a:p>
            <a:r>
              <a:rPr lang="en-US" sz="3000" dirty="0"/>
              <a:t>3 For I say, through the grace given to me, to everyone who is among you, not to think of himself more highly than he ought to think, but to think soberly, as God has dealt to each one a measure of faith. </a:t>
            </a:r>
          </a:p>
          <a:p>
            <a:endParaRPr lang="en-US" dirty="0"/>
          </a:p>
          <a:p>
            <a:pPr lvl="0">
              <a:buClr>
                <a:srgbClr val="99CB38"/>
              </a:buClr>
            </a:pPr>
            <a:r>
              <a:rPr lang="en-US" sz="3000" dirty="0">
                <a:solidFill>
                  <a:prstClr val="black">
                    <a:lumMod val="75000"/>
                    <a:lumOff val="25000"/>
                  </a:prstClr>
                </a:solidFill>
              </a:rPr>
              <a:t>Romans 12:21 (NKJV)</a:t>
            </a:r>
          </a:p>
          <a:p>
            <a:pPr lvl="0">
              <a:buClr>
                <a:srgbClr val="99CB38"/>
              </a:buClr>
            </a:pPr>
            <a:r>
              <a:rPr lang="en-US" sz="3000" dirty="0">
                <a:solidFill>
                  <a:prstClr val="black">
                    <a:lumMod val="75000"/>
                    <a:lumOff val="25000"/>
                  </a:prstClr>
                </a:solidFill>
              </a:rPr>
              <a:t>21 Do not be overcome by evil, but overcome evil with good.</a:t>
            </a:r>
          </a:p>
          <a:p>
            <a:endParaRPr lang="en-US" dirty="0"/>
          </a:p>
        </p:txBody>
      </p:sp>
    </p:spTree>
    <p:extLst>
      <p:ext uri="{BB962C8B-B14F-4D97-AF65-F5344CB8AC3E}">
        <p14:creationId xmlns:p14="http://schemas.microsoft.com/office/powerpoint/2010/main" val="3088833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up)">
                                      <p:cBhvr>
                                        <p:cTn id="16" dur="1000"/>
                                        <p:tgtEl>
                                          <p:spTgt spid="3">
                                            <p:txEl>
                                              <p:pRg st="4" end="4"/>
                                            </p:txEl>
                                          </p:spTgt>
                                        </p:tgtEl>
                                      </p:cBhvr>
                                    </p:animEffect>
                                  </p:childTnLst>
                                </p:cTn>
                              </p:par>
                            </p:childTnLst>
                          </p:cTn>
                        </p:par>
                        <p:par>
                          <p:cTn id="17" fill="hold">
                            <p:stCondLst>
                              <p:cond delay="1000"/>
                            </p:stCondLst>
                            <p:childTnLst>
                              <p:par>
                                <p:cTn id="18" presetID="22" presetClass="entr" presetSubtype="1" fill="hold" nodeType="afterEffect">
                                  <p:stCondLst>
                                    <p:cond delay="25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up)">
                                      <p:cBhvr>
                                        <p:cTn id="2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proper attitude can influence the world  </a:t>
            </a:r>
          </a:p>
        </p:txBody>
      </p:sp>
      <p:sp>
        <p:nvSpPr>
          <p:cNvPr id="3" name="Content Placeholder 2"/>
          <p:cNvSpPr>
            <a:spLocks noGrp="1"/>
          </p:cNvSpPr>
          <p:nvPr>
            <p:ph idx="1"/>
          </p:nvPr>
        </p:nvSpPr>
        <p:spPr/>
        <p:txBody>
          <a:bodyPr/>
          <a:lstStyle/>
          <a:p>
            <a:r>
              <a:rPr lang="en-US" sz="2800" dirty="0"/>
              <a:t>Philippians 2:14-15 (NKJV)</a:t>
            </a:r>
          </a:p>
          <a:p>
            <a:r>
              <a:rPr lang="en-US" sz="2800" baseline="30000" dirty="0"/>
              <a:t>14 </a:t>
            </a:r>
            <a:r>
              <a:rPr lang="en-US" sz="2800" dirty="0"/>
              <a:t>Do all things without complaining and disputing, </a:t>
            </a:r>
            <a:r>
              <a:rPr lang="en-US" sz="2800" baseline="30000" dirty="0"/>
              <a:t>15 </a:t>
            </a:r>
            <a:r>
              <a:rPr lang="en-US" sz="2800" dirty="0"/>
              <a:t>that you may become blameless and harmless, children of God without fault in the midst of a crooked and perverse generation, among whom you shine as lights in the world,</a:t>
            </a:r>
          </a:p>
          <a:p>
            <a:endParaRPr lang="en-US" dirty="0"/>
          </a:p>
        </p:txBody>
      </p:sp>
    </p:spTree>
    <p:extLst>
      <p:ext uri="{BB962C8B-B14F-4D97-AF65-F5344CB8AC3E}">
        <p14:creationId xmlns:p14="http://schemas.microsoft.com/office/powerpoint/2010/main" val="122208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Philippians 4:4-7 (NKJV)</a:t>
            </a:r>
          </a:p>
          <a:p>
            <a:r>
              <a:rPr lang="en-US" sz="2800" baseline="30000" dirty="0"/>
              <a:t>4 </a:t>
            </a:r>
            <a:r>
              <a:rPr lang="en-US" sz="2800" dirty="0"/>
              <a:t>Rejoice in the Lord always. Again I will say, rejoice! </a:t>
            </a:r>
            <a:r>
              <a:rPr lang="en-US" sz="2800" baseline="30000" dirty="0"/>
              <a:t>5 </a:t>
            </a:r>
            <a:r>
              <a:rPr lang="en-US" sz="2800" dirty="0"/>
              <a:t>Let your gentleness be known to all men. The Lord is at hand. </a:t>
            </a:r>
            <a:r>
              <a:rPr lang="en-US" sz="2800" baseline="30000" dirty="0"/>
              <a:t>6 </a:t>
            </a:r>
            <a:r>
              <a:rPr lang="en-US" sz="2800" dirty="0"/>
              <a:t>Be anxious for nothing, but in everything by prayer and supplication, with thanksgiving, let your requests be made known to God; </a:t>
            </a:r>
            <a:r>
              <a:rPr lang="en-US" sz="2800" baseline="30000" dirty="0"/>
              <a:t>7 </a:t>
            </a:r>
            <a:r>
              <a:rPr lang="en-US" sz="2800" dirty="0"/>
              <a:t>and the peace of God, which surpasses all understanding, will guard your hearts and minds through Christ Jesus.</a:t>
            </a:r>
          </a:p>
          <a:p>
            <a:endParaRPr lang="en-US" dirty="0"/>
          </a:p>
        </p:txBody>
      </p:sp>
      <p:sp>
        <p:nvSpPr>
          <p:cNvPr id="4" name="Rectangle 3"/>
          <p:cNvSpPr/>
          <p:nvPr/>
        </p:nvSpPr>
        <p:spPr>
          <a:xfrm>
            <a:off x="-160421" y="-200526"/>
            <a:ext cx="9496926" cy="705852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1210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is your attitude?</a:t>
            </a:r>
          </a:p>
        </p:txBody>
      </p:sp>
      <p:sp>
        <p:nvSpPr>
          <p:cNvPr id="3" name="Content Placeholder 2"/>
          <p:cNvSpPr>
            <a:spLocks noGrp="1"/>
          </p:cNvSpPr>
          <p:nvPr>
            <p:ph idx="1"/>
          </p:nvPr>
        </p:nvSpPr>
        <p:spPr>
          <a:xfrm>
            <a:off x="822959" y="1845733"/>
            <a:ext cx="7543801" cy="4480115"/>
          </a:xfrm>
        </p:spPr>
        <p:txBody>
          <a:bodyPr>
            <a:normAutofit fontScale="92500" lnSpcReduction="10000"/>
          </a:bodyPr>
          <a:lstStyle/>
          <a:p>
            <a:r>
              <a:rPr lang="en-US" sz="2800" dirty="0"/>
              <a:t>James 3:13-18 (NKJV)</a:t>
            </a:r>
          </a:p>
          <a:p>
            <a:r>
              <a:rPr lang="en-US" sz="2800" baseline="30000" dirty="0"/>
              <a:t>13 </a:t>
            </a:r>
            <a:r>
              <a:rPr lang="en-US" sz="2800" dirty="0"/>
              <a:t>Who is wise and understanding among you? Let him show by good conduct that his works are done in the meekness of wisdom. </a:t>
            </a:r>
            <a:r>
              <a:rPr lang="en-US" sz="2800" baseline="30000" dirty="0"/>
              <a:t>14 </a:t>
            </a:r>
            <a:r>
              <a:rPr lang="en-US" sz="2800" dirty="0"/>
              <a:t>But if you have bitter envy and self-seeking in your hearts, do not boast and lie against the truth. </a:t>
            </a:r>
            <a:r>
              <a:rPr lang="en-US" sz="2800" baseline="30000" dirty="0"/>
              <a:t>15 </a:t>
            </a:r>
            <a:r>
              <a:rPr lang="en-US" sz="2800" dirty="0"/>
              <a:t>This wisdom does not descend from above, but is earthly, sensual, demonic. </a:t>
            </a:r>
            <a:r>
              <a:rPr lang="en-US" sz="2800" baseline="30000" dirty="0"/>
              <a:t>16 </a:t>
            </a:r>
            <a:r>
              <a:rPr lang="en-US" sz="2800" dirty="0"/>
              <a:t>For where envy and self-seeking exist, confusion and every evil thing are there. </a:t>
            </a:r>
            <a:r>
              <a:rPr lang="en-US" sz="2800" baseline="30000" dirty="0"/>
              <a:t>17 </a:t>
            </a:r>
            <a:r>
              <a:rPr lang="en-US" sz="2800" dirty="0"/>
              <a:t>But the wisdom that is from above is first pure, then peaceable, gentle, willing to yield, full of mercy and good fruits, without partiality and without hypocrisy. </a:t>
            </a:r>
            <a:r>
              <a:rPr lang="en-US" sz="2800" baseline="30000" dirty="0"/>
              <a:t>18 </a:t>
            </a:r>
            <a:r>
              <a:rPr lang="en-US" sz="2800" dirty="0"/>
              <a:t>Now the fruit of righteousness is sown in peace by those who make peace.</a:t>
            </a:r>
          </a:p>
          <a:p>
            <a:endParaRPr lang="en-US" dirty="0"/>
          </a:p>
        </p:txBody>
      </p:sp>
    </p:spTree>
    <p:extLst>
      <p:ext uri="{BB962C8B-B14F-4D97-AF65-F5344CB8AC3E}">
        <p14:creationId xmlns:p14="http://schemas.microsoft.com/office/powerpoint/2010/main" val="14915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is your attitude?</a:t>
            </a:r>
          </a:p>
        </p:txBody>
      </p:sp>
      <p:sp>
        <p:nvSpPr>
          <p:cNvPr id="3" name="Content Placeholder 2"/>
          <p:cNvSpPr>
            <a:spLocks noGrp="1"/>
          </p:cNvSpPr>
          <p:nvPr>
            <p:ph idx="1"/>
          </p:nvPr>
        </p:nvSpPr>
        <p:spPr>
          <a:xfrm>
            <a:off x="822959" y="1845734"/>
            <a:ext cx="7543801" cy="4541418"/>
          </a:xfrm>
        </p:spPr>
        <p:txBody>
          <a:bodyPr>
            <a:normAutofit fontScale="92500"/>
          </a:bodyPr>
          <a:lstStyle/>
          <a:p>
            <a:r>
              <a:rPr lang="en-US" sz="3000" dirty="0"/>
              <a:t>Philippians 2:3-7 (NKJV)</a:t>
            </a:r>
          </a:p>
          <a:p>
            <a:r>
              <a:rPr lang="en-US" sz="3000" dirty="0"/>
              <a:t>3 Let nothing be done through selfish ambition or conceit, but in lowliness of mind let each esteem others better than himself.  4 Let each of you look out not only for his own interests, but also for the interests of others. 5 Let this mind be in you which was also in Christ Jesus,  6 who, being in the form of God, did not consider it robbery to be equal with God,  7 but made Himself of no reputation, taking the form of a bondservant, and coming in the likeness of men. </a:t>
            </a:r>
          </a:p>
          <a:p>
            <a:endParaRPr lang="en-US" dirty="0"/>
          </a:p>
        </p:txBody>
      </p:sp>
    </p:spTree>
    <p:extLst>
      <p:ext uri="{BB962C8B-B14F-4D97-AF65-F5344CB8AC3E}">
        <p14:creationId xmlns:p14="http://schemas.microsoft.com/office/powerpoint/2010/main" val="274017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How is your attitude?</a:t>
            </a:r>
          </a:p>
        </p:txBody>
      </p:sp>
      <p:sp>
        <p:nvSpPr>
          <p:cNvPr id="3" name="Content Placeholder 2"/>
          <p:cNvSpPr>
            <a:spLocks noGrp="1"/>
          </p:cNvSpPr>
          <p:nvPr>
            <p:ph idx="1"/>
          </p:nvPr>
        </p:nvSpPr>
        <p:spPr>
          <a:xfrm>
            <a:off x="477673" y="1845733"/>
            <a:ext cx="8488906" cy="4650601"/>
          </a:xfrm>
        </p:spPr>
        <p:txBody>
          <a:bodyPr>
            <a:normAutofit/>
          </a:bodyPr>
          <a:lstStyle/>
          <a:p>
            <a:r>
              <a:rPr lang="en-US" sz="2800" dirty="0"/>
              <a:t>Colossians 1:9-12 (NKJV)</a:t>
            </a:r>
          </a:p>
          <a:p>
            <a:r>
              <a:rPr lang="en-US" sz="2800" dirty="0"/>
              <a:t>9 For this reason we also, since the day we heard it, do not cease to pray for you, and to ask that you may be filled with the knowledge of His will in all wisdom and spiritual understanding;  10 that you may walk worthy of the Lord, fully pleasing Him, being fruitful in every good work and increasing in the knowledge of God;  11 strengthened with all might, according to His glorious power, for all patience and longsuffering with joy;  12 giving thanks to the Father who has qualified us to be partakers of the inheritance of the saints in the light. </a:t>
            </a:r>
          </a:p>
          <a:p>
            <a:endParaRPr lang="en-US" dirty="0"/>
          </a:p>
        </p:txBody>
      </p:sp>
    </p:spTree>
    <p:extLst>
      <p:ext uri="{BB962C8B-B14F-4D97-AF65-F5344CB8AC3E}">
        <p14:creationId xmlns:p14="http://schemas.microsoft.com/office/powerpoint/2010/main" val="3195471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It’s not </a:t>
            </a:r>
            <a:r>
              <a:rPr lang="en-US" u="sng" dirty="0"/>
              <a:t>MY</a:t>
            </a:r>
            <a:r>
              <a:rPr lang="en-US" dirty="0"/>
              <a:t> fault</a:t>
            </a:r>
          </a:p>
        </p:txBody>
      </p:sp>
      <p:sp>
        <p:nvSpPr>
          <p:cNvPr id="3" name="Content Placeholder 2"/>
          <p:cNvSpPr>
            <a:spLocks noGrp="1"/>
          </p:cNvSpPr>
          <p:nvPr>
            <p:ph idx="1"/>
          </p:nvPr>
        </p:nvSpPr>
        <p:spPr/>
        <p:txBody>
          <a:bodyPr/>
          <a:lstStyle/>
          <a:p>
            <a:r>
              <a:rPr lang="en-US" sz="2800" dirty="0"/>
              <a:t>Genesis 3:12-13 (NKJV)</a:t>
            </a:r>
          </a:p>
          <a:p>
            <a:r>
              <a:rPr lang="en-US" sz="2800" dirty="0"/>
              <a:t>12 Then the man said, “The woman whom You gave to be with me, she gave me of the tree, and I ate.” 13 And the Lord God said to the woman, “What is this you have done?” The woman said, “The serpent deceived me, and I ate.”</a:t>
            </a:r>
          </a:p>
          <a:p>
            <a:endParaRPr lang="en-US" dirty="0"/>
          </a:p>
        </p:txBody>
      </p:sp>
    </p:spTree>
    <p:extLst>
      <p:ext uri="{BB962C8B-B14F-4D97-AF65-F5344CB8AC3E}">
        <p14:creationId xmlns:p14="http://schemas.microsoft.com/office/powerpoint/2010/main" val="1777740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I'm better than them</a:t>
            </a:r>
          </a:p>
        </p:txBody>
      </p:sp>
      <p:sp>
        <p:nvSpPr>
          <p:cNvPr id="3" name="Content Placeholder 2"/>
          <p:cNvSpPr>
            <a:spLocks noGrp="1"/>
          </p:cNvSpPr>
          <p:nvPr>
            <p:ph idx="1"/>
          </p:nvPr>
        </p:nvSpPr>
        <p:spPr>
          <a:xfrm>
            <a:off x="464695" y="1845734"/>
            <a:ext cx="8244590" cy="4704968"/>
          </a:xfrm>
        </p:spPr>
        <p:txBody>
          <a:bodyPr>
            <a:normAutofit fontScale="92500"/>
          </a:bodyPr>
          <a:lstStyle/>
          <a:p>
            <a:r>
              <a:rPr lang="en-US" sz="2800" dirty="0"/>
              <a:t>Luke 18:10-14 (NKJV)</a:t>
            </a:r>
          </a:p>
          <a:p>
            <a:r>
              <a:rPr lang="en-US" sz="2800" baseline="30000" dirty="0"/>
              <a:t>10 </a:t>
            </a:r>
            <a:r>
              <a:rPr lang="en-US" sz="2800" dirty="0"/>
              <a:t>“Two men went up to the temple to pray, one a Pharisee and the other a tax collector. </a:t>
            </a:r>
            <a:r>
              <a:rPr lang="en-US" sz="2800" baseline="30000" dirty="0"/>
              <a:t>11 </a:t>
            </a:r>
            <a:r>
              <a:rPr lang="en-US" sz="2800" dirty="0"/>
              <a:t>The Pharisee stood and prayed thus with himself, ‘God, I thank You that I am not like other men—</a:t>
            </a:r>
            <a:r>
              <a:rPr lang="en-US" sz="2800" dirty="0" err="1"/>
              <a:t>extortioners</a:t>
            </a:r>
            <a:r>
              <a:rPr lang="en-US" sz="2800" dirty="0"/>
              <a:t>, unjust, adulterers, or even as this tax collector. </a:t>
            </a:r>
            <a:r>
              <a:rPr lang="en-US" sz="2800" baseline="30000" dirty="0"/>
              <a:t>12 </a:t>
            </a:r>
            <a:r>
              <a:rPr lang="en-US" sz="2800" dirty="0"/>
              <a:t>I fast twice a week; I give tithes of all that I possess.’ </a:t>
            </a:r>
            <a:r>
              <a:rPr lang="en-US" sz="2800" baseline="30000" dirty="0"/>
              <a:t>13 </a:t>
            </a:r>
            <a:r>
              <a:rPr lang="en-US" sz="2800" dirty="0"/>
              <a:t>And the tax collector, standing afar off, would not so much as raise his eyes to heaven, but beat his breast, saying, ‘God, be merciful to me a sinner!’ </a:t>
            </a:r>
            <a:r>
              <a:rPr lang="en-US" sz="2800" baseline="30000" dirty="0"/>
              <a:t>14 </a:t>
            </a:r>
            <a:r>
              <a:rPr lang="en-US" sz="2800" dirty="0"/>
              <a:t>I tell you, this man went down to his house justified rather than the other; for everyone who exalts himself will be humbled, and he who humbles himself will be exalted.”</a:t>
            </a:r>
          </a:p>
          <a:p>
            <a:endParaRPr lang="en-US" dirty="0"/>
          </a:p>
        </p:txBody>
      </p:sp>
    </p:spTree>
    <p:extLst>
      <p:ext uri="{BB962C8B-B14F-4D97-AF65-F5344CB8AC3E}">
        <p14:creationId xmlns:p14="http://schemas.microsoft.com/office/powerpoint/2010/main" val="3938042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Don’t worry about others</a:t>
            </a:r>
          </a:p>
        </p:txBody>
      </p:sp>
      <p:sp>
        <p:nvSpPr>
          <p:cNvPr id="3" name="Content Placeholder 2"/>
          <p:cNvSpPr>
            <a:spLocks noGrp="1"/>
          </p:cNvSpPr>
          <p:nvPr>
            <p:ph idx="1"/>
          </p:nvPr>
        </p:nvSpPr>
        <p:spPr/>
        <p:txBody>
          <a:bodyPr/>
          <a:lstStyle/>
          <a:p>
            <a:r>
              <a:rPr lang="en-US" sz="2800" dirty="0"/>
              <a:t>Philippians 4:11-12 (NKJV)</a:t>
            </a:r>
          </a:p>
          <a:p>
            <a:r>
              <a:rPr lang="en-US" sz="2800" dirty="0"/>
              <a:t>11 Not that I speak in regard to need, for I have learned in whatever state I am, to be content:  12 I know how to be abased, and I know how to abound. Everywhere and in all things I have learned both to be full and to be hungry, both to abound and to suffer need. </a:t>
            </a:r>
          </a:p>
          <a:p>
            <a:endParaRPr lang="en-US" dirty="0"/>
          </a:p>
        </p:txBody>
      </p:sp>
    </p:spTree>
    <p:extLst>
      <p:ext uri="{BB962C8B-B14F-4D97-AF65-F5344CB8AC3E}">
        <p14:creationId xmlns:p14="http://schemas.microsoft.com/office/powerpoint/2010/main" val="2941435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Difficult times may come</a:t>
            </a:r>
          </a:p>
        </p:txBody>
      </p:sp>
      <p:sp>
        <p:nvSpPr>
          <p:cNvPr id="3" name="Content Placeholder 2"/>
          <p:cNvSpPr>
            <a:spLocks noGrp="1"/>
          </p:cNvSpPr>
          <p:nvPr>
            <p:ph idx="1"/>
          </p:nvPr>
        </p:nvSpPr>
        <p:spPr/>
        <p:txBody>
          <a:bodyPr>
            <a:normAutofit/>
          </a:bodyPr>
          <a:lstStyle/>
          <a:p>
            <a:r>
              <a:rPr lang="en-US" sz="2800" dirty="0"/>
              <a:t>1 Corinthians 15:10 (NKJV)</a:t>
            </a:r>
          </a:p>
          <a:p>
            <a:r>
              <a:rPr lang="en-US" sz="2800" dirty="0"/>
              <a:t>10 But by the grace of God I am what I am, and His grace toward me was not in vain; but I labored more abundantly than they all, yet not I, but the grace of God which was with me. </a:t>
            </a:r>
          </a:p>
          <a:p>
            <a:endParaRPr lang="en-US" sz="2800" dirty="0"/>
          </a:p>
        </p:txBody>
      </p:sp>
    </p:spTree>
    <p:extLst>
      <p:ext uri="{BB962C8B-B14F-4D97-AF65-F5344CB8AC3E}">
        <p14:creationId xmlns:p14="http://schemas.microsoft.com/office/powerpoint/2010/main" val="286490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Have faith in God </a:t>
            </a:r>
            <a:br>
              <a:rPr lang="en-US" dirty="0"/>
            </a:br>
            <a:r>
              <a:rPr lang="en-US" dirty="0"/>
              <a:t>to work things out</a:t>
            </a:r>
          </a:p>
        </p:txBody>
      </p:sp>
      <p:sp>
        <p:nvSpPr>
          <p:cNvPr id="3" name="Content Placeholder 2"/>
          <p:cNvSpPr>
            <a:spLocks noGrp="1"/>
          </p:cNvSpPr>
          <p:nvPr>
            <p:ph idx="1"/>
          </p:nvPr>
        </p:nvSpPr>
        <p:spPr/>
        <p:txBody>
          <a:bodyPr>
            <a:normAutofit/>
          </a:bodyPr>
          <a:lstStyle/>
          <a:p>
            <a:endParaRPr lang="en-US" sz="2800" dirty="0"/>
          </a:p>
          <a:p>
            <a:r>
              <a:rPr lang="en-US" sz="2800" dirty="0"/>
              <a:t>Genesis 50:20 (NKJV)</a:t>
            </a:r>
          </a:p>
          <a:p>
            <a:r>
              <a:rPr lang="en-US" sz="2800" dirty="0"/>
              <a:t>20 But as for you, you meant evil against me; but God meant it for good, in order to bring it about as it is this day, to save many people alive.</a:t>
            </a:r>
          </a:p>
          <a:p>
            <a:endParaRPr lang="en-US" sz="2800" dirty="0"/>
          </a:p>
        </p:txBody>
      </p:sp>
    </p:spTree>
    <p:extLst>
      <p:ext uri="{BB962C8B-B14F-4D97-AF65-F5344CB8AC3E}">
        <p14:creationId xmlns:p14="http://schemas.microsoft.com/office/powerpoint/2010/main" val="714036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682</TotalTime>
  <Words>862</Words>
  <Application>Microsoft Office PowerPoint</Application>
  <PresentationFormat>On-screen Show (4:3)</PresentationFormat>
  <Paragraphs>53</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An  Attitude Adjustment </vt:lpstr>
      <vt:lpstr>How is your attitude?</vt:lpstr>
      <vt:lpstr>How is your attitude?</vt:lpstr>
      <vt:lpstr>How is your attitude?</vt:lpstr>
      <vt:lpstr>It’s not MY fault</vt:lpstr>
      <vt:lpstr>I'm better than them</vt:lpstr>
      <vt:lpstr>Don’t worry about others</vt:lpstr>
      <vt:lpstr>Difficult times may come</vt:lpstr>
      <vt:lpstr>Have faith in God  to work things out</vt:lpstr>
      <vt:lpstr>Have faith in God  to work things out</vt:lpstr>
      <vt:lpstr>Focus on eternal life</vt:lpstr>
      <vt:lpstr>Work. No matter what is placed before you</vt:lpstr>
      <vt:lpstr>Work.  According to  the will of God</vt:lpstr>
      <vt:lpstr>Work.  According to  the will of God</vt:lpstr>
      <vt:lpstr>The proper attitude can influence the world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Attitude Adjustment </dc:title>
  <dc:creator>Matt</dc:creator>
  <cp:lastModifiedBy>oneal</cp:lastModifiedBy>
  <cp:revision>22</cp:revision>
  <dcterms:created xsi:type="dcterms:W3CDTF">2016-07-17T05:08:30Z</dcterms:created>
  <dcterms:modified xsi:type="dcterms:W3CDTF">2016-07-17T21:24:37Z</dcterms:modified>
</cp:coreProperties>
</file>