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1" r:id="rId2"/>
    <p:sldId id="320" r:id="rId3"/>
    <p:sldId id="322" r:id="rId4"/>
    <p:sldId id="256" r:id="rId5"/>
    <p:sldId id="309" r:id="rId6"/>
    <p:sldId id="310" r:id="rId7"/>
    <p:sldId id="313" r:id="rId8"/>
    <p:sldId id="314" r:id="rId9"/>
    <p:sldId id="315" r:id="rId10"/>
    <p:sldId id="312" r:id="rId11"/>
    <p:sldId id="316" r:id="rId12"/>
    <p:sldId id="311" r:id="rId13"/>
    <p:sldId id="317" r:id="rId14"/>
    <p:sldId id="318" r:id="rId15"/>
    <p:sldId id="319" r:id="rId16"/>
    <p:sldId id="300" r:id="rId17"/>
    <p:sldId id="295" r:id="rId18"/>
    <p:sldId id="301" r:id="rId19"/>
    <p:sldId id="303" r:id="rId20"/>
    <p:sldId id="304" r:id="rId21"/>
    <p:sldId id="306" r:id="rId22"/>
    <p:sldId id="299" r:id="rId23"/>
    <p:sldId id="308" r:id="rId24"/>
    <p:sldId id="264" r:id="rId25"/>
    <p:sldId id="270" r:id="rId26"/>
    <p:sldId id="272" r:id="rId27"/>
    <p:sldId id="278" r:id="rId28"/>
    <p:sldId id="280" r:id="rId29"/>
    <p:sldId id="285" r:id="rId30"/>
    <p:sldId id="286" r:id="rId31"/>
    <p:sldId id="287" r:id="rId32"/>
    <p:sldId id="288" r:id="rId33"/>
    <p:sldId id="290" r:id="rId34"/>
    <p:sldId id="292" r:id="rId35"/>
    <p:sldId id="281" r:id="rId36"/>
    <p:sldId id="293" r:id="rId37"/>
    <p:sldId id="257" r:id="rId38"/>
    <p:sldId id="260" r:id="rId39"/>
    <p:sldId id="269" r:id="rId40"/>
    <p:sldId id="326"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25" autoAdjust="0"/>
    <p:restoredTop sz="94660"/>
  </p:normalViewPr>
  <p:slideViewPr>
    <p:cSldViewPr snapToGrid="0">
      <p:cViewPr varScale="1">
        <p:scale>
          <a:sx n="78" d="100"/>
          <a:sy n="78" d="100"/>
        </p:scale>
        <p:origin x="96" y="6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9CF0881-9940-4DA3-B8B6-055F2E780D2A}" type="datetimeFigureOut">
              <a:rPr lang="en-US" smtClean="0"/>
              <a:t>4/21/2019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AA1EF-4DF6-4CF0-81B2-AE68C6A6308D}" type="slidenum">
              <a:rPr lang="en-US" smtClean="0"/>
              <a:t>‹#›</a:t>
            </a:fld>
            <a:endParaRPr lang="en-US"/>
          </a:p>
        </p:txBody>
      </p:sp>
    </p:spTree>
    <p:extLst>
      <p:ext uri="{BB962C8B-B14F-4D97-AF65-F5344CB8AC3E}">
        <p14:creationId xmlns:p14="http://schemas.microsoft.com/office/powerpoint/2010/main" val="1539299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9CF0881-9940-4DA3-B8B6-055F2E780D2A}" type="datetimeFigureOut">
              <a:rPr lang="en-US" smtClean="0"/>
              <a:t>4/21/2019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AA1EF-4DF6-4CF0-81B2-AE68C6A6308D}" type="slidenum">
              <a:rPr lang="en-US" smtClean="0"/>
              <a:t>‹#›</a:t>
            </a:fld>
            <a:endParaRPr lang="en-US"/>
          </a:p>
        </p:txBody>
      </p:sp>
    </p:spTree>
    <p:extLst>
      <p:ext uri="{BB962C8B-B14F-4D97-AF65-F5344CB8AC3E}">
        <p14:creationId xmlns:p14="http://schemas.microsoft.com/office/powerpoint/2010/main" val="932806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9CF0881-9940-4DA3-B8B6-055F2E780D2A}" type="datetimeFigureOut">
              <a:rPr lang="en-US" smtClean="0"/>
              <a:t>4/21/2019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AA1EF-4DF6-4CF0-81B2-AE68C6A6308D}" type="slidenum">
              <a:rPr lang="en-US" smtClean="0"/>
              <a:t>‹#›</a:t>
            </a:fld>
            <a:endParaRPr lang="en-US"/>
          </a:p>
        </p:txBody>
      </p:sp>
    </p:spTree>
    <p:extLst>
      <p:ext uri="{BB962C8B-B14F-4D97-AF65-F5344CB8AC3E}">
        <p14:creationId xmlns:p14="http://schemas.microsoft.com/office/powerpoint/2010/main" val="2790458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9CF0881-9940-4DA3-B8B6-055F2E780D2A}" type="datetimeFigureOut">
              <a:rPr lang="en-US" smtClean="0"/>
              <a:t>4/21/2019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AA1EF-4DF6-4CF0-81B2-AE68C6A6308D}" type="slidenum">
              <a:rPr lang="en-US" smtClean="0"/>
              <a:t>‹#›</a:t>
            </a:fld>
            <a:endParaRPr lang="en-US"/>
          </a:p>
        </p:txBody>
      </p:sp>
    </p:spTree>
    <p:extLst>
      <p:ext uri="{BB962C8B-B14F-4D97-AF65-F5344CB8AC3E}">
        <p14:creationId xmlns:p14="http://schemas.microsoft.com/office/powerpoint/2010/main" val="1473001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CF0881-9940-4DA3-B8B6-055F2E780D2A}" type="datetimeFigureOut">
              <a:rPr lang="en-US" smtClean="0"/>
              <a:t>4/21/2019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2AA1EF-4DF6-4CF0-81B2-AE68C6A6308D}" type="slidenum">
              <a:rPr lang="en-US" smtClean="0"/>
              <a:t>‹#›</a:t>
            </a:fld>
            <a:endParaRPr lang="en-US"/>
          </a:p>
        </p:txBody>
      </p:sp>
    </p:spTree>
    <p:extLst>
      <p:ext uri="{BB962C8B-B14F-4D97-AF65-F5344CB8AC3E}">
        <p14:creationId xmlns:p14="http://schemas.microsoft.com/office/powerpoint/2010/main" val="92031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9CF0881-9940-4DA3-B8B6-055F2E780D2A}" type="datetimeFigureOut">
              <a:rPr lang="en-US" smtClean="0"/>
              <a:t>4/21/2019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2AA1EF-4DF6-4CF0-81B2-AE68C6A6308D}" type="slidenum">
              <a:rPr lang="en-US" smtClean="0"/>
              <a:t>‹#›</a:t>
            </a:fld>
            <a:endParaRPr lang="en-US"/>
          </a:p>
        </p:txBody>
      </p:sp>
    </p:spTree>
    <p:extLst>
      <p:ext uri="{BB962C8B-B14F-4D97-AF65-F5344CB8AC3E}">
        <p14:creationId xmlns:p14="http://schemas.microsoft.com/office/powerpoint/2010/main" val="3892537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9CF0881-9940-4DA3-B8B6-055F2E780D2A}" type="datetimeFigureOut">
              <a:rPr lang="en-US" smtClean="0"/>
              <a:t>4/21/2019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2AA1EF-4DF6-4CF0-81B2-AE68C6A6308D}" type="slidenum">
              <a:rPr lang="en-US" smtClean="0"/>
              <a:t>‹#›</a:t>
            </a:fld>
            <a:endParaRPr lang="en-US"/>
          </a:p>
        </p:txBody>
      </p:sp>
    </p:spTree>
    <p:extLst>
      <p:ext uri="{BB962C8B-B14F-4D97-AF65-F5344CB8AC3E}">
        <p14:creationId xmlns:p14="http://schemas.microsoft.com/office/powerpoint/2010/main" val="414372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9CF0881-9940-4DA3-B8B6-055F2E780D2A}" type="datetimeFigureOut">
              <a:rPr lang="en-US" smtClean="0"/>
              <a:t>4/21/2019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2AA1EF-4DF6-4CF0-81B2-AE68C6A6308D}" type="slidenum">
              <a:rPr lang="en-US" smtClean="0"/>
              <a:t>‹#›</a:t>
            </a:fld>
            <a:endParaRPr lang="en-US"/>
          </a:p>
        </p:txBody>
      </p:sp>
    </p:spTree>
    <p:extLst>
      <p:ext uri="{BB962C8B-B14F-4D97-AF65-F5344CB8AC3E}">
        <p14:creationId xmlns:p14="http://schemas.microsoft.com/office/powerpoint/2010/main" val="26571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CF0881-9940-4DA3-B8B6-055F2E780D2A}" type="datetimeFigureOut">
              <a:rPr lang="en-US" smtClean="0"/>
              <a:t>4/21/2019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2AA1EF-4DF6-4CF0-81B2-AE68C6A6308D}" type="slidenum">
              <a:rPr lang="en-US" smtClean="0"/>
              <a:t>‹#›</a:t>
            </a:fld>
            <a:endParaRPr lang="en-US"/>
          </a:p>
        </p:txBody>
      </p:sp>
    </p:spTree>
    <p:extLst>
      <p:ext uri="{BB962C8B-B14F-4D97-AF65-F5344CB8AC3E}">
        <p14:creationId xmlns:p14="http://schemas.microsoft.com/office/powerpoint/2010/main" val="1083761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9CF0881-9940-4DA3-B8B6-055F2E780D2A}" type="datetimeFigureOut">
              <a:rPr lang="en-US" smtClean="0"/>
              <a:t>4/21/2019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2AA1EF-4DF6-4CF0-81B2-AE68C6A6308D}" type="slidenum">
              <a:rPr lang="en-US" smtClean="0"/>
              <a:t>‹#›</a:t>
            </a:fld>
            <a:endParaRPr lang="en-US"/>
          </a:p>
        </p:txBody>
      </p:sp>
    </p:spTree>
    <p:extLst>
      <p:ext uri="{BB962C8B-B14F-4D97-AF65-F5344CB8AC3E}">
        <p14:creationId xmlns:p14="http://schemas.microsoft.com/office/powerpoint/2010/main" val="2961017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9CF0881-9940-4DA3-B8B6-055F2E780D2A}" type="datetimeFigureOut">
              <a:rPr lang="en-US" smtClean="0"/>
              <a:t>4/21/2019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2AA1EF-4DF6-4CF0-81B2-AE68C6A6308D}" type="slidenum">
              <a:rPr lang="en-US" smtClean="0"/>
              <a:t>‹#›</a:t>
            </a:fld>
            <a:endParaRPr lang="en-US"/>
          </a:p>
        </p:txBody>
      </p:sp>
    </p:spTree>
    <p:extLst>
      <p:ext uri="{BB962C8B-B14F-4D97-AF65-F5344CB8AC3E}">
        <p14:creationId xmlns:p14="http://schemas.microsoft.com/office/powerpoint/2010/main" val="1373173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CF0881-9940-4DA3-B8B6-055F2E780D2A}" type="datetimeFigureOut">
              <a:rPr lang="en-US" smtClean="0"/>
              <a:t>4/21/2019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2AA1EF-4DF6-4CF0-81B2-AE68C6A6308D}" type="slidenum">
              <a:rPr lang="en-US" smtClean="0"/>
              <a:t>‹#›</a:t>
            </a:fld>
            <a:endParaRPr lang="en-US"/>
          </a:p>
        </p:txBody>
      </p:sp>
    </p:spTree>
    <p:extLst>
      <p:ext uri="{BB962C8B-B14F-4D97-AF65-F5344CB8AC3E}">
        <p14:creationId xmlns:p14="http://schemas.microsoft.com/office/powerpoint/2010/main" val="32712826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biblegateway.com/passage/?search=Acts+4:2&amp;version=KJV" TargetMode="External"/><Relationship Id="rId2" Type="http://schemas.openxmlformats.org/officeDocument/2006/relationships/hyperlink" Target="https://www.biblegateway.com/passage/?search=John+11:25&amp;version=KJV" TargetMode="External"/><Relationship Id="rId1" Type="http://schemas.openxmlformats.org/officeDocument/2006/relationships/slideLayout" Target="../slideLayouts/slideLayout2.xml"/><Relationship Id="rId4" Type="http://schemas.openxmlformats.org/officeDocument/2006/relationships/hyperlink" Target="https://www.biblegateway.com/passage/?search=Acts+4:33&amp;version=KJV"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kingjamesbibleonline.org/Mark-16-4/" TargetMode="External"/><Relationship Id="rId2" Type="http://schemas.openxmlformats.org/officeDocument/2006/relationships/hyperlink" Target="https://www.kingjamesbibleonline.org/Mark-16-1/" TargetMode="External"/><Relationship Id="rId1" Type="http://schemas.openxmlformats.org/officeDocument/2006/relationships/slideLayout" Target="../slideLayouts/slideLayout2.xml"/><Relationship Id="rId4" Type="http://schemas.openxmlformats.org/officeDocument/2006/relationships/hyperlink" Target="https://www.kingjamesbibleonline.org/Mark-16-5/"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biblegateway.com/passage/?search=1%20Peter+1:3&amp;version=KJV" TargetMode="External"/><Relationship Id="rId2" Type="http://schemas.openxmlformats.org/officeDocument/2006/relationships/hyperlink" Target="https://www.biblegateway.com/passage/?search=Acts+17:18&amp;version=KJV" TargetMode="External"/><Relationship Id="rId1" Type="http://schemas.openxmlformats.org/officeDocument/2006/relationships/slideLayout" Target="../slideLayouts/slideLayout2.xml"/><Relationship Id="rId4" Type="http://schemas.openxmlformats.org/officeDocument/2006/relationships/hyperlink" Target="https://www.biblegateway.com/passage/?search=1%20Peter+3:21&amp;version=KJV"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dailyverses.net/mark/16/6/kjv"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dailyverses.net/1-peter/1/3/kjv"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dailyverses.net/2-corinthians/5/14-15/kjv"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dailyverses.net/1-corinthians/15/21/kj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dailyverses.net/1-corinthians/15/3-4/kjv"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dailyverses.net/romans/6/5-6/kjv"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dailyverses.net/philippians/3/10/kjv"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dailyverses.net/hebrews/13/20-21/kjv"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dailyverses.net/1-peter/3/21/kjv"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dailyverses.net/acts/26/22-23/kjv"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dailyverses.net/revelation/20/12-13/kjv"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06274" cy="6858000"/>
          </a:xfrm>
        </p:spPr>
      </p:pic>
    </p:spTree>
    <p:extLst>
      <p:ext uri="{BB962C8B-B14F-4D97-AF65-F5344CB8AC3E}">
        <p14:creationId xmlns:p14="http://schemas.microsoft.com/office/powerpoint/2010/main" val="237875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3825" y="66674"/>
            <a:ext cx="11963400" cy="6791325"/>
          </a:xfrm>
        </p:spPr>
        <p:txBody>
          <a:bodyPr>
            <a:normAutofit/>
          </a:bodyPr>
          <a:lstStyle/>
          <a:p>
            <a:endParaRPr lang="en-US" sz="3600" dirty="0"/>
          </a:p>
          <a:p>
            <a:endParaRPr lang="en-US" sz="3600" dirty="0"/>
          </a:p>
          <a:p>
            <a:endParaRPr lang="en-US" sz="3600" dirty="0"/>
          </a:p>
          <a:p>
            <a:r>
              <a:rPr lang="en-US" sz="5400" dirty="0"/>
              <a:t>Will a person who has died, actually be</a:t>
            </a:r>
          </a:p>
          <a:p>
            <a:r>
              <a:rPr lang="en-US" sz="5400" dirty="0"/>
              <a:t>Raised up from the grave?</a:t>
            </a:r>
          </a:p>
        </p:txBody>
      </p:sp>
    </p:spTree>
    <p:extLst>
      <p:ext uri="{BB962C8B-B14F-4D97-AF65-F5344CB8AC3E}">
        <p14:creationId xmlns:p14="http://schemas.microsoft.com/office/powerpoint/2010/main" val="3988920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73025"/>
            <a:ext cx="12106275" cy="6623050"/>
          </a:xfrm>
        </p:spPr>
        <p:txBody>
          <a:bodyPr>
            <a:normAutofit/>
          </a:bodyPr>
          <a:lstStyle/>
          <a:p>
            <a:r>
              <a:rPr lang="en-US" sz="4000" b="1" u="sng" dirty="0"/>
              <a:t>God’s Answer:</a:t>
            </a:r>
          </a:p>
          <a:p>
            <a:endParaRPr lang="en-US" sz="4000" dirty="0"/>
          </a:p>
          <a:p>
            <a:r>
              <a:rPr lang="en-US" sz="4000" dirty="0"/>
              <a:t>John 5:28,29  </a:t>
            </a:r>
            <a:r>
              <a:rPr lang="en-US" sz="4000" baseline="30000" dirty="0"/>
              <a:t>28 </a:t>
            </a:r>
            <a:r>
              <a:rPr lang="en-US" sz="4000" dirty="0"/>
              <a:t>Marvel not at this: for the hour is coming, in the which all that are in the graves shall hear his voice,</a:t>
            </a:r>
          </a:p>
          <a:p>
            <a:r>
              <a:rPr lang="en-US" sz="4000" baseline="30000" dirty="0"/>
              <a:t>29 </a:t>
            </a:r>
            <a:r>
              <a:rPr lang="en-US" sz="4000" dirty="0"/>
              <a:t>And shall come forth; they that have done good, unto the resurrection of life; and they that have done evil, unto the resurrection of damnation.</a:t>
            </a:r>
          </a:p>
          <a:p>
            <a:r>
              <a:rPr lang="en-US" sz="4000" dirty="0"/>
              <a:t>   </a:t>
            </a:r>
          </a:p>
        </p:txBody>
      </p:sp>
    </p:spTree>
    <p:extLst>
      <p:ext uri="{BB962C8B-B14F-4D97-AF65-F5344CB8AC3E}">
        <p14:creationId xmlns:p14="http://schemas.microsoft.com/office/powerpoint/2010/main" val="3810930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wheel(1)">
                                      <p:cBhvr>
                                        <p:cTn id="10"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5400" b="1" dirty="0"/>
              <a:t>There will be a day of Resurrection!  </a:t>
            </a:r>
          </a:p>
        </p:txBody>
      </p:sp>
    </p:spTree>
    <p:extLst>
      <p:ext uri="{BB962C8B-B14F-4D97-AF65-F5344CB8AC3E}">
        <p14:creationId xmlns:p14="http://schemas.microsoft.com/office/powerpoint/2010/main" val="2047309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85724"/>
            <a:ext cx="12020550" cy="6657975"/>
          </a:xfrm>
        </p:spPr>
        <p:txBody>
          <a:bodyPr>
            <a:normAutofit/>
          </a:bodyPr>
          <a:lstStyle/>
          <a:p>
            <a:r>
              <a:rPr lang="en-US" sz="4400" dirty="0"/>
              <a:t>Just as Jesus was raised up from the dead,</a:t>
            </a:r>
          </a:p>
          <a:p>
            <a:r>
              <a:rPr lang="en-US" sz="4400" dirty="0"/>
              <a:t>So shall we all be raised!</a:t>
            </a:r>
          </a:p>
        </p:txBody>
      </p:sp>
    </p:spTree>
    <p:extLst>
      <p:ext uri="{BB962C8B-B14F-4D97-AF65-F5344CB8AC3E}">
        <p14:creationId xmlns:p14="http://schemas.microsoft.com/office/powerpoint/2010/main" val="3318143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0"/>
            <a:ext cx="12020550" cy="6858000"/>
          </a:xfrm>
        </p:spPr>
        <p:txBody>
          <a:bodyPr>
            <a:normAutofit/>
          </a:bodyPr>
          <a:lstStyle/>
          <a:p>
            <a:r>
              <a:rPr lang="en-US" sz="3600" dirty="0">
                <a:hlinkClick r:id="rId2"/>
              </a:rPr>
              <a:t>John 11:25</a:t>
            </a:r>
            <a:endParaRPr lang="en-US" sz="3600" dirty="0"/>
          </a:p>
          <a:p>
            <a:r>
              <a:rPr lang="en-US" sz="3600" b="1" dirty="0"/>
              <a:t>Jesus</a:t>
            </a:r>
            <a:r>
              <a:rPr lang="en-US" sz="3600" dirty="0"/>
              <a:t> said unto her, I am the </a:t>
            </a:r>
            <a:r>
              <a:rPr lang="en-US" sz="3600" b="1" dirty="0"/>
              <a:t>resurrection</a:t>
            </a:r>
            <a:r>
              <a:rPr lang="en-US" sz="3600" dirty="0"/>
              <a:t>, and the life: he that believeth in me, though he were dead, yet shall he live:</a:t>
            </a:r>
          </a:p>
          <a:p>
            <a:r>
              <a:rPr lang="en-US" sz="3600" dirty="0">
                <a:hlinkClick r:id="rId3"/>
              </a:rPr>
              <a:t>Acts 4:2</a:t>
            </a:r>
            <a:endParaRPr lang="en-US" sz="3600" dirty="0"/>
          </a:p>
          <a:p>
            <a:r>
              <a:rPr lang="en-US" sz="3600" dirty="0"/>
              <a:t>Being grieved that they taught the people, and preached through </a:t>
            </a:r>
            <a:r>
              <a:rPr lang="en-US" sz="3600" b="1" dirty="0"/>
              <a:t>Jesus</a:t>
            </a:r>
            <a:r>
              <a:rPr lang="en-US" sz="3600" dirty="0"/>
              <a:t> the </a:t>
            </a:r>
            <a:r>
              <a:rPr lang="en-US" sz="3600" b="1" dirty="0"/>
              <a:t>resurrection</a:t>
            </a:r>
            <a:r>
              <a:rPr lang="en-US" sz="3600" dirty="0"/>
              <a:t> from the dead.</a:t>
            </a:r>
          </a:p>
          <a:p>
            <a:r>
              <a:rPr lang="en-US" sz="3600" dirty="0">
                <a:hlinkClick r:id="rId4"/>
              </a:rPr>
              <a:t>Acts 4:33</a:t>
            </a:r>
            <a:endParaRPr lang="en-US" sz="3600" dirty="0"/>
          </a:p>
          <a:p>
            <a:r>
              <a:rPr lang="en-US" sz="3600" dirty="0"/>
              <a:t>And with great power gave the apostles witness of the </a:t>
            </a:r>
            <a:r>
              <a:rPr lang="en-US" sz="3600" b="1" dirty="0"/>
              <a:t>resurrection</a:t>
            </a:r>
            <a:r>
              <a:rPr lang="en-US" sz="3600" dirty="0"/>
              <a:t> of the Lord </a:t>
            </a:r>
            <a:r>
              <a:rPr lang="en-US" sz="3600" b="1" dirty="0"/>
              <a:t>Jesus</a:t>
            </a:r>
            <a:r>
              <a:rPr lang="en-US" sz="3600" dirty="0"/>
              <a:t>: and great grace was upon them all.</a:t>
            </a:r>
          </a:p>
          <a:p>
            <a:endParaRPr lang="en-US" dirty="0"/>
          </a:p>
        </p:txBody>
      </p:sp>
    </p:spTree>
    <p:extLst>
      <p:ext uri="{BB962C8B-B14F-4D97-AF65-F5344CB8AC3E}">
        <p14:creationId xmlns:p14="http://schemas.microsoft.com/office/powerpoint/2010/main" val="1621757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barn(inVertical)">
                                      <p:cBhvr>
                                        <p:cTn id="33" dur="500"/>
                                        <p:tgtEl>
                                          <p:spTgt spid="3">
                                            <p:txEl>
                                              <p:pRg st="4" end="4"/>
                                            </p:txEl>
                                          </p:spTgt>
                                        </p:tgtEl>
                                      </p:cBhvr>
                                    </p:animEffect>
                                  </p:childTnLst>
                                </p:cTn>
                              </p:par>
                              <p:par>
                                <p:cTn id="34" presetID="16" presetClass="entr" presetSubtype="21" fill="hold"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arn(inVertical)">
                                      <p:cBhvr>
                                        <p:cTn id="3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249" y="104775"/>
            <a:ext cx="11896725" cy="6610350"/>
          </a:xfrm>
        </p:spPr>
        <p:txBody>
          <a:bodyPr>
            <a:normAutofit/>
          </a:bodyPr>
          <a:lstStyle/>
          <a:p>
            <a:r>
              <a:rPr lang="en-US" sz="6000" dirty="0"/>
              <a:t>3 Women on the First day of the Week</a:t>
            </a:r>
          </a:p>
          <a:p>
            <a:r>
              <a:rPr lang="en-US" sz="6000" dirty="0"/>
              <a:t>Learned this!</a:t>
            </a:r>
          </a:p>
        </p:txBody>
      </p:sp>
    </p:spTree>
    <p:extLst>
      <p:ext uri="{BB962C8B-B14F-4D97-AF65-F5344CB8AC3E}">
        <p14:creationId xmlns:p14="http://schemas.microsoft.com/office/powerpoint/2010/main" val="601384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6600" b="1" dirty="0"/>
              <a:t>Whom Seek Ye?</a:t>
            </a:r>
          </a:p>
          <a:p>
            <a:r>
              <a:rPr lang="en-US" sz="6600" b="1" dirty="0"/>
              <a:t>    Mark 16:1-7</a:t>
            </a:r>
          </a:p>
        </p:txBody>
      </p:sp>
    </p:spTree>
    <p:extLst>
      <p:ext uri="{BB962C8B-B14F-4D97-AF65-F5344CB8AC3E}">
        <p14:creationId xmlns:p14="http://schemas.microsoft.com/office/powerpoint/2010/main" val="3113403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7999"/>
          </a:xfrm>
        </p:spPr>
        <p:txBody>
          <a:bodyPr>
            <a:noAutofit/>
          </a:bodyPr>
          <a:lstStyle/>
          <a:p>
            <a:r>
              <a:rPr lang="en-US" sz="3200" baseline="30000" dirty="0"/>
              <a:t>  Mark 16:-1- 7   1</a:t>
            </a:r>
            <a:r>
              <a:rPr lang="en-US" sz="3200" dirty="0"/>
              <a:t> And when the </a:t>
            </a:r>
            <a:r>
              <a:rPr lang="en-US" sz="3200" dirty="0">
                <a:hlinkClick r:id="rId2" tooltip="CLICK FOR MORE TRANSLATIONS of Mark 16:1- And when the sabbath was past, Mary Magdalene, and Mary the [mother] of James, and Salome, had bought sweet spices, that they might come and anoint him."/>
              </a:rPr>
              <a:t>S</a:t>
            </a:r>
            <a:r>
              <a:rPr lang="en-US" sz="3200" dirty="0"/>
              <a:t>abbath was past, Mary Magdalene and Mary the (mother) of James, and Salome, had bought sweet spices, that they might come and anoint him. </a:t>
            </a:r>
            <a:r>
              <a:rPr lang="en-US" sz="3200" baseline="30000" dirty="0"/>
              <a:t>2</a:t>
            </a:r>
            <a:r>
              <a:rPr lang="en-US" sz="3200" dirty="0"/>
              <a:t> And very early in the morning the first (day) of the week, they came unto the </a:t>
            </a:r>
            <a:r>
              <a:rPr lang="en-US" sz="3200" dirty="0" err="1"/>
              <a:t>sepulchre</a:t>
            </a:r>
            <a:r>
              <a:rPr lang="en-US" sz="3200" dirty="0"/>
              <a:t> at the rising of the sun. </a:t>
            </a:r>
            <a:r>
              <a:rPr lang="en-US" sz="3200" baseline="30000" dirty="0"/>
              <a:t>3</a:t>
            </a:r>
            <a:r>
              <a:rPr lang="en-US" sz="3200" dirty="0"/>
              <a:t> And they said among themselves, Who shall roll us away the stone from the door of the </a:t>
            </a:r>
            <a:r>
              <a:rPr lang="en-US" sz="3200" dirty="0" err="1"/>
              <a:t>sepulchre</a:t>
            </a:r>
            <a:r>
              <a:rPr lang="en-US" sz="3200" dirty="0"/>
              <a:t>? ? </a:t>
            </a:r>
          </a:p>
          <a:p>
            <a:r>
              <a:rPr lang="en-US" sz="3200" baseline="30000" dirty="0"/>
              <a:t>4</a:t>
            </a:r>
            <a:r>
              <a:rPr lang="en-US" sz="3200" dirty="0"/>
              <a:t> And when they looked, they saw that the stone was rolled away: for it was very great.</a:t>
            </a:r>
            <a:r>
              <a:rPr lang="en-US" sz="3200" dirty="0">
                <a:hlinkClick r:id="rId3" tooltip="CLICK FOR MORE TRANSLATIONS of Mark 16:4- And when they looked, they saw that the stone was rolled away: for it was very great."/>
              </a:rPr>
              <a:t>.</a:t>
            </a:r>
            <a:r>
              <a:rPr lang="en-US" sz="3200" baseline="30000" dirty="0"/>
              <a:t>5</a:t>
            </a:r>
            <a:r>
              <a:rPr lang="en-US" sz="3200" dirty="0"/>
              <a:t> And entering into the </a:t>
            </a:r>
            <a:r>
              <a:rPr lang="en-US" sz="3200" dirty="0" err="1"/>
              <a:t>sepulchre</a:t>
            </a:r>
            <a:r>
              <a:rPr lang="en-US" sz="3200" dirty="0"/>
              <a:t> , they saw a young man sitting on the right side, clothed in a long white garment; and they were affrighted.</a:t>
            </a:r>
            <a:r>
              <a:rPr lang="en-US" sz="3200" dirty="0">
                <a:hlinkClick r:id="rId4" tooltip="CLICK FOR MORE TRANSLATIONS of Mark 16:5- And entering into the sepulchre, they saw a young man sitting on the right side, clothed in a long white garment; and they were affrighted."/>
              </a:rPr>
              <a:t>.</a:t>
            </a:r>
            <a:r>
              <a:rPr lang="en-US" sz="3200" dirty="0"/>
              <a:t>6And he </a:t>
            </a:r>
            <a:r>
              <a:rPr lang="en-US" sz="3200" dirty="0" err="1"/>
              <a:t>saith</a:t>
            </a:r>
            <a:r>
              <a:rPr lang="en-US" sz="3200" dirty="0"/>
              <a:t> unto them, Be not affrighted: </a:t>
            </a:r>
            <a:r>
              <a:rPr lang="en-US" sz="3200" b="1" u="sng" dirty="0"/>
              <a:t> Ye seek Jesus of Nazareth</a:t>
            </a:r>
            <a:r>
              <a:rPr lang="en-US" sz="3200" dirty="0"/>
              <a:t>, which was crucified:  </a:t>
            </a:r>
            <a:r>
              <a:rPr lang="en-US" sz="3200" b="1" u="sng" dirty="0"/>
              <a:t>he is risen</a:t>
            </a:r>
            <a:r>
              <a:rPr lang="en-US" sz="3200" dirty="0"/>
              <a:t>; he is not here:  behold the place where they laid him. </a:t>
            </a:r>
            <a:r>
              <a:rPr lang="en-US" sz="3200" baseline="30000" dirty="0"/>
              <a:t>7</a:t>
            </a:r>
            <a:r>
              <a:rPr lang="en-US" sz="3200" dirty="0"/>
              <a:t> But go your way, tell his disciples and Peter that he </a:t>
            </a:r>
            <a:r>
              <a:rPr lang="en-US" sz="3200" dirty="0" err="1"/>
              <a:t>goeth</a:t>
            </a:r>
            <a:r>
              <a:rPr lang="en-US" sz="3200" dirty="0"/>
              <a:t> before you into Galilee: </a:t>
            </a:r>
            <a:r>
              <a:rPr lang="en-US" sz="3200" b="1" u="sng" dirty="0"/>
              <a:t>there shall ye see him</a:t>
            </a:r>
            <a:r>
              <a:rPr lang="en-US" sz="3200" dirty="0"/>
              <a:t>, as he said unto you.  </a:t>
            </a:r>
            <a:endParaRPr lang="en-US" dirty="0"/>
          </a:p>
        </p:txBody>
      </p:sp>
    </p:spTree>
    <p:extLst>
      <p:ext uri="{BB962C8B-B14F-4D97-AF65-F5344CB8AC3E}">
        <p14:creationId xmlns:p14="http://schemas.microsoft.com/office/powerpoint/2010/main" val="16526210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934200"/>
          </a:xfrm>
        </p:spPr>
        <p:txBody>
          <a:bodyPr>
            <a:normAutofit fontScale="92500" lnSpcReduction="10000"/>
          </a:bodyPr>
          <a:lstStyle/>
          <a:p>
            <a:endParaRPr lang="en-US" sz="3600" dirty="0"/>
          </a:p>
          <a:p>
            <a:r>
              <a:rPr lang="en-US" sz="4400" dirty="0"/>
              <a:t>Mary Magdalene and Mary the (mother) of James, and Salome  </a:t>
            </a:r>
          </a:p>
          <a:p>
            <a:r>
              <a:rPr lang="en-US" sz="4400" dirty="0"/>
              <a:t>   came seeking Jesus.</a:t>
            </a:r>
          </a:p>
          <a:p>
            <a:r>
              <a:rPr lang="en-US" sz="4400" dirty="0"/>
              <a:t>       came early at the rising of the sun</a:t>
            </a:r>
          </a:p>
          <a:p>
            <a:r>
              <a:rPr lang="en-US" sz="4400" dirty="0"/>
              <a:t>       break of day…</a:t>
            </a:r>
          </a:p>
          <a:p>
            <a:endParaRPr lang="en-US" sz="4400" dirty="0"/>
          </a:p>
          <a:p>
            <a:r>
              <a:rPr lang="en-US" sz="4400" dirty="0"/>
              <a:t>Notice:  They came seeking Jesus</a:t>
            </a:r>
          </a:p>
          <a:p>
            <a:r>
              <a:rPr lang="en-US" sz="4400" dirty="0"/>
              <a:t>They came early  at the rising of the sun..</a:t>
            </a:r>
          </a:p>
          <a:p>
            <a:r>
              <a:rPr lang="en-US" sz="4400" dirty="0"/>
              <a:t>At the break of day.</a:t>
            </a:r>
          </a:p>
          <a:p>
            <a:r>
              <a:rPr lang="en-US" sz="4400" dirty="0"/>
              <a:t> </a:t>
            </a:r>
          </a:p>
        </p:txBody>
      </p:sp>
    </p:spTree>
    <p:extLst>
      <p:ext uri="{BB962C8B-B14F-4D97-AF65-F5344CB8AC3E}">
        <p14:creationId xmlns:p14="http://schemas.microsoft.com/office/powerpoint/2010/main" val="14537675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4000" dirty="0"/>
              <a:t>  I Cor. 15:57-58  O death, where is thy sting? O grave, where is thy victory? The sting of death is sin; and the strength of sin is the law. But thanks be to God, which giveth us the victory through our Lord Jesus Christ.</a:t>
            </a:r>
          </a:p>
        </p:txBody>
      </p:sp>
    </p:spTree>
    <p:extLst>
      <p:ext uri="{BB962C8B-B14F-4D97-AF65-F5344CB8AC3E}">
        <p14:creationId xmlns:p14="http://schemas.microsoft.com/office/powerpoint/2010/main" val="2079216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775" y="66674"/>
            <a:ext cx="11896725" cy="6791325"/>
          </a:xfrm>
        </p:spPr>
      </p:pic>
    </p:spTree>
    <p:extLst>
      <p:ext uri="{BB962C8B-B14F-4D97-AF65-F5344CB8AC3E}">
        <p14:creationId xmlns:p14="http://schemas.microsoft.com/office/powerpoint/2010/main" val="10411687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199" y="0"/>
            <a:ext cx="11991975" cy="6858000"/>
          </a:xfrm>
        </p:spPr>
        <p:txBody>
          <a:bodyPr>
            <a:normAutofit fontScale="92500"/>
          </a:bodyPr>
          <a:lstStyle/>
          <a:p>
            <a:r>
              <a:rPr lang="en-US" sz="4000" dirty="0"/>
              <a:t>. </a:t>
            </a:r>
            <a:r>
              <a:rPr lang="en-US" sz="4000" b="1" dirty="0"/>
              <a:t>  But, Christ is raised from the dead.</a:t>
            </a:r>
          </a:p>
          <a:p>
            <a:r>
              <a:rPr lang="en-US" sz="4000" dirty="0"/>
              <a:t>1.     With the resurrection, </a:t>
            </a:r>
            <a:r>
              <a:rPr lang="en-US" sz="4000" b="1" dirty="0"/>
              <a:t>there is a new covenant.</a:t>
            </a:r>
          </a:p>
          <a:p>
            <a:r>
              <a:rPr lang="en-US" sz="4000" b="1" dirty="0"/>
              <a:t>         Col. 3:17; Rom.1:16</a:t>
            </a:r>
          </a:p>
          <a:p>
            <a:r>
              <a:rPr lang="en-US" sz="4000" dirty="0"/>
              <a:t>2.    With the resurrection, </a:t>
            </a:r>
            <a:r>
              <a:rPr lang="en-US" sz="4000" b="1" dirty="0"/>
              <a:t>there is forgiveness. Acts 2:38   </a:t>
            </a:r>
          </a:p>
          <a:p>
            <a:pPr marL="0" indent="0">
              <a:buNone/>
            </a:pPr>
            <a:r>
              <a:rPr lang="en-US" sz="4000" b="1" dirty="0"/>
              <a:t> 3.     With the resurrection, </a:t>
            </a:r>
            <a:r>
              <a:rPr lang="en-US" sz="4400" b="1" dirty="0"/>
              <a:t>there is the church. </a:t>
            </a:r>
          </a:p>
          <a:p>
            <a:pPr marL="0" indent="0">
              <a:buNone/>
            </a:pPr>
            <a:r>
              <a:rPr lang="en-US" sz="4400" b="1" dirty="0"/>
              <a:t>        Acts 20:28</a:t>
            </a:r>
          </a:p>
          <a:p>
            <a:r>
              <a:rPr lang="en-US" sz="4000" dirty="0"/>
              <a:t>4.    With the resurrection, there is a </a:t>
            </a:r>
            <a:r>
              <a:rPr lang="en-US" sz="4000" b="1" dirty="0"/>
              <a:t>mediator between God and man.  I Tim.2:5</a:t>
            </a:r>
          </a:p>
          <a:p>
            <a:r>
              <a:rPr lang="en-US" sz="4000" dirty="0"/>
              <a:t>5.    With the resurrection, there is </a:t>
            </a:r>
            <a:r>
              <a:rPr lang="en-US" sz="4000" b="1" dirty="0"/>
              <a:t>eternal life.2 Tim.4:7-8</a:t>
            </a:r>
          </a:p>
          <a:p>
            <a:r>
              <a:rPr lang="en-US" sz="4000" b="1" u="sng" dirty="0"/>
              <a:t>  The answer:   </a:t>
            </a:r>
            <a:r>
              <a:rPr lang="en-US" sz="4000" dirty="0"/>
              <a:t>If a man die, shall he live again?  Job 14:14     Yes!  </a:t>
            </a:r>
          </a:p>
          <a:p>
            <a:endParaRPr lang="en-US" dirty="0"/>
          </a:p>
        </p:txBody>
      </p:sp>
    </p:spTree>
    <p:extLst>
      <p:ext uri="{BB962C8B-B14F-4D97-AF65-F5344CB8AC3E}">
        <p14:creationId xmlns:p14="http://schemas.microsoft.com/office/powerpoint/2010/main" val="2896804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circle(in)">
                                      <p:cBhvr>
                                        <p:cTn id="10" dur="2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arn(inVertical)">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1"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heel(1)">
                                      <p:cBhvr>
                                        <p:cTn id="29" dur="20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4775"/>
            <a:ext cx="12087225" cy="6677025"/>
          </a:xfrm>
        </p:spPr>
        <p:txBody>
          <a:bodyPr>
            <a:normAutofit fontScale="47500" lnSpcReduction="20000"/>
          </a:bodyPr>
          <a:lstStyle/>
          <a:p>
            <a:r>
              <a:rPr lang="en-US" sz="7600" dirty="0"/>
              <a:t>Rev. 21 And I saw a new heaven and a new earth: for the first heaven and the first earth were passed away; and there was no more sea.</a:t>
            </a:r>
            <a:r>
              <a:rPr lang="en-US" sz="7600" baseline="30000" dirty="0"/>
              <a:t>2 </a:t>
            </a:r>
            <a:r>
              <a:rPr lang="en-US" sz="7600" dirty="0"/>
              <a:t>And I John saw the holy city, new Jerusalem, coming down from God out of heaven, prepared as a bride adorned for her husband.</a:t>
            </a:r>
            <a:r>
              <a:rPr lang="en-US" sz="7600" baseline="30000" dirty="0"/>
              <a:t>3 </a:t>
            </a:r>
            <a:r>
              <a:rPr lang="en-US" sz="7600" dirty="0"/>
              <a:t>And I heard a great voice out of heaven saying, Behold, the tabernacle of God is with men, and he will dwell with them, and they shall be his people, and God himself shall be with them, and be their God.</a:t>
            </a:r>
          </a:p>
          <a:p>
            <a:r>
              <a:rPr lang="en-US" sz="7600" baseline="30000" dirty="0"/>
              <a:t>4 </a:t>
            </a:r>
            <a:r>
              <a:rPr lang="en-US" sz="7600" dirty="0"/>
              <a:t>And God shall wipe away all tears from their eyes; and there shall be no more death, neither sorrow, nor crying, neither shall there be any more pain: for the former things are passed away.</a:t>
            </a:r>
            <a:r>
              <a:rPr lang="en-US" sz="7600" baseline="30000" dirty="0"/>
              <a:t>5 </a:t>
            </a:r>
            <a:r>
              <a:rPr lang="en-US" sz="7600" dirty="0"/>
              <a:t>And he that sat upon the throne said, Behold, I make all things new. And he said unto me, </a:t>
            </a:r>
            <a:r>
              <a:rPr lang="en-US" sz="7600" b="1" u="sng" dirty="0"/>
              <a:t>Write: </a:t>
            </a:r>
            <a:r>
              <a:rPr lang="en-US" sz="7600" dirty="0"/>
              <a:t>for these words are true and faithful.</a:t>
            </a:r>
          </a:p>
          <a:p>
            <a:r>
              <a:rPr lang="en-US" sz="7600" dirty="0"/>
              <a:t>1.No more tears    2.No more death   3.Neither sorrow nor crying  4.No more pain     These things are true and faithful!</a:t>
            </a:r>
          </a:p>
          <a:p>
            <a:endParaRPr lang="en-US" dirty="0"/>
          </a:p>
        </p:txBody>
      </p:sp>
    </p:spTree>
    <p:extLst>
      <p:ext uri="{BB962C8B-B14F-4D97-AF65-F5344CB8AC3E}">
        <p14:creationId xmlns:p14="http://schemas.microsoft.com/office/powerpoint/2010/main" val="4244896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775" y="92075"/>
            <a:ext cx="12020550" cy="6642100"/>
          </a:xfrm>
        </p:spPr>
        <p:txBody>
          <a:bodyPr>
            <a:normAutofit fontScale="92500" lnSpcReduction="10000"/>
          </a:bodyPr>
          <a:lstStyle/>
          <a:p>
            <a:r>
              <a:rPr lang="en-US" sz="3900" dirty="0">
                <a:hlinkClick r:id="rId2"/>
              </a:rPr>
              <a:t>Acts 17:18</a:t>
            </a:r>
            <a:r>
              <a:rPr lang="en-US" sz="3900" dirty="0"/>
              <a:t>Then certain philosophers of the Epicureans, and of the </a:t>
            </a:r>
            <a:r>
              <a:rPr lang="en-US" sz="3900" dirty="0" err="1"/>
              <a:t>Stoicks</a:t>
            </a:r>
            <a:r>
              <a:rPr lang="en-US" sz="3900" dirty="0"/>
              <a:t>, encountered him. And some said, What will this babbler say? other some, He </a:t>
            </a:r>
            <a:r>
              <a:rPr lang="en-US" sz="3900" dirty="0" err="1"/>
              <a:t>seemeth</a:t>
            </a:r>
            <a:r>
              <a:rPr lang="en-US" sz="3900" dirty="0"/>
              <a:t> to be a setter forth of strange gods: because he preached unto them </a:t>
            </a:r>
            <a:r>
              <a:rPr lang="en-US" sz="3900" b="1" dirty="0"/>
              <a:t>Jesus</a:t>
            </a:r>
            <a:r>
              <a:rPr lang="en-US" sz="3900" dirty="0"/>
              <a:t>, and </a:t>
            </a:r>
            <a:r>
              <a:rPr lang="en-US" sz="3900" u="sng" dirty="0"/>
              <a:t>the </a:t>
            </a:r>
            <a:r>
              <a:rPr lang="en-US" sz="3900" b="1" u="sng" dirty="0"/>
              <a:t>resurrection</a:t>
            </a:r>
            <a:endParaRPr lang="en-US" sz="3900" dirty="0"/>
          </a:p>
          <a:p>
            <a:r>
              <a:rPr lang="en-US" sz="3900" dirty="0">
                <a:hlinkClick r:id="rId3"/>
              </a:rPr>
              <a:t>1 Peter 1:3</a:t>
            </a:r>
            <a:endParaRPr lang="en-US" sz="3900" dirty="0"/>
          </a:p>
          <a:p>
            <a:r>
              <a:rPr lang="en-US" sz="3900" dirty="0"/>
              <a:t>Blessed be the God and Father of our Lord </a:t>
            </a:r>
            <a:r>
              <a:rPr lang="en-US" sz="3900" b="1" dirty="0"/>
              <a:t>Jesus</a:t>
            </a:r>
            <a:r>
              <a:rPr lang="en-US" sz="3900" dirty="0"/>
              <a:t> Christ, which according to his abundant mercy hath begotten us again unto a lively hope by the </a:t>
            </a:r>
            <a:r>
              <a:rPr lang="en-US" sz="3900" b="1" dirty="0"/>
              <a:t>resurrection</a:t>
            </a:r>
            <a:r>
              <a:rPr lang="en-US" sz="3900" dirty="0"/>
              <a:t> of </a:t>
            </a:r>
            <a:r>
              <a:rPr lang="en-US" sz="3900" b="1" dirty="0"/>
              <a:t>Jesus</a:t>
            </a:r>
            <a:r>
              <a:rPr lang="en-US" sz="3900" dirty="0"/>
              <a:t> Christ from the dead,              </a:t>
            </a:r>
            <a:r>
              <a:rPr lang="en-US" sz="3900" dirty="0">
                <a:hlinkClick r:id="rId4"/>
              </a:rPr>
              <a:t>1 Peter 3:21</a:t>
            </a:r>
            <a:endParaRPr lang="en-US" sz="3900" dirty="0"/>
          </a:p>
          <a:p>
            <a:r>
              <a:rPr lang="en-US" sz="3900" dirty="0"/>
              <a:t>The like figure whereunto even baptism doth also now save us (not the putting away of the filth of the flesh, but the answer of a good conscience toward God,) by the </a:t>
            </a:r>
            <a:r>
              <a:rPr lang="en-US" sz="3900" b="1" dirty="0"/>
              <a:t>resurrection</a:t>
            </a:r>
            <a:r>
              <a:rPr lang="en-US" sz="3900" dirty="0"/>
              <a:t> of </a:t>
            </a:r>
            <a:r>
              <a:rPr lang="en-US" sz="3900" b="1" dirty="0"/>
              <a:t>Jesus</a:t>
            </a:r>
            <a:r>
              <a:rPr lang="en-US" sz="3900" dirty="0"/>
              <a:t> Christ:</a:t>
            </a:r>
          </a:p>
          <a:p>
            <a:endParaRPr lang="en-US" dirty="0"/>
          </a:p>
        </p:txBody>
      </p:sp>
    </p:spTree>
    <p:extLst>
      <p:ext uri="{BB962C8B-B14F-4D97-AF65-F5344CB8AC3E}">
        <p14:creationId xmlns:p14="http://schemas.microsoft.com/office/powerpoint/2010/main" val="4153215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674" y="0"/>
            <a:ext cx="12125325" cy="7048500"/>
          </a:xfrm>
        </p:spPr>
        <p:txBody>
          <a:bodyPr/>
          <a:lstStyle/>
          <a:p>
            <a:endParaRPr lang="en-US" sz="3200" b="1" dirty="0"/>
          </a:p>
          <a:p>
            <a:r>
              <a:rPr lang="en-US" sz="4400" b="1" u="sng" dirty="0"/>
              <a:t>What people will see in us…when we find Jesus!</a:t>
            </a:r>
          </a:p>
          <a:p>
            <a:r>
              <a:rPr lang="en-US" sz="4000" dirty="0"/>
              <a:t>1.  Wanting to worship  . We will not want to  forsake the assembling. John 4:23-24; Heb. 10:25.</a:t>
            </a:r>
          </a:p>
          <a:p>
            <a:r>
              <a:rPr lang="en-US" sz="4000" dirty="0"/>
              <a:t>2.  Anxious to do anything you can for others  Matt.7:12</a:t>
            </a:r>
          </a:p>
          <a:p>
            <a:r>
              <a:rPr lang="en-US" sz="4000" dirty="0"/>
              <a:t>3.  Telling others over and over how much the</a:t>
            </a:r>
          </a:p>
          <a:p>
            <a:r>
              <a:rPr lang="en-US" sz="4000" dirty="0"/>
              <a:t>     Lord loves them and wants them to be His Acts 4:12</a:t>
            </a:r>
          </a:p>
          <a:p>
            <a:r>
              <a:rPr lang="en-US" sz="4000" dirty="0"/>
              <a:t>4.  Sharing with others what He has given us…Gal. 6:10</a:t>
            </a:r>
          </a:p>
          <a:p>
            <a:r>
              <a:rPr lang="en-US" sz="4000" dirty="0"/>
              <a:t>5.  We will be reading, studying and sharing good news with others</a:t>
            </a:r>
            <a:r>
              <a:rPr lang="en-US" dirty="0"/>
              <a:t>.  John 5:39; 2 Tim.2:15</a:t>
            </a:r>
          </a:p>
        </p:txBody>
      </p:sp>
    </p:spTree>
    <p:extLst>
      <p:ext uri="{BB962C8B-B14F-4D97-AF65-F5344CB8AC3E}">
        <p14:creationId xmlns:p14="http://schemas.microsoft.com/office/powerpoint/2010/main" val="2103341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wheel(1)">
                                      <p:cBhvr>
                                        <p:cTn id="14" dur="2000"/>
                                        <p:tgtEl>
                                          <p:spTgt spid="3">
                                            <p:txEl>
                                              <p:pRg st="3" end="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arn(inVertical)">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400" b="1" dirty="0"/>
              <a:t>Will there be a Resurrection of the dead?</a:t>
            </a:r>
          </a:p>
        </p:txBody>
      </p:sp>
    </p:spTree>
    <p:extLst>
      <p:ext uri="{BB962C8B-B14F-4D97-AF65-F5344CB8AC3E}">
        <p14:creationId xmlns:p14="http://schemas.microsoft.com/office/powerpoint/2010/main" val="31587614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800" b="1" dirty="0"/>
              <a:t>Bible verses about the Resurrection</a:t>
            </a:r>
          </a:p>
        </p:txBody>
      </p:sp>
    </p:spTree>
    <p:extLst>
      <p:ext uri="{BB962C8B-B14F-4D97-AF65-F5344CB8AC3E}">
        <p14:creationId xmlns:p14="http://schemas.microsoft.com/office/powerpoint/2010/main" val="17910798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0"/>
            <a:ext cx="11959937" cy="6743700"/>
          </a:xfrm>
        </p:spPr>
        <p:txBody>
          <a:bodyPr/>
          <a:lstStyle/>
          <a:p>
            <a:endParaRPr lang="en-US" sz="4400" dirty="0"/>
          </a:p>
          <a:p>
            <a:r>
              <a:rPr lang="en-US" sz="4400" dirty="0"/>
              <a:t>And he </a:t>
            </a:r>
            <a:r>
              <a:rPr lang="en-US" sz="4400" dirty="0" err="1"/>
              <a:t>saith</a:t>
            </a:r>
            <a:r>
              <a:rPr lang="en-US" sz="4400" dirty="0"/>
              <a:t> unto them, Be not affrighted: Ye seek Jesus of Nazareth, which was crucified: he is risen; he is not here: behold the place where they laid </a:t>
            </a:r>
            <a:r>
              <a:rPr lang="en-US" sz="4400" dirty="0" err="1"/>
              <a:t>him.</a:t>
            </a:r>
            <a:r>
              <a:rPr lang="en-US" sz="4400" dirty="0" err="1">
                <a:hlinkClick r:id="rId2"/>
              </a:rPr>
              <a:t>Mark</a:t>
            </a:r>
            <a:r>
              <a:rPr lang="en-US" sz="4400" dirty="0">
                <a:hlinkClick r:id="rId2"/>
              </a:rPr>
              <a:t> 16:6</a:t>
            </a:r>
            <a:r>
              <a:rPr lang="en-US" sz="4400" dirty="0"/>
              <a:t> </a:t>
            </a:r>
          </a:p>
          <a:p>
            <a:endParaRPr lang="en-US" dirty="0"/>
          </a:p>
        </p:txBody>
      </p:sp>
    </p:spTree>
    <p:extLst>
      <p:ext uri="{BB962C8B-B14F-4D97-AF65-F5344CB8AC3E}">
        <p14:creationId xmlns:p14="http://schemas.microsoft.com/office/powerpoint/2010/main" val="408831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9" y="83126"/>
            <a:ext cx="11991109" cy="6774873"/>
          </a:xfrm>
        </p:spPr>
        <p:txBody>
          <a:bodyPr/>
          <a:lstStyle/>
          <a:p>
            <a:endParaRPr lang="en-US" sz="4000" dirty="0"/>
          </a:p>
          <a:p>
            <a:endParaRPr lang="en-US" sz="4000" dirty="0"/>
          </a:p>
          <a:p>
            <a:r>
              <a:rPr lang="en-US" sz="4000" dirty="0"/>
              <a:t>Blessed be the God and Father of our Lord Jesus Christ, which according to his abundant mercy hath begotten us again unto a lively hope by the resurrection of Jesus Christ from the dead.</a:t>
            </a:r>
            <a:r>
              <a:rPr lang="en-US" sz="4000" dirty="0">
                <a:hlinkClick r:id="rId2"/>
              </a:rPr>
              <a:t>1 Peter 1:3</a:t>
            </a:r>
            <a:r>
              <a:rPr lang="en-US" sz="4000" dirty="0"/>
              <a:t> </a:t>
            </a:r>
          </a:p>
          <a:p>
            <a:endParaRPr lang="en-US" dirty="0"/>
          </a:p>
        </p:txBody>
      </p:sp>
    </p:spTree>
    <p:extLst>
      <p:ext uri="{BB962C8B-B14F-4D97-AF65-F5344CB8AC3E}">
        <p14:creationId xmlns:p14="http://schemas.microsoft.com/office/powerpoint/2010/main" val="3922315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 y="176644"/>
            <a:ext cx="11260282" cy="6608619"/>
          </a:xfrm>
        </p:spPr>
        <p:txBody>
          <a:bodyPr/>
          <a:lstStyle/>
          <a:p>
            <a:r>
              <a:rPr lang="en-US" sz="4000" dirty="0"/>
              <a:t>For the love of Christ </a:t>
            </a:r>
            <a:r>
              <a:rPr lang="en-US" sz="4000" dirty="0" err="1"/>
              <a:t>constraineth</a:t>
            </a:r>
            <a:r>
              <a:rPr lang="en-US" sz="4000" dirty="0"/>
              <a:t> us; because we thus judge, that if one died for all, then were all dead: And that he died for all, that they which live should not henceforth live unto themselves, but unto him which died for them, and rose again.</a:t>
            </a:r>
            <a:r>
              <a:rPr lang="en-US" sz="4000" dirty="0">
                <a:hlinkClick r:id="rId2"/>
              </a:rPr>
              <a:t>2 Corinthians 5:14-15</a:t>
            </a:r>
            <a:endParaRPr lang="en-US" sz="4000" dirty="0"/>
          </a:p>
          <a:p>
            <a:endParaRPr lang="en-US" dirty="0"/>
          </a:p>
        </p:txBody>
      </p:sp>
    </p:spTree>
    <p:extLst>
      <p:ext uri="{BB962C8B-B14F-4D97-AF65-F5344CB8AC3E}">
        <p14:creationId xmlns:p14="http://schemas.microsoft.com/office/powerpoint/2010/main" val="945879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8209" y="166255"/>
            <a:ext cx="11852564" cy="6598227"/>
          </a:xfrm>
        </p:spPr>
        <p:txBody>
          <a:bodyPr/>
          <a:lstStyle/>
          <a:p>
            <a:r>
              <a:rPr lang="en-US" sz="4400" dirty="0"/>
              <a:t>For since by man came death, by man came also the resurrection of the dead.</a:t>
            </a:r>
            <a:r>
              <a:rPr lang="en-US" sz="4400" dirty="0">
                <a:hlinkClick r:id="rId2"/>
              </a:rPr>
              <a:t>1 Corinthians 15:21</a:t>
            </a:r>
            <a:r>
              <a:rPr lang="en-US" sz="4400" dirty="0"/>
              <a:t> </a:t>
            </a:r>
          </a:p>
          <a:p>
            <a:endParaRPr lang="en-US" dirty="0"/>
          </a:p>
        </p:txBody>
      </p:sp>
    </p:spTree>
    <p:extLst>
      <p:ext uri="{BB962C8B-B14F-4D97-AF65-F5344CB8AC3E}">
        <p14:creationId xmlns:p14="http://schemas.microsoft.com/office/powerpoint/2010/main" val="1658339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16500913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53" y="-1"/>
            <a:ext cx="11994573" cy="6504710"/>
          </a:xfrm>
        </p:spPr>
        <p:txBody>
          <a:bodyPr/>
          <a:lstStyle/>
          <a:p>
            <a:r>
              <a:rPr lang="en-US" sz="4400" dirty="0"/>
              <a:t>For I delivered unto you first of all that which I also received, how that Christ died for our sins according to the scriptures; And that he was buried, and that he rose again the third day according to the scriptures.</a:t>
            </a:r>
            <a:r>
              <a:rPr lang="en-US" sz="4400" dirty="0">
                <a:hlinkClick r:id="rId2"/>
              </a:rPr>
              <a:t>1 Corinthians 15:3-4</a:t>
            </a:r>
            <a:endParaRPr lang="en-US" sz="4400" dirty="0"/>
          </a:p>
          <a:p>
            <a:endParaRPr lang="en-US" dirty="0"/>
          </a:p>
        </p:txBody>
      </p:sp>
    </p:spTree>
    <p:extLst>
      <p:ext uri="{BB962C8B-B14F-4D97-AF65-F5344CB8AC3E}">
        <p14:creationId xmlns:p14="http://schemas.microsoft.com/office/powerpoint/2010/main" val="3105468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83127"/>
            <a:ext cx="12084627" cy="6463146"/>
          </a:xfrm>
        </p:spPr>
        <p:txBody>
          <a:bodyPr/>
          <a:lstStyle/>
          <a:p>
            <a:r>
              <a:rPr lang="en-US" sz="4000" dirty="0"/>
              <a:t>For if we have been planted together in the likeness of his death, we shall be also in the likeness of his resurrection: Knowing this, that our old man is crucified with him, that the body of sin might be destroyed, that henceforth we should not serve </a:t>
            </a:r>
            <a:r>
              <a:rPr lang="en-US" sz="4000" dirty="0" err="1"/>
              <a:t>sin.</a:t>
            </a:r>
            <a:r>
              <a:rPr lang="en-US" sz="4000" dirty="0" err="1">
                <a:hlinkClick r:id="rId2"/>
              </a:rPr>
              <a:t>Romans</a:t>
            </a:r>
            <a:r>
              <a:rPr lang="en-US" sz="4000" dirty="0">
                <a:hlinkClick r:id="rId2"/>
              </a:rPr>
              <a:t> 6:5-6</a:t>
            </a:r>
            <a:endParaRPr lang="en-US" sz="4000" dirty="0"/>
          </a:p>
          <a:p>
            <a:endParaRPr lang="en-US" dirty="0"/>
          </a:p>
        </p:txBody>
      </p:sp>
    </p:spTree>
    <p:extLst>
      <p:ext uri="{BB962C8B-B14F-4D97-AF65-F5344CB8AC3E}">
        <p14:creationId xmlns:p14="http://schemas.microsoft.com/office/powerpoint/2010/main" val="947626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76646"/>
            <a:ext cx="12043064" cy="6681354"/>
          </a:xfrm>
        </p:spPr>
        <p:txBody>
          <a:bodyPr/>
          <a:lstStyle/>
          <a:p>
            <a:r>
              <a:rPr lang="en-US" sz="4000" dirty="0"/>
              <a:t>That I may know him, and the power of his resurrection, and the fellowship of his sufferings, being made conformable unto his </a:t>
            </a:r>
            <a:r>
              <a:rPr lang="en-US" sz="4000" dirty="0" err="1"/>
              <a:t>death.</a:t>
            </a:r>
            <a:r>
              <a:rPr lang="en-US" sz="4000" dirty="0" err="1">
                <a:hlinkClick r:id="rId2"/>
              </a:rPr>
              <a:t>Philippians</a:t>
            </a:r>
            <a:r>
              <a:rPr lang="en-US" sz="4000" dirty="0">
                <a:hlinkClick r:id="rId2"/>
              </a:rPr>
              <a:t> 3:10</a:t>
            </a:r>
            <a:endParaRPr lang="en-US" sz="4000" dirty="0"/>
          </a:p>
          <a:p>
            <a:endParaRPr lang="en-US" dirty="0"/>
          </a:p>
        </p:txBody>
      </p:sp>
    </p:spTree>
    <p:extLst>
      <p:ext uri="{BB962C8B-B14F-4D97-AF65-F5344CB8AC3E}">
        <p14:creationId xmlns:p14="http://schemas.microsoft.com/office/powerpoint/2010/main" val="2518566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83127"/>
            <a:ext cx="12067309" cy="6093836"/>
          </a:xfrm>
        </p:spPr>
        <p:txBody>
          <a:bodyPr/>
          <a:lstStyle/>
          <a:p>
            <a:r>
              <a:rPr lang="en-US" sz="4000" dirty="0"/>
              <a:t>Now the God of peace, that brought again from the dead our Lord Jesus, that great shepherd of the sheep, through the blood of the everlasting covenant, Make you perfect in every good work to do his will, working in you that which is </a:t>
            </a:r>
            <a:r>
              <a:rPr lang="en-US" sz="4000" dirty="0" err="1"/>
              <a:t>wellpleasing</a:t>
            </a:r>
            <a:r>
              <a:rPr lang="en-US" sz="4000" dirty="0"/>
              <a:t> in his sight, through Jesus Christ; to whom be glory for ever and ever. </a:t>
            </a:r>
            <a:r>
              <a:rPr lang="en-US" sz="4000" dirty="0" err="1"/>
              <a:t>Amen.</a:t>
            </a:r>
            <a:r>
              <a:rPr lang="en-US" sz="4000" dirty="0" err="1">
                <a:hlinkClick r:id="rId2"/>
              </a:rPr>
              <a:t>Hebrews</a:t>
            </a:r>
            <a:r>
              <a:rPr lang="en-US" sz="4000" dirty="0">
                <a:hlinkClick r:id="rId2"/>
              </a:rPr>
              <a:t> 13:20-21</a:t>
            </a:r>
            <a:r>
              <a:rPr lang="en-US" sz="4000" dirty="0"/>
              <a:t> </a:t>
            </a:r>
          </a:p>
          <a:p>
            <a:endParaRPr lang="en-US" dirty="0"/>
          </a:p>
        </p:txBody>
      </p:sp>
    </p:spTree>
    <p:extLst>
      <p:ext uri="{BB962C8B-B14F-4D97-AF65-F5344CB8AC3E}">
        <p14:creationId xmlns:p14="http://schemas.microsoft.com/office/powerpoint/2010/main" val="2495544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03908"/>
            <a:ext cx="12053455" cy="6639791"/>
          </a:xfrm>
        </p:spPr>
        <p:txBody>
          <a:bodyPr/>
          <a:lstStyle/>
          <a:p>
            <a:r>
              <a:rPr lang="en-US" sz="4800" dirty="0"/>
              <a:t>The like figure whereunto even baptism doth also now save us (not the putting away of the filth of the flesh, but the answer of a good conscience toward God,) by the resurrection of Jesus Christ.</a:t>
            </a:r>
            <a:r>
              <a:rPr lang="en-US" sz="4800" dirty="0">
                <a:hlinkClick r:id="rId2"/>
              </a:rPr>
              <a:t>1 Peter 3:21</a:t>
            </a:r>
            <a:r>
              <a:rPr lang="en-US" sz="4800" dirty="0"/>
              <a:t> </a:t>
            </a:r>
          </a:p>
          <a:p>
            <a:endParaRPr lang="en-US" dirty="0"/>
          </a:p>
        </p:txBody>
      </p:sp>
    </p:spTree>
    <p:extLst>
      <p:ext uri="{BB962C8B-B14F-4D97-AF65-F5344CB8AC3E}">
        <p14:creationId xmlns:p14="http://schemas.microsoft.com/office/powerpoint/2010/main" val="3746420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35082"/>
            <a:ext cx="12084627" cy="6587836"/>
          </a:xfrm>
        </p:spPr>
        <p:txBody>
          <a:bodyPr/>
          <a:lstStyle/>
          <a:p>
            <a:r>
              <a:rPr lang="en-US" sz="4000" dirty="0"/>
              <a:t>Having therefore obtained help of God, I continue unto this day, witnessing both to small and great, saying none other things than those which the prophets and Moses did say should come: That Christ should suffer, and that he should be the first that should rise from the dead, and should shew light unto the people, and to the </a:t>
            </a:r>
            <a:r>
              <a:rPr lang="en-US" sz="4000" dirty="0" err="1"/>
              <a:t>Gentiles.</a:t>
            </a:r>
            <a:r>
              <a:rPr lang="en-US" sz="4000" dirty="0" err="1">
                <a:hlinkClick r:id="rId2"/>
              </a:rPr>
              <a:t>Acts</a:t>
            </a:r>
            <a:r>
              <a:rPr lang="en-US" sz="4000" dirty="0">
                <a:hlinkClick r:id="rId2"/>
              </a:rPr>
              <a:t> 26:22-23</a:t>
            </a:r>
            <a:endParaRPr lang="en-US" sz="4000" dirty="0"/>
          </a:p>
          <a:p>
            <a:endParaRPr lang="en-US" dirty="0"/>
          </a:p>
        </p:txBody>
      </p:sp>
    </p:spTree>
    <p:extLst>
      <p:ext uri="{BB962C8B-B14F-4D97-AF65-F5344CB8AC3E}">
        <p14:creationId xmlns:p14="http://schemas.microsoft.com/office/powerpoint/2010/main" val="757082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674" y="66675"/>
            <a:ext cx="12125325" cy="6858000"/>
          </a:xfrm>
        </p:spPr>
        <p:txBody>
          <a:bodyPr/>
          <a:lstStyle/>
          <a:p>
            <a:r>
              <a:rPr lang="en-US" sz="3600" dirty="0"/>
              <a:t>And I saw the dead, small and great, stand before God; and the books were opened: and another book was opened, which is the book of life: and the dead were judged out of those things which were written in the books, according to their works. And the sea gave up the dead which were in it; and death and hell delivered up the dead which were in them: and they were judged every man according to their </a:t>
            </a:r>
            <a:r>
              <a:rPr lang="en-US" sz="3600" dirty="0" err="1"/>
              <a:t>works.</a:t>
            </a:r>
            <a:r>
              <a:rPr lang="en-US" sz="3600" dirty="0" err="1">
                <a:hlinkClick r:id="rId2"/>
              </a:rPr>
              <a:t>Revelation</a:t>
            </a:r>
            <a:r>
              <a:rPr lang="en-US" sz="3600" dirty="0">
                <a:hlinkClick r:id="rId2"/>
              </a:rPr>
              <a:t> 20:12-13</a:t>
            </a:r>
            <a:endParaRPr lang="en-US" sz="3600" dirty="0"/>
          </a:p>
          <a:p>
            <a:endParaRPr lang="en-US" dirty="0"/>
          </a:p>
        </p:txBody>
      </p:sp>
    </p:spTree>
    <p:extLst>
      <p:ext uri="{BB962C8B-B14F-4D97-AF65-F5344CB8AC3E}">
        <p14:creationId xmlns:p14="http://schemas.microsoft.com/office/powerpoint/2010/main" val="2880254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68175" cy="6858000"/>
          </a:xfrm>
        </p:spPr>
        <p:txBody>
          <a:bodyPr/>
          <a:lstStyle/>
          <a:p>
            <a:r>
              <a:rPr lang="en-US" sz="3600" u="sng" dirty="0"/>
              <a:t> The patriarch Job suffered as few men ever did.</a:t>
            </a:r>
          </a:p>
          <a:p>
            <a:r>
              <a:rPr lang="en-US" sz="3600" dirty="0"/>
              <a:t> ..He lost all his possessions in one day. (Job 1:13-16) </a:t>
            </a:r>
          </a:p>
          <a:p>
            <a:r>
              <a:rPr lang="en-US" sz="3600" dirty="0"/>
              <a:t>…He lost his seven sons, three daughters, and his servants. (Job 1:17-19) </a:t>
            </a:r>
          </a:p>
          <a:p>
            <a:r>
              <a:rPr lang="en-US" sz="3600" dirty="0"/>
              <a:t>…His body was covered with painful boils. (Job 2:7-8) </a:t>
            </a:r>
          </a:p>
          <a:p>
            <a:r>
              <a:rPr lang="en-US" sz="3600" dirty="0"/>
              <a:t>…Then three of his friends, </a:t>
            </a:r>
            <a:r>
              <a:rPr lang="en-US" sz="3600" dirty="0" err="1"/>
              <a:t>Eliphaz</a:t>
            </a:r>
            <a:r>
              <a:rPr lang="en-US" sz="3600" dirty="0"/>
              <a:t>, </a:t>
            </a:r>
            <a:r>
              <a:rPr lang="en-US" sz="3600" dirty="0" err="1"/>
              <a:t>Bildad</a:t>
            </a:r>
            <a:r>
              <a:rPr lang="en-US" sz="3600" dirty="0"/>
              <a:t>, and </a:t>
            </a:r>
            <a:r>
              <a:rPr lang="en-US" sz="3600" dirty="0" err="1"/>
              <a:t>Zophar</a:t>
            </a:r>
            <a:r>
              <a:rPr lang="en-US" sz="3600" dirty="0"/>
              <a:t>, came to mourn and comfort him. But they basically claimed that all of his pain and suffering were the result of his sin. (Job 11:5-6)</a:t>
            </a:r>
          </a:p>
          <a:p>
            <a:r>
              <a:rPr lang="en-US" sz="3600" dirty="0"/>
              <a:t> …It is in the midst of his response to </a:t>
            </a:r>
            <a:r>
              <a:rPr lang="en-US" sz="3600" dirty="0" err="1"/>
              <a:t>Zophar</a:t>
            </a:r>
            <a:r>
              <a:rPr lang="en-US" sz="3600" dirty="0"/>
              <a:t> that he asks the question, </a:t>
            </a:r>
          </a:p>
          <a:p>
            <a:r>
              <a:rPr lang="en-US" sz="3600" dirty="0"/>
              <a:t>“If a man dies, shall he live again?” (Job 14:14)</a:t>
            </a:r>
          </a:p>
          <a:p>
            <a:endParaRPr lang="en-US" dirty="0"/>
          </a:p>
        </p:txBody>
      </p:sp>
    </p:spTree>
    <p:extLst>
      <p:ext uri="{BB962C8B-B14F-4D97-AF65-F5344CB8AC3E}">
        <p14:creationId xmlns:p14="http://schemas.microsoft.com/office/powerpoint/2010/main" val="23487292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109" y="-1"/>
            <a:ext cx="12011891" cy="6598227"/>
          </a:xfrm>
        </p:spPr>
        <p:txBody>
          <a:bodyPr>
            <a:normAutofit/>
          </a:bodyPr>
          <a:lstStyle/>
          <a:p>
            <a:r>
              <a:rPr lang="en-US" sz="4000" dirty="0"/>
              <a:t>Men through the ages, when visiting a cemetery or attending a funeral, have asked, </a:t>
            </a:r>
            <a:r>
              <a:rPr lang="en-US" sz="4000" b="1" u="sng" dirty="0"/>
              <a:t>“Where is he?”</a:t>
            </a:r>
          </a:p>
          <a:p>
            <a:r>
              <a:rPr lang="en-US" sz="4000" dirty="0"/>
              <a:t>   Some answer, “Nowhere.” Man ceases to exist. </a:t>
            </a:r>
          </a:p>
          <a:p>
            <a:r>
              <a:rPr lang="en-US" sz="4000" dirty="0"/>
              <a:t>   But notice Matthew 10:28. “And do not fear those who kill the body but cannot kill the soul. But rather fear Him who is able to destroy both soul and body in hell.”</a:t>
            </a:r>
          </a:p>
          <a:p>
            <a:r>
              <a:rPr lang="en-US" sz="4000" dirty="0"/>
              <a:t>    the story of the rich man and Lazarus refutes that. (Luke 16:19-31)</a:t>
            </a:r>
          </a:p>
        </p:txBody>
      </p:sp>
    </p:spTree>
    <p:extLst>
      <p:ext uri="{BB962C8B-B14F-4D97-AF65-F5344CB8AC3E}">
        <p14:creationId xmlns:p14="http://schemas.microsoft.com/office/powerpoint/2010/main" val="674617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heel(1)">
                                      <p:cBhvr>
                                        <p:cTn id="19" dur="2000"/>
                                        <p:tgtEl>
                                          <p:spTgt spid="3">
                                            <p:txEl>
                                              <p:pRg st="2" end="2"/>
                                            </p:txEl>
                                          </p:spTgt>
                                        </p:tgtEl>
                                      </p:cBhvr>
                                    </p:animEffect>
                                  </p:childTnLst>
                                </p:cTn>
                              </p:par>
                              <p:par>
                                <p:cTn id="20" presetID="31"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dirty="0"/>
              <a:t>Let us Praise God…that the Grave is Not the End</a:t>
            </a:r>
          </a:p>
          <a:p>
            <a:r>
              <a:rPr lang="en-US" sz="4000" dirty="0"/>
              <a:t>  for God’s people.   </a:t>
            </a:r>
          </a:p>
        </p:txBody>
      </p:sp>
    </p:spTree>
    <p:extLst>
      <p:ext uri="{BB962C8B-B14F-4D97-AF65-F5344CB8AC3E}">
        <p14:creationId xmlns:p14="http://schemas.microsoft.com/office/powerpoint/2010/main" val="4166238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dirty="0">
                <a:solidFill>
                  <a:srgbClr val="FF0000"/>
                </a:solidFill>
              </a:rPr>
              <a:t>If a man dies, </a:t>
            </a:r>
            <a:br>
              <a:rPr lang="en-US" dirty="0"/>
            </a:br>
            <a:endParaRPr lang="en-US" dirty="0"/>
          </a:p>
        </p:txBody>
      </p:sp>
      <p:sp>
        <p:nvSpPr>
          <p:cNvPr id="3" name="Subtitle 2"/>
          <p:cNvSpPr>
            <a:spLocks noGrp="1"/>
          </p:cNvSpPr>
          <p:nvPr>
            <p:ph type="subTitle" idx="1"/>
          </p:nvPr>
        </p:nvSpPr>
        <p:spPr/>
        <p:txBody>
          <a:bodyPr>
            <a:normAutofit/>
          </a:bodyPr>
          <a:lstStyle/>
          <a:p>
            <a:r>
              <a:rPr lang="en-US" sz="4800" dirty="0">
                <a:solidFill>
                  <a:srgbClr val="002060"/>
                </a:solidFill>
              </a:rPr>
              <a:t>Shall He live again?</a:t>
            </a:r>
          </a:p>
          <a:p>
            <a:r>
              <a:rPr lang="en-US" sz="4800" dirty="0">
                <a:solidFill>
                  <a:srgbClr val="002060"/>
                </a:solidFill>
              </a:rPr>
              <a:t>Job 14:14</a:t>
            </a:r>
          </a:p>
        </p:txBody>
      </p:sp>
    </p:spTree>
    <p:extLst>
      <p:ext uri="{BB962C8B-B14F-4D97-AF65-F5344CB8AC3E}">
        <p14:creationId xmlns:p14="http://schemas.microsoft.com/office/powerpoint/2010/main" val="3258305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3826691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774" y="0"/>
            <a:ext cx="12011025" cy="6858000"/>
          </a:xfrm>
        </p:spPr>
        <p:txBody>
          <a:bodyPr/>
          <a:lstStyle/>
          <a:p>
            <a:endParaRPr lang="en-US" dirty="0"/>
          </a:p>
          <a:p>
            <a:endParaRPr lang="en-US" dirty="0"/>
          </a:p>
          <a:p>
            <a:r>
              <a:rPr lang="en-US" sz="6600" dirty="0"/>
              <a:t>Job 14:14  If a man die, shall he live again?   </a:t>
            </a:r>
          </a:p>
        </p:txBody>
      </p:sp>
    </p:spTree>
    <p:extLst>
      <p:ext uri="{BB962C8B-B14F-4D97-AF65-F5344CB8AC3E}">
        <p14:creationId xmlns:p14="http://schemas.microsoft.com/office/powerpoint/2010/main" val="2069653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4000" dirty="0"/>
              <a:t>I Cor. 15:57,58  O death, where is thy sting? O grave, where is thy victory? The sting of death is sin; and the strength of sin is the law. But thanks be to God, which giveth us the victory through our Lord Jesus Christ.</a:t>
            </a:r>
          </a:p>
        </p:txBody>
      </p:sp>
    </p:spTree>
    <p:extLst>
      <p:ext uri="{BB962C8B-B14F-4D97-AF65-F5344CB8AC3E}">
        <p14:creationId xmlns:p14="http://schemas.microsoft.com/office/powerpoint/2010/main" val="218897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775" y="95250"/>
            <a:ext cx="11915775" cy="6762750"/>
          </a:xfrm>
        </p:spPr>
        <p:txBody>
          <a:bodyPr>
            <a:normAutofit/>
          </a:bodyPr>
          <a:lstStyle/>
          <a:p>
            <a:endParaRPr lang="en-US" sz="4400" b="1" dirty="0"/>
          </a:p>
          <a:p>
            <a:r>
              <a:rPr lang="en-US" sz="4400" b="1" dirty="0"/>
              <a:t>All recognize the reality of dying.</a:t>
            </a:r>
          </a:p>
          <a:p>
            <a:r>
              <a:rPr lang="en-US" sz="4400" b="1" dirty="0"/>
              <a:t>Heb. 9:27  It is appointed unto men, once to</a:t>
            </a:r>
          </a:p>
          <a:p>
            <a:r>
              <a:rPr lang="en-US" sz="4400" b="1" dirty="0"/>
              <a:t>Die, and after this the judgment.</a:t>
            </a:r>
          </a:p>
        </p:txBody>
      </p:sp>
    </p:spTree>
    <p:extLst>
      <p:ext uri="{BB962C8B-B14F-4D97-AF65-F5344CB8AC3E}">
        <p14:creationId xmlns:p14="http://schemas.microsoft.com/office/powerpoint/2010/main" val="2114554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600" dirty="0"/>
              <a:t>    </a:t>
            </a:r>
            <a:r>
              <a:rPr lang="en-US" sz="3600" b="1" dirty="0"/>
              <a:t>Ecclesiastes</a:t>
            </a:r>
            <a:r>
              <a:rPr lang="en-US" sz="3600" dirty="0"/>
              <a:t> 12: 5..”Also when they shall be afraid of that which is high, and fears shall be in the way, and the almond tree shall flourish, and the grasshopper shall be a burden, and desire shall fail: </a:t>
            </a:r>
            <a:r>
              <a:rPr lang="en-US" sz="3600" u="sng" dirty="0"/>
              <a:t>because </a:t>
            </a:r>
            <a:r>
              <a:rPr lang="en-US" sz="3600" b="1" u="sng" dirty="0"/>
              <a:t>man </a:t>
            </a:r>
            <a:r>
              <a:rPr lang="en-US" sz="3600" b="1" u="sng" dirty="0" err="1"/>
              <a:t>goeth</a:t>
            </a:r>
            <a:r>
              <a:rPr lang="en-US" sz="3600" b="1" u="sng" dirty="0"/>
              <a:t> to his long home</a:t>
            </a:r>
            <a:r>
              <a:rPr lang="en-US" sz="3600" u="sng" dirty="0"/>
              <a:t>, and the mourners go about the streets”. </a:t>
            </a:r>
          </a:p>
        </p:txBody>
      </p:sp>
    </p:spTree>
    <p:extLst>
      <p:ext uri="{BB962C8B-B14F-4D97-AF65-F5344CB8AC3E}">
        <p14:creationId xmlns:p14="http://schemas.microsoft.com/office/powerpoint/2010/main" val="3344385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0174"/>
            <a:ext cx="12192000" cy="6727825"/>
          </a:xfrm>
        </p:spPr>
        <p:txBody>
          <a:bodyPr>
            <a:normAutofit/>
          </a:bodyPr>
          <a:lstStyle/>
          <a:p>
            <a:endParaRPr lang="en-US" sz="4000" baseline="30000" dirty="0"/>
          </a:p>
          <a:p>
            <a:endParaRPr lang="en-US" sz="7200" baseline="30000" dirty="0"/>
          </a:p>
          <a:p>
            <a:r>
              <a:rPr lang="en-US" sz="7200" baseline="30000" dirty="0"/>
              <a:t>Eccl. 12: 7</a:t>
            </a:r>
            <a:r>
              <a:rPr lang="en-US" sz="4000" baseline="30000" dirty="0"/>
              <a:t> </a:t>
            </a:r>
            <a:r>
              <a:rPr lang="en-US" sz="4000" dirty="0"/>
              <a:t>Then shall the dust return to the earth as it was: and the spirit shall return unto God who gave it.</a:t>
            </a:r>
          </a:p>
        </p:txBody>
      </p:sp>
    </p:spTree>
    <p:extLst>
      <p:ext uri="{BB962C8B-B14F-4D97-AF65-F5344CB8AC3E}">
        <p14:creationId xmlns:p14="http://schemas.microsoft.com/office/powerpoint/2010/main" val="3939600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2908</TotalTime>
  <Words>1690</Words>
  <Application>Microsoft Office PowerPoint</Application>
  <PresentationFormat>Widescreen</PresentationFormat>
  <Paragraphs>104</Paragraphs>
  <Slides>40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Calibri Light</vt:lpstr>
      <vt:lpstr>Office Theme</vt:lpstr>
      <vt:lpstr>PowerPoint Presentation</vt:lpstr>
      <vt:lpstr>PowerPoint Presentation</vt:lpstr>
      <vt:lpstr>PowerPoint Presentation</vt:lpstr>
      <vt:lpstr>If a man dies,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 a man dies,</dc:title>
  <dc:creator>mac</dc:creator>
  <cp:lastModifiedBy>Auditorium</cp:lastModifiedBy>
  <cp:revision>27</cp:revision>
  <dcterms:created xsi:type="dcterms:W3CDTF">2019-04-17T01:32:28Z</dcterms:created>
  <dcterms:modified xsi:type="dcterms:W3CDTF">2019-04-21T14:44:01Z</dcterms:modified>
</cp:coreProperties>
</file>