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Roboto" panose="020B0604020202020204" charset="0"/>
      <p:regular r:id="rId24"/>
      <p:bold r:id="rId25"/>
      <p:italic r:id="rId26"/>
      <p:boldItalic r:id="rId27"/>
    </p:embeddedFont>
    <p:embeddedFont>
      <p:font typeface="Roboto Slab"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26"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0e4990d1d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0e4990d1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0e4990d1d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0e4990d1d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0e4990d1d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60e4990d1d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60e4990d1d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60e4990d1d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eb28a256254af0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eb28a256254af0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3eb485b5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3eb485b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3eb485b5f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3eb485b5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3ee71eee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3ee71eee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3ee71eee6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3ee71eee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3ee0bb63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3ee0bb63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3eb485b5f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3eb485b5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0e4990d1d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0e4990d1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e5029fec903922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e5029fec903922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3eb485b5f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3eb485b5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0e4990d1d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0e4990d1d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0e4990d1d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0e4990d1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3ee71eee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3ee71ee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60e4990d1d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60e4990d1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0e4990d1d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0e4990d1d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0e4990d1d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60e4990d1d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64" name="Google Shape;64;p1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24" name="Google Shape;124;p2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25" name="Google Shape;125;p2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We stop trying</a:t>
            </a:r>
            <a:endParaRPr/>
          </a:p>
        </p:txBody>
      </p:sp>
      <p:sp>
        <p:nvSpPr>
          <p:cNvPr id="131" name="Google Shape;131;p23"/>
          <p:cNvSpPr txBox="1">
            <a:spLocks noGrp="1"/>
          </p:cNvSpPr>
          <p:nvPr>
            <p:ph type="body" idx="1"/>
          </p:nvPr>
        </p:nvSpPr>
        <p:spPr>
          <a:xfrm>
            <a:off x="387900" y="1423275"/>
            <a:ext cx="8368200" cy="339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by grace you are saved through faith, and that not of yourselves, it is the gift of God, not of works, lest anyone should boast. For we are His workmanship, created in Christ Jesus to good works, which God has before ordained that we should walk in them. Eph. 2:8-10</a:t>
            </a:r>
            <a:endParaRPr/>
          </a:p>
          <a:p>
            <a:pPr marL="0" lvl="0" indent="0" algn="l" rtl="0">
              <a:spcBef>
                <a:spcPts val="1600"/>
              </a:spcBef>
              <a:spcAft>
                <a:spcPts val="1600"/>
              </a:spcAft>
              <a:buNone/>
            </a:pPr>
            <a:r>
              <a:rPr lang="en"/>
              <a:t>You were saved by faith in God, who treats us much better than we deserve. This is God's gift to you, and not anything you have done on your own. It isn't something you have earned, so there is nothing you can brag about.God planned for us to do good things and to live as he has always wanted us to live. That's why he sent Christ to make us what we are. (CEV)</a:t>
            </a:r>
            <a:endParaRPr/>
          </a:p>
        </p:txBody>
      </p:sp>
      <p:pic>
        <p:nvPicPr>
          <p:cNvPr id="132" name="Google Shape;132;p23"/>
          <p:cNvPicPr preferRelativeResize="0"/>
          <p:nvPr/>
        </p:nvPicPr>
        <p:blipFill>
          <a:blip r:embed="rId3">
            <a:alphaModFix/>
          </a:blip>
          <a:stretch>
            <a:fillRect/>
          </a:stretch>
        </p:blipFill>
        <p:spPr>
          <a:xfrm>
            <a:off x="7388461" y="125300"/>
            <a:ext cx="1604239" cy="1297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When we stop trying we become lazy.</a:t>
            </a:r>
            <a:endParaRPr/>
          </a:p>
        </p:txBody>
      </p:sp>
      <p:sp>
        <p:nvSpPr>
          <p:cNvPr id="138" name="Google Shape;138;p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In everything, therefore, treat people the same way you want them to treat you, for this is the Law and the Prophets. Matthew 7:12</a:t>
            </a:r>
            <a:endParaRPr/>
          </a:p>
        </p:txBody>
      </p:sp>
      <p:pic>
        <p:nvPicPr>
          <p:cNvPr id="139" name="Google Shape;139;p24"/>
          <p:cNvPicPr preferRelativeResize="0"/>
          <p:nvPr/>
        </p:nvPicPr>
        <p:blipFill>
          <a:blip r:embed="rId3">
            <a:alphaModFix/>
          </a:blip>
          <a:stretch>
            <a:fillRect/>
          </a:stretch>
        </p:blipFill>
        <p:spPr>
          <a:xfrm>
            <a:off x="0" y="2571750"/>
            <a:ext cx="9143999" cy="24819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When Christians become lazy the world is worse for it. </a:t>
            </a:r>
            <a:endParaRPr/>
          </a:p>
        </p:txBody>
      </p:sp>
      <p:sp>
        <p:nvSpPr>
          <p:cNvPr id="145" name="Google Shape;145;p25"/>
          <p:cNvSpPr txBox="1">
            <a:spLocks noGrp="1"/>
          </p:cNvSpPr>
          <p:nvPr>
            <p:ph type="body" idx="1"/>
          </p:nvPr>
        </p:nvSpPr>
        <p:spPr>
          <a:xfrm>
            <a:off x="387900" y="1334700"/>
            <a:ext cx="8368200" cy="323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“You are the salt of the earth; but if the salt has become tasteless, how can it be made salty again? It is no longer good for anything, except to be thrown out and trampled under foot by men. “You are the light of the world. A city set on a hill cannot be hidden; nor does anyone light a lamp and put it under a basket, but on the lampstand, and it gives light to all who are in the house. … Matthew 5:13-16</a:t>
            </a:r>
            <a:endParaRPr/>
          </a:p>
        </p:txBody>
      </p:sp>
      <p:pic>
        <p:nvPicPr>
          <p:cNvPr id="146" name="Google Shape;146;p25"/>
          <p:cNvPicPr preferRelativeResize="0"/>
          <p:nvPr/>
        </p:nvPicPr>
        <p:blipFill>
          <a:blip r:embed="rId3">
            <a:alphaModFix/>
          </a:blip>
          <a:stretch>
            <a:fillRect/>
          </a:stretch>
        </p:blipFill>
        <p:spPr>
          <a:xfrm>
            <a:off x="6787475" y="3183875"/>
            <a:ext cx="2356525" cy="1959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52" name="Google Shape;152;p2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3" name="Google Shape;153;p2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87900" y="21387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When we get too comfortable… </a:t>
            </a:r>
            <a:endParaRPr/>
          </a:p>
        </p:txBody>
      </p:sp>
      <p:sp>
        <p:nvSpPr>
          <p:cNvPr id="159" name="Google Shape;159;p27"/>
          <p:cNvSpPr txBox="1">
            <a:spLocks noGrp="1"/>
          </p:cNvSpPr>
          <p:nvPr>
            <p:ph type="body" idx="1"/>
          </p:nvPr>
        </p:nvSpPr>
        <p:spPr>
          <a:xfrm>
            <a:off x="113950" y="1260250"/>
            <a:ext cx="8935800" cy="377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the angel of the church in Laodicea write: The Amen, the faithful and true Witness, the Beginning of the creation of God, says this: “‘I know your deeds, that you are neither cold nor hot; I wish that you were cold or hot. </a:t>
            </a:r>
            <a:r>
              <a:rPr lang="en" b="1"/>
              <a:t>So because you are lukewarm, and neither hot nor cold, I will spit you out of My mouth.</a:t>
            </a:r>
            <a:r>
              <a:rPr lang="en"/>
              <a:t> Because you say, “I am rich, and have become wealthy, and have need of nothing,” and you do not know that you are wretched and miserable and poor and blind and naked,  I advise you to buy from Me gold refined by fire so that you may become rich, and white garments so that you may clothe yourself, and that the shame of your nakedness will not be revealed; and eye salve to anoint your eyes so that you may see. Those whom I love, I reprove and discipline; therefore be zealous and repent. </a:t>
            </a:r>
            <a:endParaRPr/>
          </a:p>
          <a:p>
            <a:pPr marL="0" lvl="0" indent="0" algn="l" rtl="0">
              <a:spcBef>
                <a:spcPts val="1600"/>
              </a:spcBef>
              <a:spcAft>
                <a:spcPts val="1600"/>
              </a:spcAft>
              <a:buNone/>
            </a:pPr>
            <a:r>
              <a:rPr lang="en"/>
              <a:t>Revelation 3: 14-19</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65" name="Google Shape;165;p2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6" name="Google Shape;166;p28"/>
          <p:cNvPicPr preferRelativeResize="0"/>
          <p:nvPr/>
        </p:nvPicPr>
        <p:blipFill>
          <a:blip r:embed="rId3">
            <a:alphaModFix/>
          </a:blip>
          <a:stretch>
            <a:fillRect/>
          </a:stretch>
        </p:blipFill>
        <p:spPr>
          <a:xfrm>
            <a:off x="144284" y="302359"/>
            <a:ext cx="4702475" cy="2920475"/>
          </a:xfrm>
          <a:prstGeom prst="rect">
            <a:avLst/>
          </a:prstGeom>
          <a:noFill/>
          <a:ln>
            <a:noFill/>
          </a:ln>
        </p:spPr>
      </p:pic>
      <p:pic>
        <p:nvPicPr>
          <p:cNvPr id="167" name="Google Shape;167;p28"/>
          <p:cNvPicPr preferRelativeResize="0"/>
          <p:nvPr/>
        </p:nvPicPr>
        <p:blipFill>
          <a:blip r:embed="rId4">
            <a:alphaModFix/>
          </a:blip>
          <a:stretch>
            <a:fillRect/>
          </a:stretch>
        </p:blipFill>
        <p:spPr>
          <a:xfrm>
            <a:off x="3928866" y="2223025"/>
            <a:ext cx="5215134" cy="2920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ctrTitle"/>
          </p:nvPr>
        </p:nvSpPr>
        <p:spPr>
          <a:xfrm>
            <a:off x="1530025" y="1188925"/>
            <a:ext cx="61851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Stagnation = Forgetfulness</a:t>
            </a:r>
            <a:endParaRPr/>
          </a:p>
        </p:txBody>
      </p:sp>
      <p:sp>
        <p:nvSpPr>
          <p:cNvPr id="173" name="Google Shape;173;p29"/>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It’s easy to forget that there is more ...</a:t>
            </a:r>
            <a:endParaRPr/>
          </a:p>
        </p:txBody>
      </p:sp>
      <p:sp>
        <p:nvSpPr>
          <p:cNvPr id="179" name="Google Shape;179;p30"/>
          <p:cNvSpPr txBox="1">
            <a:spLocks noGrp="1"/>
          </p:cNvSpPr>
          <p:nvPr>
            <p:ph type="body" idx="1"/>
          </p:nvPr>
        </p:nvSpPr>
        <p:spPr>
          <a:xfrm>
            <a:off x="387900" y="1215250"/>
            <a:ext cx="8368200" cy="335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in reference to your former manner of life, </a:t>
            </a:r>
            <a:r>
              <a:rPr lang="en" b="1" u="sng"/>
              <a:t>you lay aside the old self</a:t>
            </a:r>
            <a:r>
              <a:rPr lang="en"/>
              <a:t>, which is being corrupted in accordance with the lusts of deceit, and that you be renewed in the spirit of your mind, and put on the new self, which in the likeness of God has been created in righteousness and holiness of the truth. Ephesians 4:22-23</a:t>
            </a:r>
            <a:endParaRPr/>
          </a:p>
          <a:p>
            <a:pPr marL="0" lvl="0" indent="0" algn="l" rtl="0">
              <a:spcBef>
                <a:spcPts val="1600"/>
              </a:spcBef>
              <a:spcAft>
                <a:spcPts val="1600"/>
              </a:spcAft>
              <a:buNone/>
            </a:pPr>
            <a:r>
              <a:rPr lang="en"/>
              <a:t>And He was saying to them all, “If anyone wishes to come after Me, he must deny himself, and take up his cross </a:t>
            </a:r>
            <a:r>
              <a:rPr lang="en" b="1" u="sng"/>
              <a:t>daily </a:t>
            </a:r>
            <a:r>
              <a:rPr lang="en"/>
              <a:t>and follow Me. Luke 9:23</a:t>
            </a:r>
            <a:endParaRPr/>
          </a:p>
        </p:txBody>
      </p:sp>
      <p:pic>
        <p:nvPicPr>
          <p:cNvPr id="180" name="Google Shape;180;p30"/>
          <p:cNvPicPr preferRelativeResize="0"/>
          <p:nvPr/>
        </p:nvPicPr>
        <p:blipFill>
          <a:blip r:embed="rId3">
            <a:alphaModFix/>
          </a:blip>
          <a:stretch>
            <a:fillRect/>
          </a:stretch>
        </p:blipFill>
        <p:spPr>
          <a:xfrm>
            <a:off x="6602550" y="3452275"/>
            <a:ext cx="2541450" cy="1691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ctrTitle"/>
          </p:nvPr>
        </p:nvSpPr>
        <p:spPr>
          <a:xfrm>
            <a:off x="1188225" y="634800"/>
            <a:ext cx="6722400" cy="206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When we get too comfortable we tend to forget...</a:t>
            </a:r>
            <a:endParaRPr/>
          </a:p>
        </p:txBody>
      </p:sp>
      <p:sp>
        <p:nvSpPr>
          <p:cNvPr id="186" name="Google Shape;186;p31"/>
          <p:cNvSpPr txBox="1">
            <a:spLocks noGrp="1"/>
          </p:cNvSpPr>
          <p:nvPr>
            <p:ph type="subTitle" idx="1"/>
          </p:nvPr>
        </p:nvSpPr>
        <p:spPr>
          <a:xfrm>
            <a:off x="1611425" y="2929850"/>
            <a:ext cx="5941200" cy="135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it is appointed for men to die once and after this comes judgment, Hebrews 9: 27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4211325" y="282550"/>
            <a:ext cx="4269900" cy="195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Surprise!!! </a:t>
            </a:r>
            <a:endParaRPr/>
          </a:p>
          <a:p>
            <a:pPr marL="0" lvl="0" indent="0" algn="ctr" rtl="0">
              <a:spcBef>
                <a:spcPts val="0"/>
              </a:spcBef>
              <a:spcAft>
                <a:spcPts val="0"/>
              </a:spcAft>
              <a:buNone/>
            </a:pPr>
            <a:r>
              <a:rPr lang="en"/>
              <a:t>Sometimes God gives us things we haven't planned for! </a:t>
            </a:r>
            <a:endParaRPr/>
          </a:p>
        </p:txBody>
      </p:sp>
      <p:sp>
        <p:nvSpPr>
          <p:cNvPr id="70" name="Google Shape;70;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1" name="Google Shape;71;p14"/>
          <p:cNvPicPr preferRelativeResize="0"/>
          <p:nvPr/>
        </p:nvPicPr>
        <p:blipFill>
          <a:blip r:embed="rId3">
            <a:alphaModFix/>
          </a:blip>
          <a:stretch>
            <a:fillRect/>
          </a:stretch>
        </p:blipFill>
        <p:spPr>
          <a:xfrm>
            <a:off x="0" y="0"/>
            <a:ext cx="2999951" cy="5143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I’ll Fly away</a:t>
            </a:r>
            <a:endParaRPr/>
          </a:p>
        </p:txBody>
      </p:sp>
      <p:sp>
        <p:nvSpPr>
          <p:cNvPr id="192" name="Google Shape;192;p32"/>
          <p:cNvSpPr txBox="1">
            <a:spLocks noGrp="1"/>
          </p:cNvSpPr>
          <p:nvPr>
            <p:ph type="body" idx="1"/>
          </p:nvPr>
        </p:nvSpPr>
        <p:spPr>
          <a:xfrm>
            <a:off x="387900" y="2048000"/>
            <a:ext cx="4102500" cy="2520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Yet you do not know what your life will be like tomorrow. You are just a vapor that appears for a little while and then vanishes away. James 4: 14</a:t>
            </a:r>
            <a:endParaRPr/>
          </a:p>
        </p:txBody>
      </p:sp>
      <p:pic>
        <p:nvPicPr>
          <p:cNvPr id="193" name="Google Shape;193;p32"/>
          <p:cNvPicPr preferRelativeResize="0"/>
          <p:nvPr/>
        </p:nvPicPr>
        <p:blipFill>
          <a:blip r:embed="rId3">
            <a:alphaModFix/>
          </a:blip>
          <a:stretch>
            <a:fillRect/>
          </a:stretch>
        </p:blipFill>
        <p:spPr>
          <a:xfrm>
            <a:off x="4572000" y="0"/>
            <a:ext cx="4572000" cy="5143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99" name="Google Shape;199;p3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0" name="Google Shape;200;p33"/>
          <p:cNvPicPr preferRelativeResize="0"/>
          <p:nvPr/>
        </p:nvPicPr>
        <p:blipFill>
          <a:blip r:embed="rId3">
            <a:alphaModFix/>
          </a:blip>
          <a:stretch>
            <a:fillRect/>
          </a:stretch>
        </p:blipFill>
        <p:spPr>
          <a:xfrm>
            <a:off x="13222" y="0"/>
            <a:ext cx="9117558" cy="51419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77" name="Google Shape;77;p1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8" name="Google Shape;78;p15"/>
          <p:cNvPicPr preferRelativeResize="0"/>
          <p:nvPr/>
        </p:nvPicPr>
        <p:blipFill>
          <a:blip r:embed="rId3">
            <a:alphaModFix/>
          </a:blip>
          <a:stretch>
            <a:fillRect/>
          </a:stretch>
        </p:blipFill>
        <p:spPr>
          <a:xfrm>
            <a:off x="-5" y="0"/>
            <a:ext cx="2900754" cy="5143501"/>
          </a:xfrm>
          <a:prstGeom prst="rect">
            <a:avLst/>
          </a:prstGeom>
          <a:noFill/>
          <a:ln>
            <a:noFill/>
          </a:ln>
        </p:spPr>
      </p:pic>
      <p:pic>
        <p:nvPicPr>
          <p:cNvPr id="79" name="Google Shape;79;p15"/>
          <p:cNvPicPr preferRelativeResize="0"/>
          <p:nvPr/>
        </p:nvPicPr>
        <p:blipFill>
          <a:blip r:embed="rId4">
            <a:alphaModFix/>
          </a:blip>
          <a:stretch>
            <a:fillRect/>
          </a:stretch>
        </p:blipFill>
        <p:spPr>
          <a:xfrm>
            <a:off x="2900750" y="1"/>
            <a:ext cx="5231427" cy="2950326"/>
          </a:xfrm>
          <a:prstGeom prst="rect">
            <a:avLst/>
          </a:prstGeom>
          <a:noFill/>
          <a:ln>
            <a:noFill/>
          </a:ln>
        </p:spPr>
      </p:pic>
      <p:pic>
        <p:nvPicPr>
          <p:cNvPr id="80" name="Google Shape;80;p15"/>
          <p:cNvPicPr preferRelativeResize="0"/>
          <p:nvPr/>
        </p:nvPicPr>
        <p:blipFill>
          <a:blip r:embed="rId5">
            <a:alphaModFix/>
          </a:blip>
          <a:stretch>
            <a:fillRect/>
          </a:stretch>
        </p:blipFill>
        <p:spPr>
          <a:xfrm>
            <a:off x="7034625" y="1403236"/>
            <a:ext cx="2109374" cy="37402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86" name="Google Shape;86;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7" name="Google Shape;87;p16"/>
          <p:cNvPicPr preferRelativeResize="0"/>
          <p:nvPr/>
        </p:nvPicPr>
        <p:blipFill>
          <a:blip r:embed="rId3">
            <a:alphaModFix/>
          </a:blip>
          <a:stretch>
            <a:fillRect/>
          </a:stretch>
        </p:blipFill>
        <p:spPr>
          <a:xfrm>
            <a:off x="13222" y="0"/>
            <a:ext cx="9117558" cy="51419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ctrTitle"/>
          </p:nvPr>
        </p:nvSpPr>
        <p:spPr>
          <a:xfrm>
            <a:off x="2696425" y="182750"/>
            <a:ext cx="3993300" cy="256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 had become comfortable. I was at ease… I was lazy. </a:t>
            </a:r>
            <a:endParaRPr/>
          </a:p>
        </p:txBody>
      </p:sp>
      <p:sp>
        <p:nvSpPr>
          <p:cNvPr id="93" name="Google Shape;93;p17"/>
          <p:cNvSpPr txBox="1">
            <a:spLocks noGrp="1"/>
          </p:cNvSpPr>
          <p:nvPr>
            <p:ph type="subTitle" idx="1"/>
          </p:nvPr>
        </p:nvSpPr>
        <p:spPr>
          <a:xfrm>
            <a:off x="2696425" y="3049450"/>
            <a:ext cx="39933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3 years in the making</a:t>
            </a:r>
            <a:endParaRPr/>
          </a:p>
        </p:txBody>
      </p:sp>
      <p:pic>
        <p:nvPicPr>
          <p:cNvPr id="94" name="Google Shape;94;p17"/>
          <p:cNvPicPr preferRelativeResize="0"/>
          <p:nvPr/>
        </p:nvPicPr>
        <p:blipFill>
          <a:blip r:embed="rId3">
            <a:alphaModFix/>
          </a:blip>
          <a:stretch>
            <a:fillRect/>
          </a:stretch>
        </p:blipFill>
        <p:spPr>
          <a:xfrm>
            <a:off x="109325" y="182750"/>
            <a:ext cx="2587099" cy="4777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At Ease in Zion</a:t>
            </a:r>
            <a:endParaRPr/>
          </a:p>
        </p:txBody>
      </p:sp>
      <p:sp>
        <p:nvSpPr>
          <p:cNvPr id="100" name="Google Shape;100;p18"/>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Amos 6:1-8</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Amos 6:1-3</a:t>
            </a:r>
            <a:endParaRPr/>
          </a:p>
        </p:txBody>
      </p:sp>
      <p:sp>
        <p:nvSpPr>
          <p:cNvPr id="106" name="Google Shape;106;p19"/>
          <p:cNvSpPr txBox="1">
            <a:spLocks noGrp="1"/>
          </p:cNvSpPr>
          <p:nvPr>
            <p:ph type="body" idx="1"/>
          </p:nvPr>
        </p:nvSpPr>
        <p:spPr>
          <a:xfrm>
            <a:off x="116975" y="1267300"/>
            <a:ext cx="8832000" cy="366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Woe to those at ease in Zion, and those trusting in the mountain of Samaria, who are noted as leader of the nations. And the house of Israel came to them. Pass to Calneh, and see; and from there go to Hamath the great. Then go down to Gath of the Philistines. Are they better than these kingdoms, or their border greater than your border? You who put the evil day far away, and cause the seat of violence to come near;</a:t>
            </a:r>
            <a:endParaRPr/>
          </a:p>
          <a:p>
            <a:pPr marL="457200" lvl="0" indent="-342900" algn="l" rtl="0">
              <a:spcBef>
                <a:spcPts val="1600"/>
              </a:spcBef>
              <a:spcAft>
                <a:spcPts val="0"/>
              </a:spcAft>
              <a:buSzPts val="1800"/>
              <a:buChar char="-"/>
            </a:pPr>
            <a:r>
              <a:rPr lang="en"/>
              <a:t>These people were God’s chosen but had become comfortable. </a:t>
            </a:r>
            <a:endParaRPr/>
          </a:p>
          <a:p>
            <a:pPr marL="457200" lvl="0" indent="-342900" algn="l" rtl="0">
              <a:spcBef>
                <a:spcPts val="0"/>
              </a:spcBef>
              <a:spcAft>
                <a:spcPts val="0"/>
              </a:spcAft>
              <a:buSzPts val="1800"/>
              <a:buChar char="-"/>
            </a:pPr>
            <a:r>
              <a:rPr lang="en"/>
              <a:t>He accuses all the nations around them for their unrighteousness. </a:t>
            </a:r>
            <a:endParaRPr/>
          </a:p>
          <a:p>
            <a:pPr marL="457200" lvl="0" indent="-342900" algn="l" rtl="0">
              <a:spcBef>
                <a:spcPts val="0"/>
              </a:spcBef>
              <a:spcAft>
                <a:spcPts val="0"/>
              </a:spcAft>
              <a:buSzPts val="1800"/>
              <a:buChar char="-"/>
            </a:pPr>
            <a:r>
              <a:rPr lang="en"/>
              <a:t>And warns them that they are comfortable because they don’t see anything to worry about. They have forgotten.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Amos 6:4-8</a:t>
            </a:r>
            <a:endParaRPr/>
          </a:p>
        </p:txBody>
      </p:sp>
      <p:sp>
        <p:nvSpPr>
          <p:cNvPr id="112" name="Google Shape;112;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who lie on beds of ivory, and those sprawling on their couches, and eat lambs out of the flock, and the calves out of the midst of the stall; who chant with the mouth of the harp; they invent instruments of music for themselves, like David; who drink wine in bowls, and anoint themselves with the best of oils; nor do they grieve for the breaking of Joseph! So now they shall go into exile with the first of the exiles. And the feast of those who stretch themselves shall cease. The Lord Jehovah has sworn by Himself, says Jehovah, the God of Hosts: I despise the glory of Jacob, and hate his palaces; and I will shut up the city and all its fullness.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ctrTitle"/>
          </p:nvPr>
        </p:nvSpPr>
        <p:spPr>
          <a:xfrm>
            <a:off x="1540250" y="760375"/>
            <a:ext cx="6122100" cy="18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Does the modern Church have anything in common with them? </a:t>
            </a:r>
            <a:endParaRPr/>
          </a:p>
        </p:txBody>
      </p:sp>
      <p:sp>
        <p:nvSpPr>
          <p:cNvPr id="118" name="Google Shape;118;p21"/>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So What… What’s wrong with being comfortable? </a:t>
            </a:r>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1000</Words>
  <Application>Microsoft Office PowerPoint</Application>
  <PresentationFormat>On-screen Show (16:9)</PresentationFormat>
  <Paragraphs>33</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Roboto Slab</vt:lpstr>
      <vt:lpstr>Roboto</vt:lpstr>
      <vt:lpstr>Marina</vt:lpstr>
      <vt:lpstr>PowerPoint Presentation</vt:lpstr>
      <vt:lpstr>Surprise!!!  Sometimes God gives us things we haven't planned for! </vt:lpstr>
      <vt:lpstr>PowerPoint Presentation</vt:lpstr>
      <vt:lpstr>PowerPoint Presentation</vt:lpstr>
      <vt:lpstr>I had become comfortable. I was at ease… I was lazy. </vt:lpstr>
      <vt:lpstr>At Ease in Zion</vt:lpstr>
      <vt:lpstr>Amos 6:1-3</vt:lpstr>
      <vt:lpstr>Amos 6:4-8</vt:lpstr>
      <vt:lpstr>Does the modern Church have anything in common with them? </vt:lpstr>
      <vt:lpstr>PowerPoint Presentation</vt:lpstr>
      <vt:lpstr>We stop trying</vt:lpstr>
      <vt:lpstr>When we stop trying we become lazy.</vt:lpstr>
      <vt:lpstr>When Christians become lazy the world is worse for it. </vt:lpstr>
      <vt:lpstr>PowerPoint Presentation</vt:lpstr>
      <vt:lpstr>When we get too comfortable… </vt:lpstr>
      <vt:lpstr>PowerPoint Presentation</vt:lpstr>
      <vt:lpstr>Stagnation = Forgetfulness</vt:lpstr>
      <vt:lpstr>It’s easy to forget that there is more ...</vt:lpstr>
      <vt:lpstr>When we get too comfortable we tend to forget...</vt:lpstr>
      <vt:lpstr>I’ll Fly away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ONealCOC</dc:creator>
  <cp:lastModifiedBy>Auditorium</cp:lastModifiedBy>
  <cp:revision>1</cp:revision>
  <dcterms:modified xsi:type="dcterms:W3CDTF">2019-08-25T22:50:44Z</dcterms:modified>
</cp:coreProperties>
</file>