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7" r:id="rId1"/>
  </p:sldMasterIdLst>
  <p:sldIdLst>
    <p:sldId id="256" r:id="rId2"/>
    <p:sldId id="273" r:id="rId3"/>
    <p:sldId id="257" r:id="rId4"/>
    <p:sldId id="258" r:id="rId5"/>
    <p:sldId id="261" r:id="rId6"/>
    <p:sldId id="260" r:id="rId7"/>
    <p:sldId id="262" r:id="rId8"/>
    <p:sldId id="263" r:id="rId9"/>
    <p:sldId id="266" r:id="rId10"/>
    <p:sldId id="264" r:id="rId11"/>
    <p:sldId id="259" r:id="rId12"/>
    <p:sldId id="267" r:id="rId13"/>
    <p:sldId id="268" r:id="rId14"/>
    <p:sldId id="269" r:id="rId15"/>
    <p:sldId id="270"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2" autoAdjust="0"/>
    <p:restoredTop sz="96115" autoAdjust="0"/>
  </p:normalViewPr>
  <p:slideViewPr>
    <p:cSldViewPr snapToGrid="0">
      <p:cViewPr varScale="1">
        <p:scale>
          <a:sx n="103" d="100"/>
          <a:sy n="103" d="100"/>
        </p:scale>
        <p:origin x="258" y="9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26EE41B-605A-49AE-96C4-C2C901E01E6F}" type="datetimeFigureOut">
              <a:rPr lang="en-US" smtClean="0"/>
              <a:t>9/17/2017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2CFDF9-3223-4D6C-A02D-3DAFA5C3FC97}"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182541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6EE41B-605A-49AE-96C4-C2C901E01E6F}" type="datetimeFigureOut">
              <a:rPr lang="en-US" smtClean="0"/>
              <a:t>9/17/2017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2CFDF9-3223-4D6C-A02D-3DAFA5C3FC97}" type="slidenum">
              <a:rPr lang="en-US" smtClean="0"/>
              <a:t>‹#›</a:t>
            </a:fld>
            <a:endParaRPr lang="en-US"/>
          </a:p>
        </p:txBody>
      </p:sp>
    </p:spTree>
    <p:extLst>
      <p:ext uri="{BB962C8B-B14F-4D97-AF65-F5344CB8AC3E}">
        <p14:creationId xmlns:p14="http://schemas.microsoft.com/office/powerpoint/2010/main" val="768370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6EE41B-605A-49AE-96C4-C2C901E01E6F}" type="datetimeFigureOut">
              <a:rPr lang="en-US" smtClean="0"/>
              <a:t>9/17/2017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2CFDF9-3223-4D6C-A02D-3DAFA5C3FC97}" type="slidenum">
              <a:rPr lang="en-US" smtClean="0"/>
              <a:t>‹#›</a:t>
            </a:fld>
            <a:endParaRPr lang="en-US"/>
          </a:p>
        </p:txBody>
      </p:sp>
    </p:spTree>
    <p:extLst>
      <p:ext uri="{BB962C8B-B14F-4D97-AF65-F5344CB8AC3E}">
        <p14:creationId xmlns:p14="http://schemas.microsoft.com/office/powerpoint/2010/main" val="2936869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6EE41B-605A-49AE-96C4-C2C901E01E6F}" type="datetimeFigureOut">
              <a:rPr lang="en-US" smtClean="0"/>
              <a:t>9/17/2017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2CFDF9-3223-4D6C-A02D-3DAFA5C3FC97}" type="slidenum">
              <a:rPr lang="en-US" smtClean="0"/>
              <a:t>‹#›</a:t>
            </a:fld>
            <a:endParaRPr lang="en-US"/>
          </a:p>
        </p:txBody>
      </p:sp>
    </p:spTree>
    <p:extLst>
      <p:ext uri="{BB962C8B-B14F-4D97-AF65-F5344CB8AC3E}">
        <p14:creationId xmlns:p14="http://schemas.microsoft.com/office/powerpoint/2010/main" val="1799858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6EE41B-605A-49AE-96C4-C2C901E01E6F}" type="datetimeFigureOut">
              <a:rPr lang="en-US" smtClean="0"/>
              <a:t>9/17/2017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2CFDF9-3223-4D6C-A02D-3DAFA5C3FC97}"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1014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26EE41B-605A-49AE-96C4-C2C901E01E6F}" type="datetimeFigureOut">
              <a:rPr lang="en-US" smtClean="0"/>
              <a:t>9/17/2017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2CFDF9-3223-4D6C-A02D-3DAFA5C3FC97}" type="slidenum">
              <a:rPr lang="en-US" smtClean="0"/>
              <a:t>‹#›</a:t>
            </a:fld>
            <a:endParaRPr lang="en-US"/>
          </a:p>
        </p:txBody>
      </p:sp>
    </p:spTree>
    <p:extLst>
      <p:ext uri="{BB962C8B-B14F-4D97-AF65-F5344CB8AC3E}">
        <p14:creationId xmlns:p14="http://schemas.microsoft.com/office/powerpoint/2010/main" val="314822583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26EE41B-605A-49AE-96C4-C2C901E01E6F}" type="datetimeFigureOut">
              <a:rPr lang="en-US" smtClean="0"/>
              <a:t>9/17/2017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2CFDF9-3223-4D6C-A02D-3DAFA5C3FC97}" type="slidenum">
              <a:rPr lang="en-US" smtClean="0"/>
              <a:t>‹#›</a:t>
            </a:fld>
            <a:endParaRPr lang="en-US"/>
          </a:p>
        </p:txBody>
      </p:sp>
    </p:spTree>
    <p:extLst>
      <p:ext uri="{BB962C8B-B14F-4D97-AF65-F5344CB8AC3E}">
        <p14:creationId xmlns:p14="http://schemas.microsoft.com/office/powerpoint/2010/main" val="3735679333"/>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26EE41B-605A-49AE-96C4-C2C901E01E6F}" type="datetimeFigureOut">
              <a:rPr lang="en-US" smtClean="0"/>
              <a:t>9/17/2017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2CFDF9-3223-4D6C-A02D-3DAFA5C3FC97}" type="slidenum">
              <a:rPr lang="en-US" smtClean="0"/>
              <a:t>‹#›</a:t>
            </a:fld>
            <a:endParaRPr lang="en-US"/>
          </a:p>
        </p:txBody>
      </p:sp>
    </p:spTree>
    <p:extLst>
      <p:ext uri="{BB962C8B-B14F-4D97-AF65-F5344CB8AC3E}">
        <p14:creationId xmlns:p14="http://schemas.microsoft.com/office/powerpoint/2010/main" val="1320601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26EE41B-605A-49AE-96C4-C2C901E01E6F}" type="datetimeFigureOut">
              <a:rPr lang="en-US" smtClean="0"/>
              <a:t>9/17/2017</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0F2CFDF9-3223-4D6C-A02D-3DAFA5C3FC97}" type="slidenum">
              <a:rPr lang="en-US" smtClean="0"/>
              <a:t>‹#›</a:t>
            </a:fld>
            <a:endParaRPr lang="en-US"/>
          </a:p>
        </p:txBody>
      </p:sp>
    </p:spTree>
    <p:extLst>
      <p:ext uri="{BB962C8B-B14F-4D97-AF65-F5344CB8AC3E}">
        <p14:creationId xmlns:p14="http://schemas.microsoft.com/office/powerpoint/2010/main" val="2640298512"/>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E26EE41B-605A-49AE-96C4-C2C901E01E6F}" type="datetimeFigureOut">
              <a:rPr lang="en-US" smtClean="0"/>
              <a:t>9/17/2017</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F2CFDF9-3223-4D6C-A02D-3DAFA5C3FC97}" type="slidenum">
              <a:rPr lang="en-US" smtClean="0"/>
              <a:t>‹#›</a:t>
            </a:fld>
            <a:endParaRPr lang="en-US"/>
          </a:p>
        </p:txBody>
      </p:sp>
    </p:spTree>
    <p:extLst>
      <p:ext uri="{BB962C8B-B14F-4D97-AF65-F5344CB8AC3E}">
        <p14:creationId xmlns:p14="http://schemas.microsoft.com/office/powerpoint/2010/main" val="35315791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26EE41B-605A-49AE-96C4-C2C901E01E6F}" type="datetimeFigureOut">
              <a:rPr lang="en-US" smtClean="0"/>
              <a:t>9/17/2017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2CFDF9-3223-4D6C-A02D-3DAFA5C3FC97}" type="slidenum">
              <a:rPr lang="en-US" smtClean="0"/>
              <a:t>‹#›</a:t>
            </a:fld>
            <a:endParaRPr lang="en-US"/>
          </a:p>
        </p:txBody>
      </p:sp>
    </p:spTree>
    <p:extLst>
      <p:ext uri="{BB962C8B-B14F-4D97-AF65-F5344CB8AC3E}">
        <p14:creationId xmlns:p14="http://schemas.microsoft.com/office/powerpoint/2010/main" val="2275166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E26EE41B-605A-49AE-96C4-C2C901E01E6F}" type="datetimeFigureOut">
              <a:rPr lang="en-US" smtClean="0"/>
              <a:t>9/17/2017</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0F2CFDF9-3223-4D6C-A02D-3DAFA5C3FC97}"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2484006"/>
      </p:ext>
    </p:extLst>
  </p:cSld>
  <p:clrMap bg1="lt1" tx1="dk1" bg2="lt2" tx2="dk2" accent1="accent1" accent2="accent2" accent3="accent3" accent4="accent4" accent5="accent5" accent6="accent6" hlink="hlink" folHlink="folHlink"/>
  <p:sldLayoutIdLst>
    <p:sldLayoutId id="2147483918" r:id="rId1"/>
    <p:sldLayoutId id="2147483919" r:id="rId2"/>
    <p:sldLayoutId id="2147483920" r:id="rId3"/>
    <p:sldLayoutId id="2147483921" r:id="rId4"/>
    <p:sldLayoutId id="2147483922" r:id="rId5"/>
    <p:sldLayoutId id="2147483923" r:id="rId6"/>
    <p:sldLayoutId id="2147483924" r:id="rId7"/>
    <p:sldLayoutId id="2147483925" r:id="rId8"/>
    <p:sldLayoutId id="2147483926" r:id="rId9"/>
    <p:sldLayoutId id="2147483927" r:id="rId10"/>
    <p:sldLayoutId id="2147483928"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At Some Point </a:t>
            </a:r>
            <a:br>
              <a:rPr lang="en-US" dirty="0"/>
            </a:br>
            <a:r>
              <a:rPr lang="en-US" dirty="0"/>
              <a:t>In Time</a:t>
            </a:r>
          </a:p>
        </p:txBody>
      </p:sp>
      <p:sp>
        <p:nvSpPr>
          <p:cNvPr id="3" name="Subtitle 2"/>
          <p:cNvSpPr>
            <a:spLocks noGrp="1"/>
          </p:cNvSpPr>
          <p:nvPr>
            <p:ph type="subTitle" idx="1"/>
          </p:nvPr>
        </p:nvSpPr>
        <p:spPr/>
        <p:txBody>
          <a:bodyPr>
            <a:normAutofit/>
          </a:bodyPr>
          <a:lstStyle/>
          <a:p>
            <a:pPr algn="ctr"/>
            <a:endParaRPr lang="en-US" sz="3200" dirty="0">
              <a:solidFill>
                <a:schemeClr val="tx1"/>
              </a:solidFill>
            </a:endParaRPr>
          </a:p>
        </p:txBody>
      </p:sp>
    </p:spTree>
    <p:extLst>
      <p:ext uri="{BB962C8B-B14F-4D97-AF65-F5344CB8AC3E}">
        <p14:creationId xmlns:p14="http://schemas.microsoft.com/office/powerpoint/2010/main" val="232609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some point in time.. You will be the next to be tempted</a:t>
            </a:r>
          </a:p>
        </p:txBody>
      </p:sp>
      <p:sp>
        <p:nvSpPr>
          <p:cNvPr id="3" name="Content Placeholder 2"/>
          <p:cNvSpPr>
            <a:spLocks noGrp="1"/>
          </p:cNvSpPr>
          <p:nvPr>
            <p:ph idx="1"/>
          </p:nvPr>
        </p:nvSpPr>
        <p:spPr/>
        <p:txBody>
          <a:bodyPr/>
          <a:lstStyle/>
          <a:p>
            <a:endParaRPr lang="en-US" dirty="0"/>
          </a:p>
          <a:p>
            <a:r>
              <a:rPr lang="en-US" sz="2800" dirty="0"/>
              <a:t>1 Corinthians 10:13 (NKJV)</a:t>
            </a:r>
          </a:p>
          <a:p>
            <a:r>
              <a:rPr lang="en-US" sz="2800" dirty="0"/>
              <a:t>13 No temptation has overtaken you except such as is common to man; but God is faithful, who will not allow you to be tempted beyond what you are able, but with the temptation will also make the way of escape, that you may be able to bear it.</a:t>
            </a:r>
          </a:p>
        </p:txBody>
      </p:sp>
    </p:spTree>
    <p:extLst>
      <p:ext uri="{BB962C8B-B14F-4D97-AF65-F5344CB8AC3E}">
        <p14:creationId xmlns:p14="http://schemas.microsoft.com/office/powerpoint/2010/main" val="1857672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1250"/>
                                        <p:tgtEl>
                                          <p:spTgt spid="3">
                                            <p:txEl>
                                              <p:pRg st="1" end="1"/>
                                            </p:txEl>
                                          </p:spTgt>
                                        </p:tgtEl>
                                      </p:cBhvr>
                                    </p:animEffect>
                                  </p:childTnLst>
                                </p:cTn>
                              </p:par>
                            </p:childTnLst>
                          </p:cTn>
                        </p:par>
                        <p:par>
                          <p:cTn id="13" fill="hold">
                            <p:stCondLst>
                              <p:cond delay="1250"/>
                            </p:stCondLst>
                            <p:childTnLst>
                              <p:par>
                                <p:cTn id="14" presetID="22" presetClass="entr" presetSubtype="1" fill="hold"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up)">
                                      <p:cBhvr>
                                        <p:cTn id="16" dur="1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some point in time.. You will be the next to be tempted</a:t>
            </a:r>
          </a:p>
        </p:txBody>
      </p:sp>
      <p:sp>
        <p:nvSpPr>
          <p:cNvPr id="3" name="Content Placeholder 2"/>
          <p:cNvSpPr>
            <a:spLocks noGrp="1"/>
          </p:cNvSpPr>
          <p:nvPr>
            <p:ph idx="1"/>
          </p:nvPr>
        </p:nvSpPr>
        <p:spPr/>
        <p:txBody>
          <a:bodyPr/>
          <a:lstStyle/>
          <a:p>
            <a:r>
              <a:rPr lang="en-US" sz="2800" dirty="0"/>
              <a:t>James 4:17 (NKJV)</a:t>
            </a:r>
          </a:p>
          <a:p>
            <a:r>
              <a:rPr lang="en-US" sz="2800" dirty="0"/>
              <a:t>17 Therefore, to him who knows to do good and does not do it, to him it is sin.</a:t>
            </a:r>
          </a:p>
          <a:p>
            <a:endParaRPr lang="en-US" sz="2100" dirty="0"/>
          </a:p>
          <a:p>
            <a:r>
              <a:rPr lang="en-US" sz="2800" dirty="0"/>
              <a:t>Matthew 6:13 (NKJV)</a:t>
            </a:r>
          </a:p>
          <a:p>
            <a:r>
              <a:rPr lang="en-US" sz="2800" dirty="0"/>
              <a:t>13 And do not lead us into temptation, But deliver us from the evil one. For Yours is the kingdom and the power and the glory forever. Amen.</a:t>
            </a:r>
          </a:p>
          <a:p>
            <a:endParaRPr lang="en-US" dirty="0"/>
          </a:p>
          <a:p>
            <a:endParaRPr lang="en-US" dirty="0"/>
          </a:p>
        </p:txBody>
      </p:sp>
    </p:spTree>
    <p:extLst>
      <p:ext uri="{BB962C8B-B14F-4D97-AF65-F5344CB8AC3E}">
        <p14:creationId xmlns:p14="http://schemas.microsoft.com/office/powerpoint/2010/main" val="1640064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left)">
                                      <p:cBhvr>
                                        <p:cTn id="16" dur="1250"/>
                                        <p:tgtEl>
                                          <p:spTgt spid="3">
                                            <p:txEl>
                                              <p:pRg st="3" end="3"/>
                                            </p:txEl>
                                          </p:spTgt>
                                        </p:tgtEl>
                                      </p:cBhvr>
                                    </p:animEffect>
                                  </p:childTnLst>
                                </p:cTn>
                              </p:par>
                            </p:childTnLst>
                          </p:cTn>
                        </p:par>
                        <p:par>
                          <p:cTn id="17" fill="hold">
                            <p:stCondLst>
                              <p:cond delay="1250"/>
                            </p:stCondLst>
                            <p:childTnLst>
                              <p:par>
                                <p:cTn id="18" presetID="22" presetClass="entr" presetSubtype="1" fill="hold" nodeType="after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up)">
                                      <p:cBhvr>
                                        <p:cTn id="20" dur="125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At some point in time...</a:t>
            </a:r>
          </a:p>
        </p:txBody>
      </p:sp>
      <p:sp>
        <p:nvSpPr>
          <p:cNvPr id="3" name="Content Placeholder 2"/>
          <p:cNvSpPr>
            <a:spLocks noGrp="1"/>
          </p:cNvSpPr>
          <p:nvPr>
            <p:ph idx="1"/>
          </p:nvPr>
        </p:nvSpPr>
        <p:spPr>
          <a:xfrm>
            <a:off x="528034" y="1845734"/>
            <a:ext cx="8229599" cy="4023360"/>
          </a:xfrm>
        </p:spPr>
        <p:txBody>
          <a:bodyPr>
            <a:noAutofit/>
          </a:bodyPr>
          <a:lstStyle/>
          <a:p>
            <a:r>
              <a:rPr lang="en-US" sz="2800" dirty="0"/>
              <a:t>1 Corinthians 16:9 (NKJV)</a:t>
            </a:r>
          </a:p>
          <a:p>
            <a:r>
              <a:rPr lang="en-US" sz="2800" dirty="0"/>
              <a:t>9 For a great and effective door has opened to me, and there are many adversaries.</a:t>
            </a:r>
          </a:p>
          <a:p>
            <a:endParaRPr lang="en-US" sz="2800" dirty="0"/>
          </a:p>
          <a:p>
            <a:r>
              <a:rPr lang="en-US" sz="2800" dirty="0"/>
              <a:t>2 Corinthians 2:12 (NKJV)</a:t>
            </a:r>
          </a:p>
          <a:p>
            <a:r>
              <a:rPr lang="en-US" sz="2800" dirty="0"/>
              <a:t>12 Furthermore, when I came to Troas to preach Christ’s gospel, and a door was opened to me by the Lord,</a:t>
            </a:r>
          </a:p>
        </p:txBody>
      </p:sp>
    </p:spTree>
    <p:extLst>
      <p:ext uri="{BB962C8B-B14F-4D97-AF65-F5344CB8AC3E}">
        <p14:creationId xmlns:p14="http://schemas.microsoft.com/office/powerpoint/2010/main" val="2190307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left)">
                                      <p:cBhvr>
                                        <p:cTn id="16" dur="1250"/>
                                        <p:tgtEl>
                                          <p:spTgt spid="3">
                                            <p:txEl>
                                              <p:pRg st="3" end="3"/>
                                            </p:txEl>
                                          </p:spTgt>
                                        </p:tgtEl>
                                      </p:cBhvr>
                                    </p:animEffect>
                                  </p:childTnLst>
                                </p:cTn>
                              </p:par>
                            </p:childTnLst>
                          </p:cTn>
                        </p:par>
                        <p:par>
                          <p:cTn id="17" fill="hold">
                            <p:stCondLst>
                              <p:cond delay="1250"/>
                            </p:stCondLst>
                            <p:childTnLst>
                              <p:par>
                                <p:cTn id="18" presetID="22" presetClass="entr" presetSubtype="1" fill="hold" nodeType="after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up)">
                                      <p:cBhvr>
                                        <p:cTn id="20" dur="125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At some point in time…</a:t>
            </a:r>
            <a:br>
              <a:rPr lang="en-US" dirty="0"/>
            </a:br>
            <a:r>
              <a:rPr lang="en-US" dirty="0"/>
              <a:t>you will be the next person to have an opportunity </a:t>
            </a:r>
          </a:p>
        </p:txBody>
      </p:sp>
      <p:sp>
        <p:nvSpPr>
          <p:cNvPr id="3" name="Content Placeholder 2"/>
          <p:cNvSpPr>
            <a:spLocks noGrp="1"/>
          </p:cNvSpPr>
          <p:nvPr>
            <p:ph idx="1"/>
          </p:nvPr>
        </p:nvSpPr>
        <p:spPr/>
        <p:txBody>
          <a:bodyPr>
            <a:normAutofit/>
          </a:bodyPr>
          <a:lstStyle/>
          <a:p>
            <a:r>
              <a:rPr lang="en-US" sz="2800" dirty="0"/>
              <a:t>Galatians 6:10 (NKJV)</a:t>
            </a:r>
          </a:p>
          <a:p>
            <a:r>
              <a:rPr lang="en-US" sz="2800" dirty="0"/>
              <a:t>10 Therefore, as we have opportunity, let us do good to all, especially to those who are of the household of faith.</a:t>
            </a:r>
          </a:p>
        </p:txBody>
      </p:sp>
    </p:spTree>
    <p:extLst>
      <p:ext uri="{BB962C8B-B14F-4D97-AF65-F5344CB8AC3E}">
        <p14:creationId xmlns:p14="http://schemas.microsoft.com/office/powerpoint/2010/main" val="3379653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1250"/>
                                        <p:tgtEl>
                                          <p:spTgt spid="3">
                                            <p:txEl>
                                              <p:pRg st="0" end="0"/>
                                            </p:txEl>
                                          </p:spTgt>
                                        </p:tgtEl>
                                      </p:cBhvr>
                                    </p:animEffect>
                                  </p:childTnLst>
                                </p:cTn>
                              </p:par>
                            </p:childTnLst>
                          </p:cTn>
                        </p:par>
                        <p:par>
                          <p:cTn id="13" fill="hold">
                            <p:stCondLst>
                              <p:cond delay="1250"/>
                            </p:stCondLst>
                            <p:childTnLst>
                              <p:par>
                                <p:cTn id="14" presetID="22" presetClass="entr" presetSubtype="1" fill="hold"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up)">
                                      <p:cBhvr>
                                        <p:cTn id="16"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some point in time…</a:t>
            </a:r>
          </a:p>
        </p:txBody>
      </p:sp>
      <p:sp>
        <p:nvSpPr>
          <p:cNvPr id="3" name="Content Placeholder 2"/>
          <p:cNvSpPr>
            <a:spLocks noGrp="1"/>
          </p:cNvSpPr>
          <p:nvPr>
            <p:ph idx="1"/>
          </p:nvPr>
        </p:nvSpPr>
        <p:spPr/>
        <p:txBody>
          <a:bodyPr/>
          <a:lstStyle/>
          <a:p>
            <a:endParaRPr lang="en-US" sz="2800" dirty="0"/>
          </a:p>
          <a:p>
            <a:r>
              <a:rPr lang="en-US" sz="2800" dirty="0"/>
              <a:t>Hebrews 9:27 (NKJV)</a:t>
            </a:r>
          </a:p>
          <a:p>
            <a:r>
              <a:rPr lang="en-US" sz="2800" dirty="0"/>
              <a:t>27 And as it is appointed for men to die once, but after this the judgment,</a:t>
            </a:r>
          </a:p>
          <a:p>
            <a:endParaRPr lang="en-US" dirty="0"/>
          </a:p>
        </p:txBody>
      </p:sp>
    </p:spTree>
    <p:extLst>
      <p:ext uri="{BB962C8B-B14F-4D97-AF65-F5344CB8AC3E}">
        <p14:creationId xmlns:p14="http://schemas.microsoft.com/office/powerpoint/2010/main" val="2407877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1250"/>
                                        <p:tgtEl>
                                          <p:spTgt spid="3">
                                            <p:txEl>
                                              <p:pRg st="1" end="1"/>
                                            </p:txEl>
                                          </p:spTgt>
                                        </p:tgtEl>
                                      </p:cBhvr>
                                    </p:animEffect>
                                  </p:childTnLst>
                                </p:cTn>
                              </p:par>
                            </p:childTnLst>
                          </p:cTn>
                        </p:par>
                        <p:par>
                          <p:cTn id="8" fill="hold">
                            <p:stCondLst>
                              <p:cond delay="1250"/>
                            </p:stCondLst>
                            <p:childTnLst>
                              <p:par>
                                <p:cTn id="9" presetID="22" presetClass="entr" presetSubtype="1"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At some point in time…the day of judgement will come</a:t>
            </a:r>
          </a:p>
        </p:txBody>
      </p:sp>
      <p:sp>
        <p:nvSpPr>
          <p:cNvPr id="3" name="Content Placeholder 2"/>
          <p:cNvSpPr>
            <a:spLocks noGrp="1"/>
          </p:cNvSpPr>
          <p:nvPr>
            <p:ph idx="1"/>
          </p:nvPr>
        </p:nvSpPr>
        <p:spPr/>
        <p:txBody>
          <a:bodyPr>
            <a:normAutofit/>
          </a:bodyPr>
          <a:lstStyle/>
          <a:p>
            <a:endParaRPr lang="en-US" sz="2800" dirty="0"/>
          </a:p>
          <a:p>
            <a:r>
              <a:rPr lang="en-US" sz="2800" dirty="0"/>
              <a:t>1 Corinthians 15:42-44 (NKJV)</a:t>
            </a:r>
          </a:p>
          <a:p>
            <a:r>
              <a:rPr lang="en-US" sz="2800" dirty="0"/>
              <a:t>42 So also is the resurrection of the dead. The body is sown in corruption, it is raised in incorruption. 43 It is sown in dishonor, it is raised in glory. It is sown in weakness, it is raised in power. 44 It is sown a natural body, it is raised a spiritual body. There is a natural body, and there is a spiritual body.</a:t>
            </a:r>
          </a:p>
        </p:txBody>
      </p:sp>
    </p:spTree>
    <p:extLst>
      <p:ext uri="{BB962C8B-B14F-4D97-AF65-F5344CB8AC3E}">
        <p14:creationId xmlns:p14="http://schemas.microsoft.com/office/powerpoint/2010/main" val="664940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1500"/>
                                        <p:tgtEl>
                                          <p:spTgt spid="3">
                                            <p:txEl>
                                              <p:pRg st="1" end="1"/>
                                            </p:txEl>
                                          </p:spTgt>
                                        </p:tgtEl>
                                      </p:cBhvr>
                                    </p:animEffect>
                                  </p:childTnLst>
                                </p:cTn>
                              </p:par>
                            </p:childTnLst>
                          </p:cTn>
                        </p:par>
                        <p:par>
                          <p:cTn id="13" fill="hold">
                            <p:stCondLst>
                              <p:cond delay="1500"/>
                            </p:stCondLst>
                            <p:childTnLst>
                              <p:par>
                                <p:cTn id="14" presetID="22" presetClass="entr" presetSubtype="1" fill="hold"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up)">
                                      <p:cBhvr>
                                        <p:cTn id="16" dur="17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some point in time…you will be the next to die.</a:t>
            </a:r>
          </a:p>
        </p:txBody>
      </p:sp>
      <p:sp>
        <p:nvSpPr>
          <p:cNvPr id="3" name="Content Placeholder 2"/>
          <p:cNvSpPr>
            <a:spLocks noGrp="1"/>
          </p:cNvSpPr>
          <p:nvPr>
            <p:ph idx="1"/>
          </p:nvPr>
        </p:nvSpPr>
        <p:spPr/>
        <p:txBody>
          <a:bodyPr/>
          <a:lstStyle/>
          <a:p>
            <a:endParaRPr lang="en-US" dirty="0"/>
          </a:p>
        </p:txBody>
      </p:sp>
      <p:sp>
        <p:nvSpPr>
          <p:cNvPr id="4" name="Rectangle 3">
            <a:extLst>
              <a:ext uri="{FF2B5EF4-FFF2-40B4-BE49-F238E27FC236}">
                <a16:creationId xmlns:a16="http://schemas.microsoft.com/office/drawing/2014/main" id="{02A08070-1FA1-4E11-9891-F37DD702B376}"/>
              </a:ext>
            </a:extLst>
          </p:cNvPr>
          <p:cNvSpPr/>
          <p:nvPr/>
        </p:nvSpPr>
        <p:spPr>
          <a:xfrm>
            <a:off x="-86061" y="-172122"/>
            <a:ext cx="9337637" cy="714307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28246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ctr"/>
            <a:endParaRPr lang="en-US" sz="3200" dirty="0"/>
          </a:p>
          <a:p>
            <a:pPr algn="ctr"/>
            <a:r>
              <a:rPr lang="en-US" sz="3200" dirty="0"/>
              <a:t>There are approximately 7.5 Billion</a:t>
            </a:r>
          </a:p>
          <a:p>
            <a:pPr algn="ctr"/>
            <a:r>
              <a:rPr lang="en-US" sz="3200" dirty="0"/>
              <a:t> people on earth right now.</a:t>
            </a:r>
          </a:p>
          <a:p>
            <a:pPr algn="ctr"/>
            <a:endParaRPr lang="en-US" sz="3200" dirty="0"/>
          </a:p>
        </p:txBody>
      </p:sp>
    </p:spTree>
    <p:extLst>
      <p:ext uri="{BB962C8B-B14F-4D97-AF65-F5344CB8AC3E}">
        <p14:creationId xmlns:p14="http://schemas.microsoft.com/office/powerpoint/2010/main" val="3076303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some point in time…</a:t>
            </a:r>
            <a:br>
              <a:rPr lang="en-US" dirty="0"/>
            </a:br>
            <a:r>
              <a:rPr lang="en-US" dirty="0"/>
              <a:t>  God created man</a:t>
            </a:r>
          </a:p>
        </p:txBody>
      </p:sp>
      <p:sp>
        <p:nvSpPr>
          <p:cNvPr id="3" name="Content Placeholder 2"/>
          <p:cNvSpPr>
            <a:spLocks noGrp="1"/>
          </p:cNvSpPr>
          <p:nvPr>
            <p:ph idx="1"/>
          </p:nvPr>
        </p:nvSpPr>
        <p:spPr/>
        <p:txBody>
          <a:bodyPr>
            <a:normAutofit/>
          </a:bodyPr>
          <a:lstStyle/>
          <a:p>
            <a:r>
              <a:rPr lang="en-US" sz="2800" dirty="0"/>
              <a:t>Genesis 1:26-27 (NKJV)</a:t>
            </a:r>
          </a:p>
          <a:p>
            <a:r>
              <a:rPr lang="en-US" sz="2800" dirty="0"/>
              <a:t>26 Then God said, “Let Us make man in Our image, according to Our likeness; let them have dominion over the fish of the sea, over the birds of the air, and over the cattle, over all the earth and over every creeping thing that creeps on the earth.” 27 So God created man in His own image; in the image of God He created him; male and female He created them. </a:t>
            </a:r>
          </a:p>
        </p:txBody>
      </p:sp>
    </p:spTree>
    <p:extLst>
      <p:ext uri="{BB962C8B-B14F-4D97-AF65-F5344CB8AC3E}">
        <p14:creationId xmlns:p14="http://schemas.microsoft.com/office/powerpoint/2010/main" val="3459137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1250"/>
                                        <p:tgtEl>
                                          <p:spTgt spid="3">
                                            <p:txEl>
                                              <p:pRg st="0" end="0"/>
                                            </p:txEl>
                                          </p:spTgt>
                                        </p:tgtEl>
                                      </p:cBhvr>
                                    </p:animEffect>
                                  </p:childTnLst>
                                </p:cTn>
                              </p:par>
                            </p:childTnLst>
                          </p:cTn>
                        </p:par>
                        <p:par>
                          <p:cTn id="13" fill="hold">
                            <p:stCondLst>
                              <p:cond delay="1250"/>
                            </p:stCondLst>
                            <p:childTnLst>
                              <p:par>
                                <p:cTn id="14" presetID="22" presetClass="entr" presetSubtype="1" fill="hold"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up)">
                                      <p:cBhvr>
                                        <p:cTn id="16"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some point in time…</a:t>
            </a:r>
            <a:br>
              <a:rPr lang="en-US" dirty="0"/>
            </a:br>
            <a:r>
              <a:rPr lang="en-US" dirty="0"/>
              <a:t> God created you</a:t>
            </a:r>
          </a:p>
        </p:txBody>
      </p:sp>
      <p:sp>
        <p:nvSpPr>
          <p:cNvPr id="3" name="Content Placeholder 2"/>
          <p:cNvSpPr>
            <a:spLocks noGrp="1"/>
          </p:cNvSpPr>
          <p:nvPr>
            <p:ph idx="1"/>
          </p:nvPr>
        </p:nvSpPr>
        <p:spPr>
          <a:xfrm>
            <a:off x="399245" y="2009105"/>
            <a:ext cx="8332631" cy="4095482"/>
          </a:xfrm>
        </p:spPr>
        <p:txBody>
          <a:bodyPr>
            <a:normAutofit lnSpcReduction="10000"/>
          </a:bodyPr>
          <a:lstStyle/>
          <a:p>
            <a:r>
              <a:rPr lang="en-US" sz="2800" dirty="0"/>
              <a:t>Jeremiah 1:5 (NKJV)</a:t>
            </a:r>
          </a:p>
          <a:p>
            <a:r>
              <a:rPr lang="en-US" sz="2800" dirty="0"/>
              <a:t>5 “Before I formed you in the womb I knew you; Before you were born I sanctified you; I ordained you a prophet to the nations.”</a:t>
            </a:r>
          </a:p>
          <a:p>
            <a:endParaRPr lang="en-US" sz="2800" dirty="0"/>
          </a:p>
          <a:p>
            <a:r>
              <a:rPr lang="en-US" sz="2800" dirty="0"/>
              <a:t>Ephesians 2:10 (NKJV)</a:t>
            </a:r>
          </a:p>
          <a:p>
            <a:r>
              <a:rPr lang="en-US" sz="2800" dirty="0"/>
              <a:t>10 For we are His workmanship, created in Christ Jesus for good works, which God prepared beforehand that we should walk in them.</a:t>
            </a:r>
          </a:p>
          <a:p>
            <a:endParaRPr lang="en-US" dirty="0"/>
          </a:p>
        </p:txBody>
      </p:sp>
    </p:spTree>
    <p:extLst>
      <p:ext uri="{BB962C8B-B14F-4D97-AF65-F5344CB8AC3E}">
        <p14:creationId xmlns:p14="http://schemas.microsoft.com/office/powerpoint/2010/main" val="2898313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1250"/>
                                        <p:tgtEl>
                                          <p:spTgt spid="3">
                                            <p:txEl>
                                              <p:pRg st="0" end="0"/>
                                            </p:txEl>
                                          </p:spTgt>
                                        </p:tgtEl>
                                      </p:cBhvr>
                                    </p:animEffect>
                                  </p:childTnLst>
                                </p:cTn>
                              </p:par>
                            </p:childTnLst>
                          </p:cTn>
                        </p:par>
                        <p:par>
                          <p:cTn id="13" fill="hold">
                            <p:stCondLst>
                              <p:cond delay="1250"/>
                            </p:stCondLst>
                            <p:childTnLst>
                              <p:par>
                                <p:cTn id="14" presetID="22" presetClass="entr" presetSubtype="1" fill="hold"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up)">
                                      <p:cBhvr>
                                        <p:cTn id="16" dur="125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ipe(left)">
                                      <p:cBhvr>
                                        <p:cTn id="21" dur="1250"/>
                                        <p:tgtEl>
                                          <p:spTgt spid="3">
                                            <p:txEl>
                                              <p:pRg st="3" end="3"/>
                                            </p:txEl>
                                          </p:spTgt>
                                        </p:tgtEl>
                                      </p:cBhvr>
                                    </p:animEffect>
                                  </p:childTnLst>
                                </p:cTn>
                              </p:par>
                            </p:childTnLst>
                          </p:cTn>
                        </p:par>
                        <p:par>
                          <p:cTn id="22" fill="hold">
                            <p:stCondLst>
                              <p:cond delay="1250"/>
                            </p:stCondLst>
                            <p:childTnLst>
                              <p:par>
                                <p:cTn id="23" presetID="22" presetClass="entr" presetSubtype="1" fill="hold"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up)">
                                      <p:cBhvr>
                                        <p:cTn id="25" dur="125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some point in time…</a:t>
            </a:r>
          </a:p>
        </p:txBody>
      </p:sp>
      <p:sp>
        <p:nvSpPr>
          <p:cNvPr id="3" name="Content Placeholder 2"/>
          <p:cNvSpPr>
            <a:spLocks noGrp="1"/>
          </p:cNvSpPr>
          <p:nvPr>
            <p:ph idx="1"/>
          </p:nvPr>
        </p:nvSpPr>
        <p:spPr/>
        <p:txBody>
          <a:bodyPr/>
          <a:lstStyle/>
          <a:p>
            <a:r>
              <a:rPr lang="en-US" sz="2800" dirty="0"/>
              <a:t>John 10:9-10 (NKJV)</a:t>
            </a:r>
          </a:p>
          <a:p>
            <a:r>
              <a:rPr lang="en-US" sz="2800" dirty="0"/>
              <a:t>9 I am the door. If anyone enters by Me, he will be saved, and will go in and out and find pasture. 10 The thief does not come except to steal, and to kill, and to destroy. I have come that they may have life, and that they may have it more abundantly.</a:t>
            </a:r>
          </a:p>
          <a:p>
            <a:endParaRPr lang="en-US" dirty="0"/>
          </a:p>
        </p:txBody>
      </p:sp>
    </p:spTree>
    <p:extLst>
      <p:ext uri="{BB962C8B-B14F-4D97-AF65-F5344CB8AC3E}">
        <p14:creationId xmlns:p14="http://schemas.microsoft.com/office/powerpoint/2010/main" val="1570290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some point in time…you were the next to believe </a:t>
            </a:r>
          </a:p>
        </p:txBody>
      </p:sp>
      <p:sp>
        <p:nvSpPr>
          <p:cNvPr id="3" name="Content Placeholder 2"/>
          <p:cNvSpPr>
            <a:spLocks noGrp="1"/>
          </p:cNvSpPr>
          <p:nvPr>
            <p:ph idx="1"/>
          </p:nvPr>
        </p:nvSpPr>
        <p:spPr/>
        <p:txBody>
          <a:bodyPr>
            <a:normAutofit/>
          </a:bodyPr>
          <a:lstStyle/>
          <a:p>
            <a:r>
              <a:rPr lang="en-US" sz="2800" dirty="0"/>
              <a:t>Acts 17:30 (NKJV)</a:t>
            </a:r>
          </a:p>
          <a:p>
            <a:r>
              <a:rPr lang="en-US" sz="2800" dirty="0"/>
              <a:t>30 Truly, these times of ignorance God overlooked, but now commands all men everywhere to repent,</a:t>
            </a:r>
          </a:p>
          <a:p>
            <a:endParaRPr lang="en-US" sz="2800" dirty="0"/>
          </a:p>
          <a:p>
            <a:r>
              <a:rPr lang="en-US" sz="2800" dirty="0"/>
              <a:t>John 1:12 (NKJV)</a:t>
            </a:r>
          </a:p>
          <a:p>
            <a:r>
              <a:rPr lang="en-US" sz="2800" dirty="0"/>
              <a:t>12 But as many as received Him, to them He gave the right to become children of God, to those who believe in His name: </a:t>
            </a:r>
          </a:p>
          <a:p>
            <a:endParaRPr lang="en-US" sz="2100" dirty="0"/>
          </a:p>
        </p:txBody>
      </p:sp>
    </p:spTree>
    <p:extLst>
      <p:ext uri="{BB962C8B-B14F-4D97-AF65-F5344CB8AC3E}">
        <p14:creationId xmlns:p14="http://schemas.microsoft.com/office/powerpoint/2010/main" val="2211364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1250"/>
                                        <p:tgtEl>
                                          <p:spTgt spid="3">
                                            <p:txEl>
                                              <p:pRg st="0" end="0"/>
                                            </p:txEl>
                                          </p:spTgt>
                                        </p:tgtEl>
                                      </p:cBhvr>
                                    </p:animEffect>
                                  </p:childTnLst>
                                </p:cTn>
                              </p:par>
                            </p:childTnLst>
                          </p:cTn>
                        </p:par>
                        <p:par>
                          <p:cTn id="13" fill="hold">
                            <p:stCondLst>
                              <p:cond delay="1250"/>
                            </p:stCondLst>
                            <p:childTnLst>
                              <p:par>
                                <p:cTn id="14" presetID="22" presetClass="entr" presetSubtype="1" fill="hold"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up)">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ipe(left)">
                                      <p:cBhvr>
                                        <p:cTn id="21" dur="1250"/>
                                        <p:tgtEl>
                                          <p:spTgt spid="3">
                                            <p:txEl>
                                              <p:pRg st="3" end="3"/>
                                            </p:txEl>
                                          </p:spTgt>
                                        </p:tgtEl>
                                      </p:cBhvr>
                                    </p:animEffect>
                                  </p:childTnLst>
                                </p:cTn>
                              </p:par>
                            </p:childTnLst>
                          </p:cTn>
                        </p:par>
                        <p:par>
                          <p:cTn id="22" fill="hold">
                            <p:stCondLst>
                              <p:cond delay="1250"/>
                            </p:stCondLst>
                            <p:childTnLst>
                              <p:par>
                                <p:cTn id="23" presetID="22" presetClass="entr" presetSubtype="1" fill="hold"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up)">
                                      <p:cBhvr>
                                        <p:cTn id="25" dur="125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At some point in time…</a:t>
            </a:r>
          </a:p>
        </p:txBody>
      </p:sp>
      <p:sp>
        <p:nvSpPr>
          <p:cNvPr id="3" name="Content Placeholder 2"/>
          <p:cNvSpPr>
            <a:spLocks noGrp="1"/>
          </p:cNvSpPr>
          <p:nvPr>
            <p:ph idx="1"/>
          </p:nvPr>
        </p:nvSpPr>
        <p:spPr/>
        <p:txBody>
          <a:bodyPr>
            <a:normAutofit/>
          </a:bodyPr>
          <a:lstStyle/>
          <a:p>
            <a:r>
              <a:rPr lang="en-US" sz="2800" dirty="0"/>
              <a:t>1 John 1:7-9 (NKJV)</a:t>
            </a:r>
          </a:p>
          <a:p>
            <a:r>
              <a:rPr lang="en-US" sz="2800" dirty="0"/>
              <a:t>7 But if we walk in the light as He is in the light, we have fellowship with one another, and the blood of Jesus Christ His Son cleanses us from all sin. 8 If we say that we have no sin, we deceive ourselves, and the truth is not in us. 9 If we confess our sins, He is faithful and just to forgive us our sins and to cleanse us from all unrighteousness</a:t>
            </a:r>
            <a:r>
              <a:rPr lang="en-US" sz="2100" dirty="0"/>
              <a:t>.</a:t>
            </a:r>
          </a:p>
        </p:txBody>
      </p:sp>
    </p:spTree>
    <p:extLst>
      <p:ext uri="{BB962C8B-B14F-4D97-AF65-F5344CB8AC3E}">
        <p14:creationId xmlns:p14="http://schemas.microsoft.com/office/powerpoint/2010/main" val="417345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500"/>
                                        <p:tgtEl>
                                          <p:spTgt spid="3">
                                            <p:txEl>
                                              <p:pRg st="0" end="0"/>
                                            </p:txEl>
                                          </p:spTgt>
                                        </p:tgtEl>
                                      </p:cBhvr>
                                    </p:animEffect>
                                  </p:childTnLst>
                                </p:cTn>
                              </p:par>
                            </p:childTnLst>
                          </p:cTn>
                        </p:par>
                        <p:par>
                          <p:cTn id="8" fill="hold">
                            <p:stCondLst>
                              <p:cond delay="150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At some point in time… </a:t>
            </a:r>
            <a:br>
              <a:rPr lang="en-US" dirty="0"/>
            </a:br>
            <a:r>
              <a:rPr lang="en-US" dirty="0"/>
              <a:t>you had the purest soul </a:t>
            </a:r>
            <a:br>
              <a:rPr lang="en-US" dirty="0"/>
            </a:br>
            <a:r>
              <a:rPr lang="en-US" dirty="0"/>
              <a:t>of anyone on earth </a:t>
            </a:r>
          </a:p>
        </p:txBody>
      </p:sp>
      <p:sp>
        <p:nvSpPr>
          <p:cNvPr id="3" name="Content Placeholder 2"/>
          <p:cNvSpPr>
            <a:spLocks noGrp="1"/>
          </p:cNvSpPr>
          <p:nvPr>
            <p:ph idx="1"/>
          </p:nvPr>
        </p:nvSpPr>
        <p:spPr>
          <a:xfrm>
            <a:off x="360608" y="1845734"/>
            <a:ext cx="8371267" cy="4023360"/>
          </a:xfrm>
        </p:spPr>
        <p:txBody>
          <a:bodyPr>
            <a:noAutofit/>
          </a:bodyPr>
          <a:lstStyle/>
          <a:p>
            <a:r>
              <a:rPr lang="en-US" sz="2800" dirty="0"/>
              <a:t>Psalm 51:7 (NKJV)</a:t>
            </a:r>
          </a:p>
          <a:p>
            <a:r>
              <a:rPr lang="en-US" sz="2800" dirty="0"/>
              <a:t>7 Purge me with hyssop, and I shall be clean; Wash me, and I shall be whiter than snow.</a:t>
            </a:r>
          </a:p>
          <a:p>
            <a:endParaRPr lang="en-US" sz="2800" dirty="0"/>
          </a:p>
          <a:p>
            <a:r>
              <a:rPr lang="en-US" sz="2800" dirty="0"/>
              <a:t>Isaiah 1:18 (NKJV)</a:t>
            </a:r>
          </a:p>
          <a:p>
            <a:r>
              <a:rPr lang="en-US" sz="2800" dirty="0"/>
              <a:t>18 “Come now, and let us reason together,” Says the Lord, “Though your sins are like scarlet, They shall be as white as snow; Though they are red like crimson, They shall be as wool.</a:t>
            </a:r>
          </a:p>
        </p:txBody>
      </p:sp>
    </p:spTree>
    <p:extLst>
      <p:ext uri="{BB962C8B-B14F-4D97-AF65-F5344CB8AC3E}">
        <p14:creationId xmlns:p14="http://schemas.microsoft.com/office/powerpoint/2010/main" val="2164247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0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left)">
                                      <p:cBhvr>
                                        <p:cTn id="16" dur="1250"/>
                                        <p:tgtEl>
                                          <p:spTgt spid="3">
                                            <p:txEl>
                                              <p:pRg st="3" end="3"/>
                                            </p:txEl>
                                          </p:spTgt>
                                        </p:tgtEl>
                                      </p:cBhvr>
                                    </p:animEffect>
                                  </p:childTnLst>
                                </p:cTn>
                              </p:par>
                            </p:childTnLst>
                          </p:cTn>
                        </p:par>
                        <p:par>
                          <p:cTn id="17" fill="hold">
                            <p:stCondLst>
                              <p:cond delay="1250"/>
                            </p:stCondLst>
                            <p:childTnLst>
                              <p:par>
                                <p:cTn id="18" presetID="22" presetClass="entr" presetSubtype="1" fill="hold" nodeType="after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up)">
                                      <p:cBhvr>
                                        <p:cTn id="20" dur="1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some point in time…</a:t>
            </a:r>
          </a:p>
        </p:txBody>
      </p:sp>
      <p:sp>
        <p:nvSpPr>
          <p:cNvPr id="3" name="Content Placeholder 2"/>
          <p:cNvSpPr>
            <a:spLocks noGrp="1"/>
          </p:cNvSpPr>
          <p:nvPr>
            <p:ph idx="1"/>
          </p:nvPr>
        </p:nvSpPr>
        <p:spPr/>
        <p:txBody>
          <a:bodyPr/>
          <a:lstStyle/>
          <a:p>
            <a:r>
              <a:rPr lang="en-US" sz="2800" dirty="0"/>
              <a:t>Luke 4:13 (NKJV)</a:t>
            </a:r>
          </a:p>
          <a:p>
            <a:r>
              <a:rPr lang="en-US" sz="2800" dirty="0"/>
              <a:t>13 Now when the devil had ended every temptation, he departed from Him until an opportune time.</a:t>
            </a:r>
          </a:p>
          <a:p>
            <a:endParaRPr lang="en-US" dirty="0"/>
          </a:p>
        </p:txBody>
      </p:sp>
    </p:spTree>
    <p:extLst>
      <p:ext uri="{BB962C8B-B14F-4D97-AF65-F5344CB8AC3E}">
        <p14:creationId xmlns:p14="http://schemas.microsoft.com/office/powerpoint/2010/main" val="1484496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315</TotalTime>
  <Words>217</Words>
  <Application>Microsoft Office PowerPoint</Application>
  <PresentationFormat>On-screen Show (4:3)</PresentationFormat>
  <Paragraphs>62</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Calibri</vt:lpstr>
      <vt:lpstr>Calibri Light</vt:lpstr>
      <vt:lpstr>Retrospect</vt:lpstr>
      <vt:lpstr>At Some Point  In Time</vt:lpstr>
      <vt:lpstr>PowerPoint Presentation</vt:lpstr>
      <vt:lpstr>At some point in time…   God created man</vt:lpstr>
      <vt:lpstr>At some point in time…  God created you</vt:lpstr>
      <vt:lpstr>At some point in time…</vt:lpstr>
      <vt:lpstr>At some point in time…you were the next to believe </vt:lpstr>
      <vt:lpstr>At some point in time…</vt:lpstr>
      <vt:lpstr>At some point in time…  you had the purest soul  of anyone on earth </vt:lpstr>
      <vt:lpstr>At some point in time…</vt:lpstr>
      <vt:lpstr>At some point in time.. You will be the next to be tempted</vt:lpstr>
      <vt:lpstr>At some point in time.. You will be the next to be tempted</vt:lpstr>
      <vt:lpstr>At some point in time...</vt:lpstr>
      <vt:lpstr>At some point in time… you will be the next person to have an opportunity </vt:lpstr>
      <vt:lpstr>At some point in time…</vt:lpstr>
      <vt:lpstr>At some point in time…the day of judgement will come</vt:lpstr>
      <vt:lpstr>At some point in time…you will be the next to die.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 some point in time</dc:title>
  <dc:creator>Microsoft account</dc:creator>
  <cp:lastModifiedBy>Auditorium</cp:lastModifiedBy>
  <cp:revision>26</cp:revision>
  <dcterms:created xsi:type="dcterms:W3CDTF">2017-09-17T04:20:48Z</dcterms:created>
  <dcterms:modified xsi:type="dcterms:W3CDTF">2017-09-17T20:51:30Z</dcterms:modified>
</cp:coreProperties>
</file>