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5"/>
  </p:handoutMasterIdLst>
  <p:sldIdLst>
    <p:sldId id="364" r:id="rId2"/>
    <p:sldId id="370" r:id="rId3"/>
    <p:sldId id="325" r:id="rId4"/>
    <p:sldId id="307" r:id="rId5"/>
    <p:sldId id="335" r:id="rId6"/>
    <p:sldId id="333" r:id="rId7"/>
    <p:sldId id="334" r:id="rId8"/>
    <p:sldId id="360" r:id="rId9"/>
    <p:sldId id="309" r:id="rId10"/>
    <p:sldId id="352" r:id="rId11"/>
    <p:sldId id="338" r:id="rId12"/>
    <p:sldId id="340" r:id="rId13"/>
    <p:sldId id="341" r:id="rId14"/>
    <p:sldId id="342" r:id="rId15"/>
    <p:sldId id="339" r:id="rId16"/>
    <p:sldId id="343" r:id="rId17"/>
    <p:sldId id="363" r:id="rId18"/>
    <p:sldId id="345" r:id="rId19"/>
    <p:sldId id="346" r:id="rId20"/>
    <p:sldId id="347" r:id="rId21"/>
    <p:sldId id="350" r:id="rId22"/>
    <p:sldId id="353" r:id="rId23"/>
    <p:sldId id="354" r:id="rId24"/>
    <p:sldId id="349" r:id="rId25"/>
    <p:sldId id="348" r:id="rId26"/>
    <p:sldId id="356" r:id="rId27"/>
    <p:sldId id="357" r:id="rId28"/>
    <p:sldId id="361" r:id="rId29"/>
    <p:sldId id="279" r:id="rId30"/>
    <p:sldId id="366" r:id="rId31"/>
    <p:sldId id="367" r:id="rId32"/>
    <p:sldId id="368" r:id="rId33"/>
    <p:sldId id="369" r:id="rId34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E7180A-3F98-4888-BBB2-68EFFCE2CCDF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7CE8C-1DEA-467A-B4BB-60BF9E848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324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90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4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154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226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3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8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24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47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6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42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4B9C-109D-459A-977B-898AEFAD4D8D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1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B4B9C-109D-459A-977B-898AEFAD4D8D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75153-FA67-4CDD-A31E-0FA79413B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567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search?q=define+theorist" TargetMode="External"/><Relationship Id="rId2" Type="http://schemas.openxmlformats.org/officeDocument/2006/relationships/hyperlink" Target="https://www.bing.com/search?q=define+thinke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454" y="278926"/>
            <a:ext cx="11661843" cy="6579073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</a:rPr>
              <a:t>Would</a:t>
            </a:r>
          </a:p>
          <a:p>
            <a:r>
              <a:rPr lang="en-US" sz="4400" b="1" dirty="0">
                <a:solidFill>
                  <a:srgbClr val="00B050"/>
                </a:solidFill>
              </a:rPr>
              <a:t> </a:t>
            </a:r>
            <a:r>
              <a:rPr lang="en-US" sz="4400" b="1" dirty="0" smtClean="0">
                <a:solidFill>
                  <a:srgbClr val="00B050"/>
                </a:solidFill>
              </a:rPr>
              <a:t>  we  Listen</a:t>
            </a:r>
          </a:p>
          <a:p>
            <a:r>
              <a:rPr lang="en-US" sz="4400" b="1" dirty="0">
                <a:solidFill>
                  <a:srgbClr val="00B050"/>
                </a:solidFill>
              </a:rPr>
              <a:t> </a:t>
            </a:r>
            <a:r>
              <a:rPr lang="en-US" sz="4400" b="1" dirty="0" smtClean="0">
                <a:solidFill>
                  <a:srgbClr val="00B050"/>
                </a:solidFill>
              </a:rPr>
              <a:t>       to Barnabas if</a:t>
            </a:r>
          </a:p>
          <a:p>
            <a:r>
              <a:rPr lang="en-US" sz="4400" b="1" dirty="0">
                <a:solidFill>
                  <a:srgbClr val="00B050"/>
                </a:solidFill>
              </a:rPr>
              <a:t> </a:t>
            </a:r>
            <a:r>
              <a:rPr lang="en-US" sz="4400" b="1" dirty="0" smtClean="0">
                <a:solidFill>
                  <a:srgbClr val="00B050"/>
                </a:solidFill>
              </a:rPr>
              <a:t>             he visited  us  </a:t>
            </a:r>
          </a:p>
          <a:p>
            <a:r>
              <a:rPr lang="en-US" sz="4400" b="1" dirty="0">
                <a:solidFill>
                  <a:srgbClr val="00B050"/>
                </a:solidFill>
              </a:rPr>
              <a:t> </a:t>
            </a:r>
            <a:r>
              <a:rPr lang="en-US" sz="4400" b="1" dirty="0" smtClean="0">
                <a:solidFill>
                  <a:srgbClr val="00B050"/>
                </a:solidFill>
              </a:rPr>
              <a:t>                            at</a:t>
            </a:r>
          </a:p>
          <a:p>
            <a:r>
              <a:rPr lang="en-US" sz="4400" b="1" dirty="0">
                <a:solidFill>
                  <a:srgbClr val="00B050"/>
                </a:solidFill>
              </a:rPr>
              <a:t> </a:t>
            </a:r>
            <a:r>
              <a:rPr lang="en-US" sz="4400" b="1" dirty="0" smtClean="0">
                <a:solidFill>
                  <a:srgbClr val="00B050"/>
                </a:solidFill>
              </a:rPr>
              <a:t>                                O’Neal?</a:t>
            </a:r>
            <a:endParaRPr lang="en-US" sz="4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85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  Seek Him   ..Sir, we would see Jesus.  </a:t>
            </a:r>
          </a:p>
          <a:p>
            <a:endParaRPr lang="en-US" dirty="0"/>
          </a:p>
          <a:p>
            <a:r>
              <a:rPr lang="en-US" dirty="0" smtClean="0"/>
              <a:t>2)   Find Him  2 Tim. 1:12  I know whom I have believed…</a:t>
            </a:r>
          </a:p>
          <a:p>
            <a:endParaRPr lang="en-US" dirty="0"/>
          </a:p>
          <a:p>
            <a:r>
              <a:rPr lang="en-US" dirty="0" smtClean="0"/>
              <a:t> 3)  Turn to Him and obey Him.  Acts 17:30-31</a:t>
            </a:r>
          </a:p>
          <a:p>
            <a:endParaRPr lang="en-US" dirty="0"/>
          </a:p>
          <a:p>
            <a:r>
              <a:rPr lang="en-US" dirty="0" smtClean="0"/>
              <a:t>  4. And Never, Never leave Him!....  Lk. 9:62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16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643" y="340468"/>
            <a:ext cx="11780195" cy="6322979"/>
          </a:xfrm>
        </p:spPr>
        <p:txBody>
          <a:bodyPr>
            <a:normAutofit/>
          </a:bodyPr>
          <a:lstStyle/>
          <a:p>
            <a:r>
              <a:rPr lang="en-US" sz="8000" u="sng" dirty="0" smtClean="0"/>
              <a:t># 1  </a:t>
            </a:r>
            <a:r>
              <a:rPr lang="en-US" sz="8000" u="sng" dirty="0" smtClean="0">
                <a:solidFill>
                  <a:srgbClr val="FF0000"/>
                </a:solidFill>
              </a:rPr>
              <a:t>Seeking For Jesus</a:t>
            </a:r>
          </a:p>
          <a:p>
            <a:r>
              <a:rPr lang="en-US" sz="8000" dirty="0">
                <a:solidFill>
                  <a:srgbClr val="FF0000"/>
                </a:solidFill>
              </a:rPr>
              <a:t> </a:t>
            </a:r>
            <a:r>
              <a:rPr lang="en-US" sz="8000" dirty="0" smtClean="0">
                <a:solidFill>
                  <a:srgbClr val="FF0000"/>
                </a:solidFill>
              </a:rPr>
              <a:t>  </a:t>
            </a:r>
            <a:r>
              <a:rPr lang="en-US" sz="5400" dirty="0" smtClean="0">
                <a:solidFill>
                  <a:srgbClr val="FF0000"/>
                </a:solidFill>
              </a:rPr>
              <a:t>Isa. 55:6-8</a:t>
            </a:r>
          </a:p>
          <a:p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smtClean="0">
                <a:solidFill>
                  <a:srgbClr val="FF0000"/>
                </a:solidFill>
              </a:rPr>
              <a:t>       (</a:t>
            </a:r>
            <a:r>
              <a:rPr lang="en-US" sz="3200" dirty="0" smtClean="0">
                <a:solidFill>
                  <a:srgbClr val="FF0000"/>
                </a:solidFill>
              </a:rPr>
              <a:t>Peter went to the grave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To find him. He is not here.)  John 20:1-10   </a:t>
            </a:r>
          </a:p>
          <a:p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en-US" sz="3600" dirty="0"/>
              <a:t> </a:t>
            </a:r>
            <a:r>
              <a:rPr lang="en-US" sz="3600" dirty="0" smtClean="0"/>
              <a:t>   John  12:21        </a:t>
            </a:r>
            <a:r>
              <a:rPr lang="en-US" sz="3600" b="1" u="sng" dirty="0" smtClean="0">
                <a:solidFill>
                  <a:srgbClr val="7030A0"/>
                </a:solidFill>
              </a:rPr>
              <a:t>Sir, we would see Jesus!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0456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098" y="175098"/>
            <a:ext cx="11178702" cy="6001865"/>
          </a:xfrm>
        </p:spPr>
        <p:txBody>
          <a:bodyPr>
            <a:normAutofit/>
          </a:bodyPr>
          <a:lstStyle/>
          <a:p>
            <a:r>
              <a:rPr lang="en-US" sz="7200" u="sng" dirty="0" smtClean="0">
                <a:solidFill>
                  <a:srgbClr val="FF0000"/>
                </a:solidFill>
              </a:rPr>
              <a:t># 2  Finding Jesus</a:t>
            </a:r>
            <a:endParaRPr lang="en-US" sz="72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36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013" y="262647"/>
            <a:ext cx="11731557" cy="5914316"/>
          </a:xfrm>
        </p:spPr>
        <p:txBody>
          <a:bodyPr/>
          <a:lstStyle/>
          <a:p>
            <a:endParaRPr lang="en-US" sz="3600" baseline="30000" dirty="0" smtClean="0"/>
          </a:p>
          <a:p>
            <a:endParaRPr lang="en-US" sz="4800" b="1" u="sng" baseline="30000" dirty="0"/>
          </a:p>
          <a:p>
            <a:r>
              <a:rPr lang="en-US" sz="4800" b="1" u="sng" baseline="30000" dirty="0" smtClean="0"/>
              <a:t>John The Baptist Found Him…</a:t>
            </a:r>
          </a:p>
          <a:p>
            <a:endParaRPr lang="en-US" sz="4800" baseline="30000" dirty="0"/>
          </a:p>
          <a:p>
            <a:r>
              <a:rPr lang="en-US" sz="4800" baseline="30000" dirty="0" smtClean="0"/>
              <a:t>John </a:t>
            </a:r>
            <a:r>
              <a:rPr lang="en-US" sz="4800" baseline="30000" dirty="0"/>
              <a:t>1: 29</a:t>
            </a:r>
            <a:r>
              <a:rPr lang="en-US" sz="4000" baseline="30000" dirty="0"/>
              <a:t> </a:t>
            </a:r>
            <a:r>
              <a:rPr lang="en-US" sz="4000" dirty="0"/>
              <a:t>The next day John </a:t>
            </a:r>
            <a:r>
              <a:rPr lang="en-US" sz="4000" dirty="0" err="1"/>
              <a:t>seeth</a:t>
            </a:r>
            <a:r>
              <a:rPr lang="en-US" sz="4000" dirty="0"/>
              <a:t> Jesus coming </a:t>
            </a:r>
            <a:endParaRPr lang="en-US" sz="4000" dirty="0" smtClean="0"/>
          </a:p>
          <a:p>
            <a:r>
              <a:rPr lang="en-US" sz="4000" dirty="0" smtClean="0"/>
              <a:t>unto </a:t>
            </a:r>
            <a:r>
              <a:rPr lang="en-US" sz="4000" dirty="0"/>
              <a:t>him, and </a:t>
            </a:r>
            <a:r>
              <a:rPr lang="en-US" sz="4000" dirty="0" err="1"/>
              <a:t>saith</a:t>
            </a:r>
            <a:r>
              <a:rPr lang="en-US" sz="4000" dirty="0"/>
              <a:t>, Behold the Lamb of God, </a:t>
            </a:r>
            <a:endParaRPr lang="en-US" sz="4000" dirty="0" smtClean="0"/>
          </a:p>
          <a:p>
            <a:r>
              <a:rPr lang="en-US" sz="4000" dirty="0" smtClean="0"/>
              <a:t>which </a:t>
            </a:r>
            <a:r>
              <a:rPr lang="en-US" sz="4000" dirty="0"/>
              <a:t>taketh away the sin of the </a:t>
            </a:r>
            <a:r>
              <a:rPr lang="en-US" sz="4000" dirty="0" smtClean="0"/>
              <a:t>world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Do you know Him?  “Do you know my Jesus?”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22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Andrew , Simon Peter’s brother.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900" b="1" baseline="30000" dirty="0"/>
              <a:t>    </a:t>
            </a:r>
            <a:r>
              <a:rPr lang="en-US" sz="3900" b="1" dirty="0"/>
              <a:t>One of the two which heard John speak, and followed him, was </a:t>
            </a:r>
            <a:r>
              <a:rPr lang="en-US" sz="4800" b="1" dirty="0"/>
              <a:t>Andrew</a:t>
            </a:r>
            <a:r>
              <a:rPr lang="en-US" sz="3900" b="1" dirty="0"/>
              <a:t>, Simon Peter's brother.</a:t>
            </a:r>
          </a:p>
          <a:p>
            <a:r>
              <a:rPr lang="en-US" sz="3900" b="1" baseline="30000" dirty="0"/>
              <a:t>John 1:41 </a:t>
            </a:r>
            <a:r>
              <a:rPr lang="en-US" sz="3900" b="1" dirty="0"/>
              <a:t>He first </a:t>
            </a:r>
            <a:r>
              <a:rPr lang="en-US" sz="3900" b="1" dirty="0" err="1"/>
              <a:t>findeth</a:t>
            </a:r>
            <a:r>
              <a:rPr lang="en-US" sz="3900" b="1" dirty="0"/>
              <a:t> his own brother Simon, and </a:t>
            </a:r>
            <a:r>
              <a:rPr lang="en-US" sz="3900" b="1" dirty="0" err="1"/>
              <a:t>saith</a:t>
            </a:r>
            <a:r>
              <a:rPr lang="en-US" sz="3900" b="1" dirty="0"/>
              <a:t> unto him, </a:t>
            </a:r>
            <a:r>
              <a:rPr lang="en-US" sz="3900" b="1" u="sng" dirty="0"/>
              <a:t>We have found the </a:t>
            </a:r>
            <a:r>
              <a:rPr lang="en-US" sz="3900" b="1" u="sng" dirty="0" err="1"/>
              <a:t>Messias</a:t>
            </a:r>
            <a:r>
              <a:rPr lang="en-US" sz="3900" b="1" u="sng" dirty="0"/>
              <a:t>, </a:t>
            </a:r>
            <a:r>
              <a:rPr lang="en-US" sz="3900" b="1" dirty="0"/>
              <a:t>which is, being interpreted, the Christ.</a:t>
            </a:r>
          </a:p>
          <a:p>
            <a:r>
              <a:rPr lang="en-US" sz="3900" b="1" u="sng" baseline="30000" dirty="0">
                <a:solidFill>
                  <a:srgbClr val="FF0000"/>
                </a:solidFill>
              </a:rPr>
              <a:t>42 </a:t>
            </a:r>
            <a:r>
              <a:rPr lang="en-US" sz="3900" b="1" u="sng" dirty="0">
                <a:solidFill>
                  <a:srgbClr val="FF0000"/>
                </a:solidFill>
              </a:rPr>
              <a:t>And he brought him to Jesus. </a:t>
            </a:r>
            <a:r>
              <a:rPr lang="en-US" sz="3900" b="1" dirty="0"/>
              <a:t>And when Jesus beheld him, he said, Thou art Simon the son of </a:t>
            </a:r>
            <a:r>
              <a:rPr lang="en-US" sz="3900" b="1" dirty="0" err="1"/>
              <a:t>Jona</a:t>
            </a:r>
            <a:r>
              <a:rPr lang="en-US" sz="3900" b="1" dirty="0"/>
              <a:t>: thou shalt be called Cephas, which is by interpretation, A stone.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82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1999" cy="6858000"/>
          </a:xfrm>
        </p:spPr>
        <p:txBody>
          <a:bodyPr>
            <a:noAutofit/>
          </a:bodyPr>
          <a:lstStyle/>
          <a:p>
            <a:endParaRPr lang="en-US" sz="3200" baseline="30000" dirty="0" smtClean="0">
              <a:solidFill>
                <a:srgbClr val="FF0000"/>
              </a:solidFill>
            </a:endParaRPr>
          </a:p>
          <a:p>
            <a:r>
              <a:rPr lang="en-US" sz="5400" b="1" u="sng" baseline="30000" dirty="0" smtClean="0">
                <a:solidFill>
                  <a:srgbClr val="FF0000"/>
                </a:solidFill>
              </a:rPr>
              <a:t>    Philip </a:t>
            </a:r>
            <a:r>
              <a:rPr lang="en-US" sz="5400" b="1" u="sng" baseline="30000" dirty="0" err="1" smtClean="0">
                <a:solidFill>
                  <a:srgbClr val="FF0000"/>
                </a:solidFill>
              </a:rPr>
              <a:t>Findeth</a:t>
            </a:r>
            <a:r>
              <a:rPr lang="en-US" sz="5400" b="1" u="sng" baseline="30000" dirty="0" smtClean="0">
                <a:solidFill>
                  <a:srgbClr val="FF0000"/>
                </a:solidFill>
              </a:rPr>
              <a:t> Nathanael who found Jesus!</a:t>
            </a:r>
            <a:endParaRPr lang="en-US" sz="5400" b="1" u="sng" baseline="30000" dirty="0">
              <a:solidFill>
                <a:srgbClr val="FF0000"/>
              </a:solidFill>
            </a:endParaRPr>
          </a:p>
          <a:p>
            <a:r>
              <a:rPr lang="en-US" sz="4000" baseline="30000" dirty="0" smtClean="0"/>
              <a:t>43</a:t>
            </a:r>
            <a:r>
              <a:rPr lang="en-US" sz="4000" baseline="30000" dirty="0"/>
              <a:t> </a:t>
            </a:r>
            <a:r>
              <a:rPr lang="en-US" sz="4000" dirty="0"/>
              <a:t>The day following Jesus would go forth into Galilee, and </a:t>
            </a:r>
            <a:r>
              <a:rPr lang="en-US" sz="4000" dirty="0" err="1"/>
              <a:t>findeth</a:t>
            </a:r>
            <a:r>
              <a:rPr lang="en-US" sz="4000" dirty="0"/>
              <a:t> Philip, and </a:t>
            </a:r>
            <a:r>
              <a:rPr lang="en-US" sz="4000" dirty="0" err="1"/>
              <a:t>saith</a:t>
            </a:r>
            <a:r>
              <a:rPr lang="en-US" sz="4000" dirty="0"/>
              <a:t> unto him, Follow me.</a:t>
            </a:r>
          </a:p>
          <a:p>
            <a:r>
              <a:rPr lang="en-US" sz="4000" baseline="30000" dirty="0"/>
              <a:t>44 </a:t>
            </a:r>
            <a:r>
              <a:rPr lang="en-US" sz="4000" dirty="0"/>
              <a:t>Now Philip was of Bethsaida, the city of Andrew and Peter.</a:t>
            </a:r>
          </a:p>
          <a:p>
            <a:r>
              <a:rPr lang="en-US" sz="4000" baseline="30000" dirty="0"/>
              <a:t>45 </a:t>
            </a:r>
            <a:r>
              <a:rPr lang="en-US" sz="4000" dirty="0"/>
              <a:t>Philip </a:t>
            </a:r>
            <a:r>
              <a:rPr lang="en-US" sz="4000" dirty="0" err="1"/>
              <a:t>findeth</a:t>
            </a:r>
            <a:r>
              <a:rPr lang="en-US" sz="4000" dirty="0"/>
              <a:t> Nathanael, and </a:t>
            </a:r>
            <a:r>
              <a:rPr lang="en-US" sz="4000" dirty="0" err="1"/>
              <a:t>saith</a:t>
            </a:r>
            <a:r>
              <a:rPr lang="en-US" sz="4000" dirty="0"/>
              <a:t> unto him, We have found him, of whom Moses in the law, and the prophets, did write, Jesus of Nazareth, the son of Joseph.</a:t>
            </a:r>
          </a:p>
          <a:p>
            <a:r>
              <a:rPr lang="en-US" sz="4000" baseline="30000" dirty="0"/>
              <a:t>46 </a:t>
            </a:r>
            <a:r>
              <a:rPr lang="en-US" sz="4000" dirty="0"/>
              <a:t>And Nathanael said unto him, Can there any good thing come out of Nazareth? Philip </a:t>
            </a:r>
            <a:r>
              <a:rPr lang="en-US" sz="4000" dirty="0" err="1"/>
              <a:t>saith</a:t>
            </a:r>
            <a:r>
              <a:rPr lang="en-US" sz="4000" dirty="0"/>
              <a:t> unto him, Come and see</a:t>
            </a:r>
            <a:r>
              <a:rPr lang="en-US" sz="4000" dirty="0" smtClean="0"/>
              <a:t>.</a:t>
            </a:r>
            <a:r>
              <a:rPr lang="en-US" sz="3200" dirty="0" smtClean="0"/>
              <a:t>    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8010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77" y="0"/>
            <a:ext cx="11935838" cy="6789905"/>
          </a:xfrm>
        </p:spPr>
        <p:txBody>
          <a:bodyPr>
            <a:normAutofit fontScale="92500" lnSpcReduction="20000"/>
          </a:bodyPr>
          <a:lstStyle/>
          <a:p>
            <a:endParaRPr lang="en-US" baseline="30000" dirty="0" smtClean="0"/>
          </a:p>
          <a:p>
            <a:endParaRPr lang="en-US" sz="3900" baseline="30000" dirty="0" smtClean="0"/>
          </a:p>
          <a:p>
            <a:r>
              <a:rPr lang="en-US" sz="3900" baseline="30000" dirty="0" smtClean="0"/>
              <a:t>47</a:t>
            </a:r>
            <a:r>
              <a:rPr lang="en-US" sz="3900" baseline="30000" dirty="0"/>
              <a:t> </a:t>
            </a:r>
            <a:r>
              <a:rPr lang="en-US" sz="3900" dirty="0"/>
              <a:t>Jesus saw Nathanael coming to him, and </a:t>
            </a:r>
            <a:r>
              <a:rPr lang="en-US" sz="3900" dirty="0" err="1"/>
              <a:t>saith</a:t>
            </a:r>
            <a:r>
              <a:rPr lang="en-US" sz="3900" dirty="0"/>
              <a:t> of him, Behold an Israelite indeed, in whom is no guile!</a:t>
            </a:r>
          </a:p>
          <a:p>
            <a:r>
              <a:rPr lang="en-US" sz="3900" baseline="30000" dirty="0"/>
              <a:t>48 </a:t>
            </a:r>
            <a:r>
              <a:rPr lang="en-US" sz="3900" dirty="0"/>
              <a:t>Nathanael </a:t>
            </a:r>
            <a:r>
              <a:rPr lang="en-US" sz="3900" dirty="0" err="1"/>
              <a:t>saith</a:t>
            </a:r>
            <a:r>
              <a:rPr lang="en-US" sz="3900" dirty="0"/>
              <a:t> unto him, Whence </a:t>
            </a:r>
            <a:r>
              <a:rPr lang="en-US" sz="3900" dirty="0" err="1"/>
              <a:t>knowest</a:t>
            </a:r>
            <a:r>
              <a:rPr lang="en-US" sz="3900" dirty="0"/>
              <a:t> thou me? Jesus answered and said unto him, Before that Philip called thee, when thou </a:t>
            </a:r>
            <a:r>
              <a:rPr lang="en-US" sz="3900" dirty="0" err="1"/>
              <a:t>wast</a:t>
            </a:r>
            <a:r>
              <a:rPr lang="en-US" sz="3900" dirty="0"/>
              <a:t> under the fig tree, I saw thee.</a:t>
            </a:r>
          </a:p>
          <a:p>
            <a:r>
              <a:rPr lang="en-US" sz="3900" baseline="30000" dirty="0"/>
              <a:t>49 </a:t>
            </a:r>
            <a:r>
              <a:rPr lang="en-US" sz="3900" dirty="0"/>
              <a:t>Nathanael answered and </a:t>
            </a:r>
            <a:r>
              <a:rPr lang="en-US" sz="3900" dirty="0" err="1"/>
              <a:t>saith</a:t>
            </a:r>
            <a:r>
              <a:rPr lang="en-US" sz="3900" dirty="0"/>
              <a:t> unto him, Rabbi, thou art the Son of God; thou art the King of Israel.</a:t>
            </a:r>
          </a:p>
          <a:p>
            <a:r>
              <a:rPr lang="en-US" sz="3900" baseline="30000" dirty="0"/>
              <a:t>50 </a:t>
            </a:r>
            <a:r>
              <a:rPr lang="en-US" sz="3900" dirty="0"/>
              <a:t>Jesus answered and said unto him, Because I said unto thee, I saw thee under the fig tree, </a:t>
            </a:r>
            <a:r>
              <a:rPr lang="en-US" sz="3900" dirty="0" err="1"/>
              <a:t>believest</a:t>
            </a:r>
            <a:r>
              <a:rPr lang="en-US" sz="3900" dirty="0"/>
              <a:t> thou? thou shalt see greater things than these.</a:t>
            </a:r>
          </a:p>
          <a:p>
            <a:r>
              <a:rPr lang="en-US" sz="3900" baseline="30000" dirty="0"/>
              <a:t>51 </a:t>
            </a:r>
            <a:r>
              <a:rPr lang="en-US" sz="3900" dirty="0"/>
              <a:t>And he </a:t>
            </a:r>
            <a:r>
              <a:rPr lang="en-US" sz="3900" dirty="0" err="1"/>
              <a:t>saith</a:t>
            </a:r>
            <a:r>
              <a:rPr lang="en-US" sz="3900" dirty="0"/>
              <a:t> unto him, Verily, verily, I say unto you, Hereafter ye shall see heaven open, and the angels of God ascending and descending upon the Son of man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49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637" y="376204"/>
            <a:ext cx="11554839" cy="6306698"/>
          </a:xfrm>
        </p:spPr>
        <p:txBody>
          <a:bodyPr/>
          <a:lstStyle/>
          <a:p>
            <a:r>
              <a:rPr lang="en-US" sz="4400" b="1" dirty="0" smtClean="0"/>
              <a:t>Are we seeking Jesus?</a:t>
            </a:r>
          </a:p>
          <a:p>
            <a:endParaRPr lang="en-US" sz="4400" b="1" dirty="0"/>
          </a:p>
          <a:p>
            <a:r>
              <a:rPr lang="en-US" sz="4400" b="1" dirty="0" smtClean="0"/>
              <a:t>Have you found Him?  </a:t>
            </a:r>
          </a:p>
          <a:p>
            <a:endParaRPr lang="en-US" sz="4400" b="1" dirty="0"/>
          </a:p>
          <a:p>
            <a:r>
              <a:rPr lang="en-US" sz="4400" b="1" dirty="0" smtClean="0"/>
              <a:t>Are we looking for Him in the right place? 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04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182" y="152467"/>
            <a:ext cx="11603477" cy="6617983"/>
          </a:xfrm>
        </p:spPr>
        <p:txBody>
          <a:bodyPr/>
          <a:lstStyle/>
          <a:p>
            <a:r>
              <a:rPr lang="en-US" sz="6000" b="1" u="sng" dirty="0" smtClean="0">
                <a:solidFill>
                  <a:srgbClr val="FF0000"/>
                </a:solidFill>
              </a:rPr>
              <a:t>#3  Turn to Him….Obey Him!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Heb. 2:9-10   But we see Jesus, 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Heb. 12:1-2   “looking unto Jesus”</a:t>
            </a:r>
          </a:p>
          <a:p>
            <a:r>
              <a:rPr lang="en-US" sz="4400" b="1" dirty="0" smtClean="0"/>
              <a:t>          Obey Him.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Heb. 5:8-9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Rom.5:8-9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70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u="sng" dirty="0" smtClean="0">
                <a:solidFill>
                  <a:srgbClr val="FF0000"/>
                </a:solidFill>
              </a:rPr>
              <a:t>#4  </a:t>
            </a:r>
            <a:r>
              <a:rPr lang="en-US" sz="4800" b="1" u="sng" dirty="0" err="1" smtClean="0">
                <a:solidFill>
                  <a:srgbClr val="FF0000"/>
                </a:solidFill>
              </a:rPr>
              <a:t>Never..no</a:t>
            </a:r>
            <a:r>
              <a:rPr lang="en-US" sz="4800" b="1" u="sng" dirty="0" smtClean="0">
                <a:solidFill>
                  <a:srgbClr val="FF0000"/>
                </a:solidFill>
              </a:rPr>
              <a:t> Never let him Go.</a:t>
            </a:r>
            <a:br>
              <a:rPr lang="en-US" sz="4800" b="1" u="sng" dirty="0" smtClean="0">
                <a:solidFill>
                  <a:srgbClr val="FF0000"/>
                </a:solidFill>
              </a:rPr>
            </a:br>
            <a:r>
              <a:rPr lang="en-US" sz="4800" b="1" u="sng" dirty="0">
                <a:solidFill>
                  <a:srgbClr val="FF0000"/>
                </a:solidFill>
              </a:rPr>
              <a:t> </a:t>
            </a:r>
            <a:r>
              <a:rPr lang="en-US" sz="4800" b="1" u="sng" dirty="0" smtClean="0">
                <a:solidFill>
                  <a:srgbClr val="FF0000"/>
                </a:solidFill>
              </a:rPr>
              <a:t>    Let Him stick with you!!</a:t>
            </a:r>
            <a:endParaRPr lang="en-US" sz="48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Then….Never leave Him…Never let Him Go?</a:t>
            </a:r>
          </a:p>
          <a:p>
            <a:endParaRPr lang="en-US" dirty="0"/>
          </a:p>
          <a:p>
            <a:r>
              <a:rPr lang="en-US" dirty="0" smtClean="0"/>
              <a:t>I Tim. 1:12  I know whom I have believed….</a:t>
            </a:r>
          </a:p>
          <a:p>
            <a:r>
              <a:rPr lang="en-US" dirty="0"/>
              <a:t> </a:t>
            </a:r>
            <a:r>
              <a:rPr lang="en-US" dirty="0" smtClean="0"/>
              <a:t> Jesus is my Friend</a:t>
            </a:r>
          </a:p>
          <a:p>
            <a:r>
              <a:rPr lang="en-US" dirty="0"/>
              <a:t> </a:t>
            </a:r>
            <a:r>
              <a:rPr lang="en-US" dirty="0" smtClean="0"/>
              <a:t> Jesus is my </a:t>
            </a:r>
            <a:r>
              <a:rPr lang="en-US" dirty="0" err="1" smtClean="0"/>
              <a:t>Saviour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Jesus is my deliverer</a:t>
            </a:r>
          </a:p>
          <a:p>
            <a:r>
              <a:rPr lang="en-US" dirty="0"/>
              <a:t> </a:t>
            </a:r>
            <a:r>
              <a:rPr lang="en-US" dirty="0" smtClean="0"/>
              <a:t> Jesus is my Lord…</a:t>
            </a:r>
          </a:p>
          <a:p>
            <a:endParaRPr lang="en-US" dirty="0"/>
          </a:p>
          <a:p>
            <a:r>
              <a:rPr lang="en-US" dirty="0" smtClean="0"/>
              <a:t>     Russ Coffee….he didn’t find him until he was about 50…</a:t>
            </a:r>
          </a:p>
          <a:p>
            <a:r>
              <a:rPr lang="en-US" dirty="0"/>
              <a:t> </a:t>
            </a:r>
            <a:r>
              <a:rPr lang="en-US" dirty="0" smtClean="0"/>
              <a:t>and only about a year….but he didn’t leave him.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40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8" y="126460"/>
            <a:ext cx="11624552" cy="6575796"/>
          </a:xfrm>
        </p:spPr>
      </p:pic>
    </p:spTree>
    <p:extLst>
      <p:ext uri="{BB962C8B-B14F-4D97-AF65-F5344CB8AC3E}">
        <p14:creationId xmlns:p14="http://schemas.microsoft.com/office/powerpoint/2010/main" val="1193018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Never, Never Leave Him.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Luke 9:62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is Mine….</a:t>
            </a:r>
          </a:p>
          <a:p>
            <a:endParaRPr lang="en-US" dirty="0"/>
          </a:p>
          <a:p>
            <a:r>
              <a:rPr lang="en-US" dirty="0" smtClean="0"/>
              <a:t>Lord, to whom shall we go?  </a:t>
            </a:r>
          </a:p>
          <a:p>
            <a:endParaRPr lang="en-US" dirty="0"/>
          </a:p>
          <a:p>
            <a:r>
              <a:rPr lang="en-US" dirty="0" smtClean="0"/>
              <a:t>Just Like Ruth…would not leave Naomi…..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525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chemeClr val="accent1">
                    <a:lumMod val="50000"/>
                  </a:schemeClr>
                </a:solidFill>
              </a:rPr>
              <a:t>This is a life and death matter.!!    </a:t>
            </a:r>
            <a:endParaRPr lang="en-US" sz="5400" b="1" u="sng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187" y="1825624"/>
            <a:ext cx="11877473" cy="5032375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                  </a:t>
            </a:r>
            <a:r>
              <a:rPr lang="en-US" sz="3600" b="1" dirty="0" smtClean="0"/>
              <a:t> Living or dying…</a:t>
            </a:r>
          </a:p>
          <a:p>
            <a:endParaRPr lang="en-US" sz="3600" b="1" dirty="0"/>
          </a:p>
          <a:p>
            <a:r>
              <a:rPr lang="en-US" sz="3600" b="1" dirty="0" smtClean="0"/>
              <a:t>Living with Jesus here…so we may live with Him in</a:t>
            </a:r>
          </a:p>
          <a:p>
            <a:r>
              <a:rPr lang="en-US" sz="3600" b="1" dirty="0" smtClean="0"/>
              <a:t>Eternity.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or living with the devil here…and living with the devil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in eternity.</a:t>
            </a:r>
          </a:p>
          <a:p>
            <a:endParaRPr lang="en-US" sz="3600" b="1" dirty="0"/>
          </a:p>
          <a:p>
            <a:r>
              <a:rPr lang="en-US" sz="3600" b="1" dirty="0" smtClean="0"/>
              <a:t>                               Which?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80532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FF0000"/>
                </a:solidFill>
              </a:rPr>
              <a:t>Jesus Christ is the Only way</a:t>
            </a:r>
            <a:endParaRPr lang="en-US" sz="54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353800" cy="496428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..    You won’t find Him in </a:t>
            </a:r>
            <a:r>
              <a:rPr lang="en-US" sz="3600" dirty="0" err="1" smtClean="0"/>
              <a:t>Buddaism</a:t>
            </a:r>
            <a:endParaRPr lang="en-US" sz="3600" dirty="0" smtClean="0"/>
          </a:p>
          <a:p>
            <a:r>
              <a:rPr lang="en-US" sz="3600" dirty="0" smtClean="0"/>
              <a:t>..     You won’t find Him in </a:t>
            </a:r>
            <a:r>
              <a:rPr lang="en-US" sz="3600" dirty="0" err="1" smtClean="0"/>
              <a:t>Mohammondism</a:t>
            </a:r>
            <a:endParaRPr lang="en-US" sz="3600" dirty="0" smtClean="0"/>
          </a:p>
          <a:p>
            <a:r>
              <a:rPr lang="en-US" sz="3600" dirty="0" smtClean="0"/>
              <a:t>..      You won’t find Him in Hinduism</a:t>
            </a:r>
          </a:p>
          <a:p>
            <a:r>
              <a:rPr lang="en-US" sz="3600" dirty="0" smtClean="0"/>
              <a:t>..      You won’t find Him in Denominationalism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</a:t>
            </a:r>
            <a:r>
              <a:rPr lang="en-US" sz="3600" dirty="0" err="1" smtClean="0"/>
              <a:t>Jerm</a:t>
            </a:r>
            <a:r>
              <a:rPr lang="en-US" sz="3600" dirty="0" smtClean="0"/>
              <a:t>. 10:23;  Prov. 14:12; Prov. 16:25</a:t>
            </a:r>
          </a:p>
          <a:p>
            <a:endParaRPr lang="en-US" sz="3600" dirty="0"/>
          </a:p>
          <a:p>
            <a:r>
              <a:rPr lang="en-US" sz="3600" dirty="0" smtClean="0"/>
              <a:t>John 14:6  I am the way, No man cometh to the </a:t>
            </a:r>
          </a:p>
          <a:p>
            <a:r>
              <a:rPr lang="en-US" sz="3600" dirty="0" smtClean="0"/>
              <a:t>Father but by Me!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7893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His Promise to Us!   “I will never leave thee..”</a:t>
            </a:r>
            <a:br>
              <a:rPr lang="en-US" b="1" u="sng" dirty="0" smtClean="0">
                <a:solidFill>
                  <a:srgbClr val="FF0000"/>
                </a:solidFill>
              </a:rPr>
            </a:b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   Heb. 13:5-6;  Prov. 3:5-6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If you will stick to Jesus…he will never leave thee…</a:t>
            </a:r>
          </a:p>
          <a:p>
            <a:endParaRPr lang="en-US" sz="3600" b="1" dirty="0"/>
          </a:p>
          <a:p>
            <a:r>
              <a:rPr lang="en-US" sz="3600" b="1" dirty="0" smtClean="0"/>
              <a:t>1.  In sickness…</a:t>
            </a:r>
          </a:p>
          <a:p>
            <a:r>
              <a:rPr lang="en-US" sz="3600" b="1" dirty="0" smtClean="0"/>
              <a:t>2.  In sorrow…</a:t>
            </a:r>
          </a:p>
          <a:p>
            <a:r>
              <a:rPr lang="en-US" sz="3600" b="1" dirty="0" smtClean="0"/>
              <a:t>3.  In trials..</a:t>
            </a:r>
          </a:p>
          <a:p>
            <a:r>
              <a:rPr lang="en-US" sz="3600" b="1" dirty="0" smtClean="0"/>
              <a:t>4.  In loneliness..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663855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370" y="77820"/>
            <a:ext cx="11188430" cy="6712085"/>
          </a:xfrm>
        </p:spPr>
        <p:txBody>
          <a:bodyPr>
            <a:normAutofit/>
          </a:bodyPr>
          <a:lstStyle/>
          <a:p>
            <a:r>
              <a:rPr lang="en-US" sz="4000" i="1" dirty="0"/>
              <a:t>S</a:t>
            </a:r>
            <a:r>
              <a:rPr lang="en-US" sz="4000" i="1" dirty="0" smtClean="0"/>
              <a:t>o many people are just thinking</a:t>
            </a:r>
          </a:p>
          <a:p>
            <a:r>
              <a:rPr lang="en-US" sz="4000" i="1" dirty="0" smtClean="0"/>
              <a:t>Of this life only….</a:t>
            </a:r>
          </a:p>
          <a:p>
            <a:endParaRPr lang="en-US" sz="4000" i="1" dirty="0"/>
          </a:p>
          <a:p>
            <a:r>
              <a:rPr lang="en-US" sz="4000" i="1" dirty="0" smtClean="0"/>
              <a:t>Some are following the old sayings:</a:t>
            </a:r>
          </a:p>
          <a:p>
            <a:r>
              <a:rPr lang="en-US" sz="4000" b="1" i="1" u="sng" dirty="0" smtClean="0">
                <a:solidFill>
                  <a:schemeClr val="accent6">
                    <a:lumMod val="75000"/>
                  </a:schemeClr>
                </a:solidFill>
              </a:rPr>
              <a:t>Get while the getting is good</a:t>
            </a:r>
          </a:p>
          <a:p>
            <a:endParaRPr lang="en-US" sz="4000" b="1" i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4000" i="1" dirty="0"/>
              <a:t> </a:t>
            </a:r>
            <a:r>
              <a:rPr lang="en-US" sz="4000" i="1" dirty="0" smtClean="0"/>
              <a:t> </a:t>
            </a:r>
            <a:r>
              <a:rPr lang="en-US" sz="4000" b="1" i="1" u="sng" dirty="0" smtClean="0">
                <a:solidFill>
                  <a:srgbClr val="7030A0"/>
                </a:solidFill>
              </a:rPr>
              <a:t>Enjoy yourself, it is later than you think</a:t>
            </a:r>
          </a:p>
          <a:p>
            <a:endParaRPr lang="en-US" sz="4000" b="1" i="1" u="sng" dirty="0" smtClean="0">
              <a:solidFill>
                <a:srgbClr val="7030A0"/>
              </a:solidFill>
            </a:endParaRPr>
          </a:p>
          <a:p>
            <a:r>
              <a:rPr lang="en-US" sz="4000" b="1" i="1" u="sng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000" b="1" i="1" u="sng" dirty="0" smtClean="0">
                <a:solidFill>
                  <a:schemeClr val="accent1">
                    <a:lumMod val="75000"/>
                  </a:schemeClr>
                </a:solidFill>
              </a:rPr>
              <a:t> Let’s eat, drink, and be merry, because tomorrow we die.  </a:t>
            </a:r>
            <a:endParaRPr lang="en-US" sz="4000" b="1" i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375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C00000"/>
                </a:solidFill>
              </a:rPr>
              <a:t>Cleave Unto the Lord…</a:t>
            </a:r>
            <a:endParaRPr lang="en-US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49" y="1825624"/>
            <a:ext cx="12104451" cy="5032375"/>
          </a:xfrm>
        </p:spPr>
        <p:txBody>
          <a:bodyPr>
            <a:normAutofit fontScale="92500" lnSpcReduction="20000"/>
          </a:bodyPr>
          <a:lstStyle/>
          <a:p>
            <a:r>
              <a:rPr lang="en-US" sz="3900" dirty="0" smtClean="0"/>
              <a:t>Hold Him…</a:t>
            </a:r>
          </a:p>
          <a:p>
            <a:r>
              <a:rPr lang="en-US" sz="3900" dirty="0" smtClean="0"/>
              <a:t>Keep your hand in his hand</a:t>
            </a:r>
          </a:p>
          <a:p>
            <a:r>
              <a:rPr lang="en-US" sz="3900" dirty="0" smtClean="0"/>
              <a:t>Wake up with Him in the morning, </a:t>
            </a:r>
          </a:p>
          <a:p>
            <a:r>
              <a:rPr lang="en-US" sz="3900" dirty="0" smtClean="0"/>
              <a:t>Walk with him throughout the day, </a:t>
            </a:r>
          </a:p>
          <a:p>
            <a:r>
              <a:rPr lang="en-US" sz="3900" dirty="0" smtClean="0"/>
              <a:t>go to sleep with him at night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Go where He would have you to go…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Do what He would have you do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Live for Him as He lived for you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Die for Him, as He died for you.      2 Tim.4:7-8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36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370" y="116732"/>
            <a:ext cx="11188430" cy="6527259"/>
          </a:xfrm>
        </p:spPr>
        <p:txBody>
          <a:bodyPr/>
          <a:lstStyle/>
          <a:p>
            <a:r>
              <a:rPr lang="en-US" sz="3600" b="1" dirty="0" smtClean="0"/>
              <a:t>Some of you in this building are lost.</a:t>
            </a:r>
          </a:p>
          <a:p>
            <a:r>
              <a:rPr lang="en-US" sz="3600" b="1" dirty="0" smtClean="0"/>
              <a:t>You have no hope.  You won’t move toward Jesus.</a:t>
            </a:r>
          </a:p>
          <a:p>
            <a:r>
              <a:rPr lang="en-US" sz="3600" b="1" u="sng" dirty="0"/>
              <a:t> </a:t>
            </a:r>
            <a:r>
              <a:rPr lang="en-US" sz="3600" b="1" u="sng" dirty="0" smtClean="0"/>
              <a:t>   Why will you reject JESUS?  (John 12:48)</a:t>
            </a:r>
          </a:p>
          <a:p>
            <a:endParaRPr lang="en-US" sz="3600" b="1" dirty="0"/>
          </a:p>
          <a:p>
            <a:r>
              <a:rPr lang="en-US" sz="3600" b="1" dirty="0" smtClean="0"/>
              <a:t>Why won’t you seek Jesus,</a:t>
            </a:r>
          </a:p>
          <a:p>
            <a:r>
              <a:rPr lang="en-US" sz="3600" b="1" dirty="0" smtClean="0"/>
              <a:t> Find Jesus, </a:t>
            </a:r>
          </a:p>
          <a:p>
            <a:r>
              <a:rPr lang="en-US" sz="3600" b="1" dirty="0" smtClean="0"/>
              <a:t>Turn to Jesus,</a:t>
            </a:r>
          </a:p>
          <a:p>
            <a:r>
              <a:rPr lang="en-US" sz="3600" b="1" dirty="0" smtClean="0"/>
              <a:t>Obey Jesus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and NEVER, NEVER LEAVE HIM!</a:t>
            </a:r>
          </a:p>
          <a:p>
            <a:r>
              <a:rPr lang="en-US" dirty="0"/>
              <a:t> </a:t>
            </a:r>
            <a:r>
              <a:rPr lang="en-US" dirty="0" smtClean="0"/>
              <a:t>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35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20" y="201106"/>
            <a:ext cx="11974749" cy="654989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Remember Daniel in the O.T</a:t>
            </a:r>
            <a:r>
              <a:rPr lang="en-US" sz="4000" dirty="0" smtClean="0"/>
              <a:t>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Daniel 1:8  Daniel purposed in his heart…</a:t>
            </a:r>
          </a:p>
          <a:p>
            <a:r>
              <a:rPr lang="en-US" sz="4000" dirty="0" smtClean="0"/>
              <a:t>. 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We must believe in our heart.  Rom. 6:16-18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We must </a:t>
            </a:r>
            <a:r>
              <a:rPr lang="en-US" sz="4000" b="1" dirty="0" smtClean="0">
                <a:solidFill>
                  <a:srgbClr val="C00000"/>
                </a:solidFill>
              </a:rPr>
              <a:t>keep believing </a:t>
            </a:r>
            <a:r>
              <a:rPr lang="en-US" sz="4000" dirty="0" smtClean="0"/>
              <a:t>in our heart.</a:t>
            </a:r>
          </a:p>
          <a:p>
            <a:endParaRPr lang="en-US" sz="4000" dirty="0"/>
          </a:p>
          <a:p>
            <a:r>
              <a:rPr lang="en-US" sz="4000" b="1" u="sng" dirty="0" smtClean="0">
                <a:solidFill>
                  <a:schemeClr val="accent6">
                    <a:lumMod val="50000"/>
                  </a:schemeClr>
                </a:solidFill>
              </a:rPr>
              <a:t>When you are tempted to sin:  Remember this:</a:t>
            </a:r>
          </a:p>
          <a:p>
            <a:r>
              <a:rPr lang="en-US" sz="4000" b="1" u="sng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u="sng" dirty="0" smtClean="0">
                <a:solidFill>
                  <a:schemeClr val="accent6">
                    <a:lumMod val="50000"/>
                  </a:schemeClr>
                </a:solidFill>
              </a:rPr>
              <a:t>  I have purposed in my heart I will never do that again!!</a:t>
            </a:r>
            <a:endParaRPr lang="en-US" sz="4000" b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115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915" y="155642"/>
            <a:ext cx="11916383" cy="6634263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Don’t let your job cause you to leave Him</a:t>
            </a:r>
          </a:p>
          <a:p>
            <a:r>
              <a:rPr lang="en-US" sz="4000" b="1" dirty="0" smtClean="0"/>
              <a:t>Don’t let your family problems cause you to leave Him</a:t>
            </a:r>
          </a:p>
          <a:p>
            <a:r>
              <a:rPr lang="en-US" sz="4000" b="1" dirty="0" smtClean="0"/>
              <a:t>Don’t let your bad health cause you to leave Him</a:t>
            </a:r>
          </a:p>
          <a:p>
            <a:r>
              <a:rPr lang="en-US" sz="4000" b="1" dirty="0" smtClean="0"/>
              <a:t>Don’t let your being hurt by others cause you to leave Him</a:t>
            </a:r>
          </a:p>
          <a:p>
            <a:r>
              <a:rPr lang="en-US" sz="4000" b="1" dirty="0" smtClean="0"/>
              <a:t>Don’t let the devil persuade you that you are not going to make it, and therefore you give up.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69348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813" y="700392"/>
            <a:ext cx="11788302" cy="5962954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Whether we rejoice on that day will depend</a:t>
            </a:r>
          </a:p>
          <a:p>
            <a:r>
              <a:rPr lang="en-US" sz="4000" dirty="0" smtClean="0"/>
              <a:t>On our actions between </a:t>
            </a:r>
          </a:p>
          <a:p>
            <a:r>
              <a:rPr lang="en-US" sz="7200" b="1" u="sng" dirty="0" smtClean="0">
                <a:solidFill>
                  <a:srgbClr val="FF0000"/>
                </a:solidFill>
              </a:rPr>
              <a:t>Now and Then!</a:t>
            </a:r>
          </a:p>
          <a:p>
            <a:r>
              <a:rPr lang="en-US" sz="4000" b="1" u="sng" dirty="0"/>
              <a:t> </a:t>
            </a:r>
            <a:r>
              <a:rPr lang="en-US" sz="4000" b="1" u="sng" dirty="0" smtClean="0"/>
              <a:t> John 5:28-29</a:t>
            </a:r>
            <a:endParaRPr lang="en-US" sz="4000" b="1" u="sng" dirty="0"/>
          </a:p>
        </p:txBody>
      </p:sp>
    </p:spTree>
    <p:extLst>
      <p:ext uri="{BB962C8B-B14F-4D97-AF65-F5344CB8AC3E}">
        <p14:creationId xmlns:p14="http://schemas.microsoft.com/office/powerpoint/2010/main" val="3625527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7030A0"/>
                </a:solidFill>
              </a:rPr>
              <a:t>With purpose of heart </a:t>
            </a:r>
            <a:endParaRPr lang="en-US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They were told to </a:t>
            </a:r>
          </a:p>
          <a:p>
            <a:r>
              <a:rPr lang="en-US" sz="7200" b="1" u="sng" dirty="0" smtClean="0">
                <a:solidFill>
                  <a:srgbClr val="FF0000"/>
                </a:solidFill>
              </a:rPr>
              <a:t>Cleave unto the Lord</a:t>
            </a:r>
          </a:p>
          <a:p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smtClean="0">
                <a:solidFill>
                  <a:srgbClr val="FF0000"/>
                </a:solidFill>
              </a:rPr>
              <a:t>     </a:t>
            </a:r>
            <a:r>
              <a:rPr lang="en-US" sz="7200" b="1" dirty="0" smtClean="0"/>
              <a:t>Acts 11:22-23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957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00B050"/>
                </a:solidFill>
              </a:rPr>
              <a:t>I’m Going That Way</a:t>
            </a:r>
            <a:endParaRPr lang="en-US" sz="6000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VERSE 1 </a:t>
            </a:r>
            <a:br>
              <a:rPr lang="en-US" sz="3600" dirty="0"/>
            </a:br>
            <a:r>
              <a:rPr lang="en-US" sz="3600" dirty="0"/>
              <a:t>I'VE HEARD OF A LAND OF JOY AND PEACE AND WONDERFUL LIGHT (AND WONDERFUL LIGHT) </a:t>
            </a:r>
            <a:br>
              <a:rPr lang="en-US" sz="3600" dirty="0"/>
            </a:br>
            <a:r>
              <a:rPr lang="en-US" sz="3600" dirty="0"/>
              <a:t>A BEAUTIFUL PLACE OF MANSIONS FAIR AND SKIES EVER BRIGHT (AND SKIES EVER BRIGHT) </a:t>
            </a:r>
            <a:br>
              <a:rPr lang="en-US" sz="3600" dirty="0"/>
            </a:br>
            <a:r>
              <a:rPr lang="en-US" sz="3600" dirty="0"/>
              <a:t>WHERE ALL WHO BELIEVE THE SAVIOR DEAR FOREVER SHALL STAY (FOREVER SHALL STAY) </a:t>
            </a:r>
            <a:br>
              <a:rPr lang="en-US" sz="3600" dirty="0"/>
            </a:br>
            <a:r>
              <a:rPr lang="en-US" sz="3600" dirty="0"/>
              <a:t>AND HAVING BEEN SAVED BY GRACE DIVINE I'M GOING THAT WAY</a:t>
            </a:r>
          </a:p>
        </p:txBody>
      </p:sp>
    </p:spTree>
    <p:extLst>
      <p:ext uri="{BB962C8B-B14F-4D97-AF65-F5344CB8AC3E}">
        <p14:creationId xmlns:p14="http://schemas.microsoft.com/office/powerpoint/2010/main" val="174481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460" y="142739"/>
            <a:ext cx="11945565" cy="6491523"/>
          </a:xfrm>
        </p:spPr>
        <p:txBody>
          <a:bodyPr>
            <a:normAutofit/>
          </a:bodyPr>
          <a:lstStyle/>
          <a:p>
            <a:r>
              <a:rPr lang="en-US" sz="3600" dirty="0"/>
              <a:t>VERSE 2 </a:t>
            </a:r>
            <a:br>
              <a:rPr lang="en-US" sz="3600" dirty="0"/>
            </a:br>
            <a:r>
              <a:rPr lang="en-US" sz="3600" dirty="0"/>
              <a:t>THE GLORIOUS NEWS I TELL AND SING AS I ONWARD GO (AS ONWARD I GO) </a:t>
            </a:r>
            <a:br>
              <a:rPr lang="en-US" sz="3600" dirty="0"/>
            </a:br>
            <a:r>
              <a:rPr lang="en-US" sz="3600" dirty="0"/>
              <a:t>THAT THOSE WHO ARE STILL ASTRAY IN SIN MY SAVIOR MAY KNOW (MY SAVIOR MAY KNOW) </a:t>
            </a:r>
            <a:br>
              <a:rPr lang="en-US" sz="3600" dirty="0"/>
            </a:br>
            <a:r>
              <a:rPr lang="en-US" sz="3600" dirty="0"/>
              <a:t>I WANT THEM TO SING HIS PRAISE ABOVE SOME BEAUTIFUL DAY (SOME BEAUTIFUL DAY) </a:t>
            </a:r>
            <a:br>
              <a:rPr lang="en-US" sz="3600" dirty="0"/>
            </a:br>
            <a:r>
              <a:rPr lang="en-US" sz="3600" dirty="0"/>
              <a:t>FOR GLORY TO HIM WHO DIED FOR ME I'M GOING THAT WAY</a:t>
            </a:r>
          </a:p>
        </p:txBody>
      </p:sp>
    </p:spTree>
    <p:extLst>
      <p:ext uri="{BB962C8B-B14F-4D97-AF65-F5344CB8AC3E}">
        <p14:creationId xmlns:p14="http://schemas.microsoft.com/office/powerpoint/2010/main" val="52025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914" y="758758"/>
            <a:ext cx="11926111" cy="5943499"/>
          </a:xfrm>
        </p:spPr>
        <p:txBody>
          <a:bodyPr>
            <a:normAutofit/>
          </a:bodyPr>
          <a:lstStyle/>
          <a:p>
            <a:r>
              <a:rPr lang="en-US" sz="3600" dirty="0"/>
              <a:t>VERSE 3 </a:t>
            </a:r>
            <a:br>
              <a:rPr lang="en-US" sz="3600" dirty="0"/>
            </a:br>
            <a:r>
              <a:rPr lang="en-US" sz="3600" dirty="0"/>
              <a:t>I KNOW I SHALL MEET HIM AT THE GATE WHEN TRIALS ARE PAST (WHEN TRIALS ARE PAST) </a:t>
            </a:r>
            <a:br>
              <a:rPr lang="en-US" sz="3600" dirty="0"/>
            </a:br>
            <a:r>
              <a:rPr lang="en-US" sz="3600" dirty="0"/>
              <a:t>I KNOW I SHALL MEET HIM FACE TO FACE IN GLORY AT LAST (IN GLORY AT LAST) </a:t>
            </a:r>
            <a:br>
              <a:rPr lang="en-US" sz="3600" dirty="0"/>
            </a:br>
            <a:r>
              <a:rPr lang="en-US" sz="3600" dirty="0"/>
              <a:t>AND O I BELIEVE THAT WHEN WE MEET "WELL DONE" HE WILL SAY ("WELL DONE" HE WILL SAY) </a:t>
            </a:r>
            <a:br>
              <a:rPr lang="en-US" sz="3600" dirty="0"/>
            </a:br>
            <a:r>
              <a:rPr lang="en-US" sz="3600" dirty="0"/>
              <a:t>FOR TRUSTING HIS SOUL REDEEMING LOVE I'M GOING THAT WAY </a:t>
            </a:r>
          </a:p>
        </p:txBody>
      </p:sp>
    </p:spTree>
    <p:extLst>
      <p:ext uri="{BB962C8B-B14F-4D97-AF65-F5344CB8AC3E}">
        <p14:creationId xmlns:p14="http://schemas.microsoft.com/office/powerpoint/2010/main" val="230157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820" y="240017"/>
            <a:ext cx="11603477" cy="6462340"/>
          </a:xfrm>
        </p:spPr>
        <p:txBody>
          <a:bodyPr>
            <a:normAutofit/>
          </a:bodyPr>
          <a:lstStyle/>
          <a:p>
            <a:r>
              <a:rPr lang="en-US" sz="3600" dirty="0"/>
              <a:t>CHORUS </a:t>
            </a:r>
            <a:br>
              <a:rPr lang="en-US" sz="3600" dirty="0"/>
            </a:br>
            <a:r>
              <a:rPr lang="en-US" sz="3600" dirty="0"/>
              <a:t>I'M GOING THAT WAY (I'M ON THAT WAY WAY) I'M GOING THAT WAY </a:t>
            </a:r>
            <a:r>
              <a:rPr lang="en-US" sz="3600" dirty="0" err="1"/>
              <a:t>WAY</a:t>
            </a:r>
            <a:r>
              <a:rPr lang="en-US" sz="3600" dirty="0"/>
              <a:t> (I'M GOING THAT WAY WAY) </a:t>
            </a:r>
            <a:br>
              <a:rPr lang="en-US" sz="3600" dirty="0"/>
            </a:br>
            <a:r>
              <a:rPr lang="en-US" sz="3600" dirty="0"/>
              <a:t>AND JESUS THE SAVIOR I ADORE IS WITH ME EACH DAY (IS WITH ME EACH DAY) </a:t>
            </a:r>
            <a:br>
              <a:rPr lang="en-US" sz="3600" dirty="0"/>
            </a:br>
            <a:r>
              <a:rPr lang="en-US" sz="3600" b="1" u="sng" dirty="0">
                <a:solidFill>
                  <a:srgbClr val="00B050"/>
                </a:solidFill>
              </a:rPr>
              <a:t>I'M CLINGING TO HIM (I CLING TO HIM) AND NEVER TO STRAY (AND NEVER TO STRAY)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YES SINGING HIS PRAISES ALL DAY LONG I'M GOING THAT WAY. </a:t>
            </a:r>
          </a:p>
        </p:txBody>
      </p:sp>
    </p:spTree>
    <p:extLst>
      <p:ext uri="{BB962C8B-B14F-4D97-AF65-F5344CB8AC3E}">
        <p14:creationId xmlns:p14="http://schemas.microsoft.com/office/powerpoint/2010/main" val="409950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7576"/>
            <a:ext cx="10515600" cy="1325563"/>
          </a:xfrm>
        </p:spPr>
        <p:txBody>
          <a:bodyPr/>
          <a:lstStyle/>
          <a:p>
            <a:r>
              <a:rPr lang="en-US" b="1" u="sng" dirty="0" smtClean="0">
                <a:solidFill>
                  <a:srgbClr val="00B050"/>
                </a:solidFill>
              </a:rPr>
              <a:t>Cleaving Unto the Lord…Acts 11:23</a:t>
            </a:r>
            <a:endParaRPr lang="en-US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21" y="1517515"/>
            <a:ext cx="11965022" cy="5262664"/>
          </a:xfrm>
        </p:spPr>
        <p:txBody>
          <a:bodyPr>
            <a:normAutofit lnSpcReduction="10000"/>
          </a:bodyPr>
          <a:lstStyle/>
          <a:p>
            <a:r>
              <a:rPr lang="en-US" sz="3500" dirty="0" smtClean="0"/>
              <a:t>Acts 11:22 Tidings of what had happened recently,  came unto the Ears of the church which was at Jerusalem..</a:t>
            </a:r>
          </a:p>
          <a:p>
            <a:endParaRPr lang="en-US" sz="3500" dirty="0"/>
          </a:p>
          <a:p>
            <a:r>
              <a:rPr lang="en-US" sz="3500" dirty="0" smtClean="0"/>
              <a:t>Barnabas was sent by the church at Jerusalem</a:t>
            </a:r>
          </a:p>
          <a:p>
            <a:r>
              <a:rPr lang="en-US" sz="3500" dirty="0" smtClean="0"/>
              <a:t>To Antioch.   When he arrived at Antioch, and saw what</a:t>
            </a:r>
          </a:p>
          <a:p>
            <a:r>
              <a:rPr lang="en-US" sz="3500" dirty="0" smtClean="0"/>
              <a:t>God had done (seen the grace of God) he was glad, and</a:t>
            </a:r>
          </a:p>
          <a:p>
            <a:r>
              <a:rPr lang="en-US" sz="3500" dirty="0" smtClean="0"/>
              <a:t>He exhorted them all (with words)  </a:t>
            </a:r>
            <a:r>
              <a:rPr lang="en-US" sz="3500" b="1" u="sng" dirty="0" smtClean="0"/>
              <a:t>, that with purpose of heart</a:t>
            </a:r>
          </a:p>
          <a:p>
            <a:r>
              <a:rPr lang="en-US" sz="3500" b="1" u="sng" dirty="0" smtClean="0"/>
              <a:t>They would cleave unto the Lord </a:t>
            </a:r>
          </a:p>
          <a:p>
            <a:r>
              <a:rPr lang="en-US" sz="3500" dirty="0" smtClean="0"/>
              <a:t>…Acts 11:24 And much people was added unto the Lord.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26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736" y="68094"/>
            <a:ext cx="11130064" cy="6108869"/>
          </a:xfrm>
        </p:spPr>
        <p:txBody>
          <a:bodyPr>
            <a:normAutofit fontScale="92500" lnSpcReduction="20000"/>
          </a:bodyPr>
          <a:lstStyle/>
          <a:p>
            <a:endParaRPr lang="en-US" sz="3600" dirty="0" smtClean="0"/>
          </a:p>
          <a:p>
            <a:r>
              <a:rPr lang="en-US" sz="3600" dirty="0" smtClean="0"/>
              <a:t>Some people cleave unto  Philosophers: (A lover of man’s wisdom)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dirty="0"/>
              <a:t>a person engaged or learned in philosophy, especially as an academic </a:t>
            </a:r>
            <a:r>
              <a:rPr lang="en-US" sz="3600" dirty="0" smtClean="0"/>
              <a:t>discipline.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synonyms</a:t>
            </a:r>
            <a:r>
              <a:rPr lang="en-US" sz="3600" dirty="0"/>
              <a:t>: </a:t>
            </a:r>
            <a:r>
              <a:rPr lang="en-US" sz="3600" dirty="0">
                <a:hlinkClick r:id="rId2"/>
              </a:rPr>
              <a:t>thinker</a:t>
            </a:r>
            <a:r>
              <a:rPr lang="en-US" sz="3600" dirty="0"/>
              <a:t> · </a:t>
            </a:r>
            <a:r>
              <a:rPr lang="en-US" sz="3600" dirty="0">
                <a:hlinkClick r:id="rId3"/>
              </a:rPr>
              <a:t>theorist</a:t>
            </a:r>
            <a:r>
              <a:rPr lang="en-US" sz="3600" dirty="0"/>
              <a:t> </a:t>
            </a:r>
            <a:r>
              <a:rPr lang="en-US" sz="3600" dirty="0" smtClean="0"/>
              <a:t>: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Plato/Aristotle/Socrates/     Jerm.10:23 </a:t>
            </a:r>
          </a:p>
          <a:p>
            <a:endParaRPr lang="en-US" sz="3600" dirty="0" smtClean="0"/>
          </a:p>
          <a:p>
            <a:r>
              <a:rPr lang="en-US" sz="3600" dirty="0" smtClean="0"/>
              <a:t>          Some people cleave unto their possessions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Matt. 6:19-21</a:t>
            </a:r>
          </a:p>
          <a:p>
            <a:endParaRPr lang="en-US" sz="3600" dirty="0" smtClean="0"/>
          </a:p>
          <a:p>
            <a:r>
              <a:rPr lang="en-US" sz="3600" dirty="0" smtClean="0"/>
              <a:t>  Some people cleave  unto their positions in life.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Herod. Eaten of worms (Maggots)  Acts 12:23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96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91378"/>
            <a:ext cx="12091481" cy="666662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     “Cleave</a:t>
            </a:r>
            <a:r>
              <a:rPr lang="en-US" sz="3600" b="1" dirty="0"/>
              <a:t>" </a:t>
            </a:r>
            <a:r>
              <a:rPr lang="en-US" sz="3600" b="1" dirty="0" smtClean="0"/>
              <a:t>means:   to </a:t>
            </a:r>
            <a:r>
              <a:rPr lang="en-US" sz="3600" b="1" dirty="0"/>
              <a:t>adhere, to persist, to hold on, even under great pressure to let go; to continue in communion and attachment. </a:t>
            </a:r>
            <a:r>
              <a:rPr lang="en-US" sz="3600" b="1" dirty="0" smtClean="0"/>
              <a:t>   Barnabas </a:t>
            </a:r>
            <a:r>
              <a:rPr lang="en-US" sz="3600" b="1" dirty="0"/>
              <a:t>was constantly urging them, </a:t>
            </a:r>
            <a:r>
              <a:rPr lang="en-US" sz="3600" b="1" dirty="0" smtClean="0"/>
              <a:t>: </a:t>
            </a:r>
            <a:r>
              <a:rPr lang="en-US" sz="3600" b="1" u="sng" dirty="0">
                <a:solidFill>
                  <a:schemeClr val="accent1">
                    <a:lumMod val="75000"/>
                  </a:schemeClr>
                </a:solidFill>
              </a:rPr>
              <a:t>Cleave, adhere to the Lord</a:t>
            </a:r>
            <a:r>
              <a:rPr lang="en-US" sz="3600" b="1" u="sng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</a:p>
          <a:p>
            <a:r>
              <a:rPr lang="en-US" sz="3600" b="1" dirty="0" smtClean="0"/>
              <a:t>   The </a:t>
            </a:r>
            <a:r>
              <a:rPr lang="en-US" sz="3600" b="1" dirty="0"/>
              <a:t>Lord, the One to whom you belong, the One who owns you now by virtue of His death upon the cross, by virtue of His mighty power in saving you. </a:t>
            </a:r>
            <a:r>
              <a:rPr lang="en-US" sz="3600" b="1" u="sng" dirty="0"/>
              <a:t>Cleave to this Lord Jesus Christ</a:t>
            </a:r>
            <a:r>
              <a:rPr lang="en-US" sz="3600" b="1" u="sng" dirty="0" smtClean="0"/>
              <a:t>.</a:t>
            </a:r>
          </a:p>
          <a:p>
            <a:r>
              <a:rPr lang="en-US" sz="3600" b="1" dirty="0" smtClean="0"/>
              <a:t> </a:t>
            </a:r>
            <a:r>
              <a:rPr lang="en-US" sz="3600" b="1" dirty="0"/>
              <a:t>And do this, </a:t>
            </a:r>
            <a:r>
              <a:rPr lang="en-US" sz="3600" b="1" u="sng" dirty="0">
                <a:solidFill>
                  <a:srgbClr val="7030A0"/>
                </a:solidFill>
              </a:rPr>
              <a:t>he said, with purpose of heart</a:t>
            </a:r>
            <a:r>
              <a:rPr lang="en-US" sz="3600" b="1" dirty="0"/>
              <a:t>.  </a:t>
            </a:r>
            <a:r>
              <a:rPr lang="en-US" sz="3600" b="1" dirty="0" smtClean="0"/>
              <a:t>which </a:t>
            </a:r>
            <a:r>
              <a:rPr lang="en-US" sz="3600" b="1" dirty="0"/>
              <a:t>means: </a:t>
            </a:r>
            <a:r>
              <a:rPr lang="en-US" sz="3600" b="1" dirty="0" smtClean="0"/>
              <a:t>   intelligently</a:t>
            </a:r>
            <a:r>
              <a:rPr lang="en-US" sz="3600" b="1" dirty="0"/>
              <a:t>, sincerely, deliberately, persistently. </a:t>
            </a:r>
            <a:r>
              <a:rPr lang="en-US" sz="3600" b="1" dirty="0" smtClean="0"/>
              <a:t>with </a:t>
            </a:r>
            <a:r>
              <a:rPr lang="en-US" sz="3600" b="1" dirty="0"/>
              <a:t>a deep and abiding commitment out of the heart, </a:t>
            </a:r>
            <a:r>
              <a:rPr lang="en-US" sz="4000" b="1" dirty="0">
                <a:solidFill>
                  <a:srgbClr val="7030A0"/>
                </a:solidFill>
              </a:rPr>
              <a:t>cleave to the Lord</a:t>
            </a:r>
            <a:r>
              <a:rPr lang="en-US" sz="3600" b="1" dirty="0"/>
              <a:t>.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37234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95" y="298382"/>
            <a:ext cx="11807758" cy="6442886"/>
          </a:xfrm>
        </p:spPr>
        <p:txBody>
          <a:bodyPr>
            <a:normAutofit/>
          </a:bodyPr>
          <a:lstStyle/>
          <a:p>
            <a:endParaRPr lang="en-US" sz="4000" dirty="0" smtClean="0"/>
          </a:p>
          <a:p>
            <a:pPr marL="0" indent="0">
              <a:buNone/>
            </a:pPr>
            <a:r>
              <a:rPr lang="en-US" sz="4000" dirty="0" smtClean="0"/>
              <a:t>  Jehovah’s </a:t>
            </a:r>
            <a:r>
              <a:rPr lang="en-US" sz="4000" dirty="0"/>
              <a:t>perfect law restores the soul again;</a:t>
            </a:r>
            <a:br>
              <a:rPr lang="en-US" sz="4000" dirty="0"/>
            </a:br>
            <a:r>
              <a:rPr lang="en-US" sz="4000" dirty="0"/>
              <a:t>His testimony sure gives wisdom unto men;</a:t>
            </a:r>
            <a:br>
              <a:rPr lang="en-US" sz="4000" dirty="0"/>
            </a:br>
            <a:r>
              <a:rPr lang="en-US" sz="4000" dirty="0"/>
              <a:t>The precepts of the Lord are right,</a:t>
            </a:r>
            <a:br>
              <a:rPr lang="en-US" sz="4000" dirty="0"/>
            </a:br>
            <a:r>
              <a:rPr lang="en-US" sz="4000" dirty="0"/>
              <a:t>And fill the heart with great delight.</a:t>
            </a:r>
            <a:br>
              <a:rPr lang="en-US" sz="4000" dirty="0"/>
            </a:br>
            <a:r>
              <a:rPr lang="en-US" sz="4000" dirty="0"/>
              <a:t>When thou dost search my life, may all my thoughts within</a:t>
            </a:r>
            <a:br>
              <a:rPr lang="en-US" sz="4000" dirty="0"/>
            </a:br>
            <a:r>
              <a:rPr lang="en-US" sz="4000" dirty="0"/>
              <a:t>And all the words I speak Thy full approval win.</a:t>
            </a:r>
            <a:br>
              <a:rPr lang="en-US" sz="4000" dirty="0"/>
            </a:br>
            <a:r>
              <a:rPr lang="en-US" sz="4000" dirty="0"/>
              <a:t>O Lord, thou art a rock to me,</a:t>
            </a:r>
            <a:br>
              <a:rPr lang="en-US" sz="4000" dirty="0"/>
            </a:br>
            <a:r>
              <a:rPr lang="en-US" sz="4000" dirty="0"/>
              <a:t>And my Redeemer thou shalt be.</a:t>
            </a:r>
          </a:p>
        </p:txBody>
      </p:sp>
    </p:spTree>
    <p:extLst>
      <p:ext uri="{BB962C8B-B14F-4D97-AF65-F5344CB8AC3E}">
        <p14:creationId xmlns:p14="http://schemas.microsoft.com/office/powerpoint/2010/main" val="182344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4826"/>
            <a:ext cx="12192000" cy="6673173"/>
          </a:xfrm>
        </p:spPr>
        <p:txBody>
          <a:bodyPr>
            <a:noAutofit/>
          </a:bodyPr>
          <a:lstStyle/>
          <a:p>
            <a:r>
              <a:rPr lang="en-US" sz="3200" dirty="0" smtClean="0"/>
              <a:t>       We need to be reminded:  </a:t>
            </a:r>
          </a:p>
          <a:p>
            <a:r>
              <a:rPr lang="en-US" sz="3200" dirty="0" smtClean="0"/>
              <a:t>With purpose of heart, Cleave to the Lord.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</a:t>
            </a:r>
            <a:r>
              <a:rPr lang="en-US" sz="3200" b="1" u="sng" dirty="0" smtClean="0">
                <a:solidFill>
                  <a:srgbClr val="00B050"/>
                </a:solidFill>
              </a:rPr>
              <a:t>Have faith   Heb. 11:6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</a:t>
            </a:r>
            <a:r>
              <a:rPr lang="en-US" sz="3200" b="1" u="sng" dirty="0" smtClean="0">
                <a:solidFill>
                  <a:schemeClr val="accent2">
                    <a:lumMod val="50000"/>
                  </a:schemeClr>
                </a:solidFill>
              </a:rPr>
              <a:t>Live in faith   Heb. 11:24-26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</a:t>
            </a:r>
            <a:r>
              <a:rPr lang="en-US" sz="3200" b="1" u="sng" dirty="0" smtClean="0">
                <a:solidFill>
                  <a:schemeClr val="accent1">
                    <a:lumMod val="75000"/>
                  </a:schemeClr>
                </a:solidFill>
              </a:rPr>
              <a:t>Strive after holiness I Pet.1:16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</a:t>
            </a:r>
            <a:r>
              <a:rPr lang="en-US" sz="3200" b="1" u="sng" dirty="0" smtClean="0">
                <a:solidFill>
                  <a:srgbClr val="FF0000"/>
                </a:solidFill>
              </a:rPr>
              <a:t>Flee Sexual sins.  I Cor. 6:18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</a:t>
            </a:r>
            <a:r>
              <a:rPr lang="en-US" sz="3200" b="1" u="sng" dirty="0" smtClean="0">
                <a:solidFill>
                  <a:schemeClr val="accent4">
                    <a:lumMod val="75000"/>
                  </a:schemeClr>
                </a:solidFill>
              </a:rPr>
              <a:t>Take on the whole </a:t>
            </a:r>
            <a:r>
              <a:rPr lang="en-US" sz="3200" b="1" u="sng" dirty="0" err="1" smtClean="0">
                <a:solidFill>
                  <a:schemeClr val="accent4">
                    <a:lumMod val="75000"/>
                  </a:schemeClr>
                </a:solidFill>
              </a:rPr>
              <a:t>armour</a:t>
            </a:r>
            <a:r>
              <a:rPr lang="en-US" sz="3200" b="1" u="sng" dirty="0" smtClean="0">
                <a:solidFill>
                  <a:schemeClr val="accent4">
                    <a:lumMod val="75000"/>
                  </a:schemeClr>
                </a:solidFill>
              </a:rPr>
              <a:t> of God Eph. 6:10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</a:t>
            </a:r>
            <a:r>
              <a:rPr lang="en-US" sz="3200" b="1" u="sng" dirty="0" smtClean="0">
                <a:solidFill>
                  <a:srgbClr val="7030A0"/>
                </a:solidFill>
              </a:rPr>
              <a:t>Associate with those who call upon the name of the Lord</a:t>
            </a:r>
          </a:p>
          <a:p>
            <a:r>
              <a:rPr lang="en-US" sz="3200" b="1" u="sng" dirty="0">
                <a:solidFill>
                  <a:srgbClr val="7030A0"/>
                </a:solidFill>
              </a:rPr>
              <a:t> </a:t>
            </a:r>
            <a:r>
              <a:rPr lang="en-US" sz="3200" b="1" u="sng" dirty="0" smtClean="0">
                <a:solidFill>
                  <a:srgbClr val="7030A0"/>
                </a:solidFill>
              </a:rPr>
              <a:t>       Acts 4:12-13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</a:t>
            </a:r>
            <a:r>
              <a:rPr lang="en-US" sz="3200" b="1" u="sng" dirty="0" smtClean="0"/>
              <a:t> Desire the company of those who walk with God. (Heb.11)</a:t>
            </a:r>
          </a:p>
          <a:p>
            <a:r>
              <a:rPr lang="en-US" sz="3200" dirty="0" smtClean="0"/>
              <a:t>    All these things can be summed up in the statement:  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</a:t>
            </a:r>
            <a:r>
              <a:rPr lang="en-US" sz="3200" b="1" u="sng" dirty="0" smtClean="0">
                <a:solidFill>
                  <a:srgbClr val="00B0F0"/>
                </a:solidFill>
              </a:rPr>
              <a:t>    With purpose of heart, Cleave to the Lord.</a:t>
            </a:r>
            <a:endParaRPr lang="en-US" sz="3200" b="1" u="sng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572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Tidings that bring Great Joy!  - Show and Tell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3300" b="1" dirty="0" smtClean="0">
                <a:solidFill>
                  <a:srgbClr val="FF0000"/>
                </a:solidFill>
              </a:rPr>
              <a:t>   </a:t>
            </a:r>
          </a:p>
          <a:p>
            <a:r>
              <a:rPr lang="en-US" dirty="0"/>
              <a:t> </a:t>
            </a:r>
            <a:r>
              <a:rPr lang="en-US" dirty="0" smtClean="0"/>
              <a:t>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87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3034</TotalTime>
  <Words>1215</Words>
  <Application>Microsoft Office PowerPoint</Application>
  <PresentationFormat>Widescreen</PresentationFormat>
  <Paragraphs>198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With purpose of heart </vt:lpstr>
      <vt:lpstr>Cleaving Unto the Lord…Acts 11:23</vt:lpstr>
      <vt:lpstr>PowerPoint Presentation</vt:lpstr>
      <vt:lpstr>PowerPoint Presentation</vt:lpstr>
      <vt:lpstr>PowerPoint Presentation</vt:lpstr>
      <vt:lpstr>PowerPoint Presentation</vt:lpstr>
      <vt:lpstr>Tidings that bring Great Joy!  - Show and Tell</vt:lpstr>
      <vt:lpstr>PowerPoint Presentation</vt:lpstr>
      <vt:lpstr>PowerPoint Presentation</vt:lpstr>
      <vt:lpstr>PowerPoint Presentation</vt:lpstr>
      <vt:lpstr>PowerPoint Presentation</vt:lpstr>
      <vt:lpstr>Andrew , Simon Peter’s brother.</vt:lpstr>
      <vt:lpstr>PowerPoint Presentation</vt:lpstr>
      <vt:lpstr>PowerPoint Presentation</vt:lpstr>
      <vt:lpstr>PowerPoint Presentation</vt:lpstr>
      <vt:lpstr>PowerPoint Presentation</vt:lpstr>
      <vt:lpstr>#4  Never..no Never let him Go.      Let Him stick with you!!</vt:lpstr>
      <vt:lpstr>Never, Never Leave Him.   Luke 9:62</vt:lpstr>
      <vt:lpstr>This is a life and death matter.!!    </vt:lpstr>
      <vt:lpstr>Jesus Christ is the Only way</vt:lpstr>
      <vt:lpstr>His Promise to Us!   “I will never leave thee..”     Heb. 13:5-6;  Prov. 3:5-6</vt:lpstr>
      <vt:lpstr>PowerPoint Presentation</vt:lpstr>
      <vt:lpstr>Cleave Unto the Lord…</vt:lpstr>
      <vt:lpstr>PowerPoint Presentation</vt:lpstr>
      <vt:lpstr>PowerPoint Presentation</vt:lpstr>
      <vt:lpstr>PowerPoint Presentation</vt:lpstr>
      <vt:lpstr>PowerPoint Presentation</vt:lpstr>
      <vt:lpstr>I’m Going That Way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Seeking For Jesus</dc:title>
  <dc:creator>mac</dc:creator>
  <cp:lastModifiedBy>mac</cp:lastModifiedBy>
  <cp:revision>64</cp:revision>
  <cp:lastPrinted>2017-02-24T04:09:08Z</cp:lastPrinted>
  <dcterms:created xsi:type="dcterms:W3CDTF">2017-02-22T10:14:47Z</dcterms:created>
  <dcterms:modified xsi:type="dcterms:W3CDTF">2017-02-26T03:36:18Z</dcterms:modified>
</cp:coreProperties>
</file>