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92" r:id="rId4"/>
    <p:sldId id="276" r:id="rId5"/>
    <p:sldId id="293" r:id="rId6"/>
    <p:sldId id="296" r:id="rId7"/>
    <p:sldId id="297" r:id="rId8"/>
    <p:sldId id="298" r:id="rId9"/>
    <p:sldId id="299" r:id="rId10"/>
    <p:sldId id="257" r:id="rId11"/>
    <p:sldId id="259" r:id="rId12"/>
    <p:sldId id="260" r:id="rId13"/>
    <p:sldId id="265" r:id="rId14"/>
    <p:sldId id="266" r:id="rId15"/>
    <p:sldId id="269" r:id="rId16"/>
    <p:sldId id="281" r:id="rId17"/>
    <p:sldId id="282" r:id="rId18"/>
    <p:sldId id="283" r:id="rId19"/>
    <p:sldId id="284" r:id="rId20"/>
    <p:sldId id="258" r:id="rId21"/>
    <p:sldId id="286" r:id="rId22"/>
    <p:sldId id="288" r:id="rId23"/>
    <p:sldId id="289" r:id="rId24"/>
    <p:sldId id="295" r:id="rId25"/>
    <p:sldId id="28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8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3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9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8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7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82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0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2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7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09720-D915-4FEF-B089-24E95CBF0DDC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AF96F-62E0-451D-A241-C68FCE84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3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800" b="1" i="1" dirty="0" smtClean="0">
                <a:solidFill>
                  <a:srgbClr val="FF0000"/>
                </a:solidFill>
              </a:rPr>
              <a:t>Be Faithful to the end.</a:t>
            </a:r>
            <a:endParaRPr lang="en-US" sz="8800" b="1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Rev. 2:10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54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0070C0"/>
                </a:solidFill>
              </a:rPr>
              <a:t>Is God faithful?</a:t>
            </a:r>
            <a:endParaRPr lang="en-US" sz="6600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God is faithful to us meaning that He does what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     He promises  </a:t>
            </a:r>
            <a:r>
              <a:rPr lang="en-US" b="1" dirty="0">
                <a:solidFill>
                  <a:srgbClr val="00B050"/>
                </a:solidFill>
              </a:rPr>
              <a:t>a</a:t>
            </a:r>
            <a:r>
              <a:rPr lang="en-US" b="1" dirty="0" smtClean="0">
                <a:solidFill>
                  <a:srgbClr val="00B050"/>
                </a:solidFill>
              </a:rPr>
              <a:t>nd that he is reliable and dependable.  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I Thess. 5:24  “Faithful is he who has called you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                        who will also do it.”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2 Tim. 2:13  “If we are faithless, He remains faithful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                     for He cannot deny Himself”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God always delivers on His promises!   Examples: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745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0070C0"/>
                </a:solidFill>
              </a:rPr>
              <a:t>Example:   Abraham and Sarah</a:t>
            </a:r>
            <a:endParaRPr lang="en-US" b="1" i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God promised this couple that they would have</a:t>
            </a:r>
          </a:p>
          <a:p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 a  child in their old age:    And it came to pass</a:t>
            </a:r>
          </a:p>
          <a:p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     Heb. 11:11  “By faith Sarah herself also received </a:t>
            </a:r>
          </a:p>
          <a:p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strength to conceive seed, and she bore a child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When she was past the age, because she judged 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Him FAITHFUL WHO HAD PROMISED.</a:t>
            </a:r>
          </a:p>
          <a:p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  Sarah, because of God’s faithfulness, though she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Was past the age of child bearing bore a son.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781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49" y="158749"/>
            <a:ext cx="11858625" cy="6518275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i="1" u="sng" dirty="0" smtClean="0">
                <a:solidFill>
                  <a:srgbClr val="0070C0"/>
                </a:solidFill>
              </a:rPr>
              <a:t>Deut. 7:9  </a:t>
            </a:r>
            <a:r>
              <a:rPr lang="en-US" sz="4000" b="1" dirty="0" smtClean="0">
                <a:solidFill>
                  <a:srgbClr val="0070C0"/>
                </a:solidFill>
              </a:rPr>
              <a:t>Know therefore that the Lord your God 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Is God: </a:t>
            </a:r>
            <a:r>
              <a:rPr lang="en-US" sz="4000" b="1" i="1" u="sng" dirty="0" smtClean="0">
                <a:solidFill>
                  <a:srgbClr val="0070C0"/>
                </a:solidFill>
              </a:rPr>
              <a:t>he is the faithful God</a:t>
            </a:r>
            <a:r>
              <a:rPr lang="en-US" sz="4000" b="1" dirty="0" smtClean="0">
                <a:solidFill>
                  <a:srgbClr val="0070C0"/>
                </a:solidFill>
              </a:rPr>
              <a:t>, keeping his covenant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Of love to a thousand generations of those who love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Him and keep his commands.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A promise that God made and He keeps!!</a:t>
            </a:r>
          </a:p>
          <a:p>
            <a:r>
              <a:rPr lang="en-US" sz="4400" b="1" dirty="0" smtClean="0">
                <a:solidFill>
                  <a:srgbClr val="00B050"/>
                </a:solidFill>
              </a:rPr>
              <a:t>   “There </a:t>
            </a:r>
            <a:r>
              <a:rPr lang="en-US" sz="4400" b="1" dirty="0">
                <a:solidFill>
                  <a:srgbClr val="00B050"/>
                </a:solidFill>
              </a:rPr>
              <a:t>hath no temptation taken you but such as is common to man: but God is faithful, who will not suffer you to be tempted above that ye are able; but will with the temptation also make a way to escape, that ye may be able to bear it</a:t>
            </a:r>
            <a:r>
              <a:rPr lang="en-US" sz="4400" b="1" dirty="0" smtClean="0">
                <a:solidFill>
                  <a:srgbClr val="00B050"/>
                </a:solidFill>
              </a:rPr>
              <a:t>. (I Cor. 10:13) “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   GOD IS FAITHFUL!   Even when it comes to temptation…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He does not allow us to be tempted beyond what we are able to bear.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God even makes a way of escape for us so that we don’t fall.  </a:t>
            </a:r>
          </a:p>
          <a:p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1670395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50" y="361950"/>
            <a:ext cx="11906250" cy="6276975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B050"/>
                </a:solidFill>
              </a:rPr>
              <a:t>   </a:t>
            </a:r>
            <a:r>
              <a:rPr lang="en-US" sz="4800" dirty="0" smtClean="0">
                <a:solidFill>
                  <a:srgbClr val="00B050"/>
                </a:solidFill>
              </a:rPr>
              <a:t>  God expects us to be faithful.  </a:t>
            </a:r>
          </a:p>
          <a:p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smtClean="0">
                <a:solidFill>
                  <a:srgbClr val="00B050"/>
                </a:solidFill>
              </a:rPr>
              <a:t>  </a:t>
            </a:r>
            <a:r>
              <a:rPr lang="en-US" sz="4800" dirty="0" smtClean="0">
                <a:solidFill>
                  <a:srgbClr val="00B050"/>
                </a:solidFill>
              </a:rPr>
              <a:t>Everyone </a:t>
            </a:r>
            <a:r>
              <a:rPr lang="en-US" sz="4800" dirty="0" smtClean="0">
                <a:solidFill>
                  <a:srgbClr val="00B050"/>
                </a:solidFill>
              </a:rPr>
              <a:t>does not have the same </a:t>
            </a:r>
            <a:r>
              <a:rPr lang="en-US" sz="4800" dirty="0" smtClean="0">
                <a:solidFill>
                  <a:srgbClr val="00B050"/>
                </a:solidFill>
              </a:rPr>
              <a:t>      opportunities</a:t>
            </a:r>
            <a:r>
              <a:rPr lang="en-US" sz="4800" dirty="0" smtClean="0">
                <a:solidFill>
                  <a:srgbClr val="00B050"/>
                </a:solidFill>
              </a:rPr>
              <a:t>:</a:t>
            </a:r>
          </a:p>
          <a:p>
            <a:r>
              <a:rPr lang="en-US" sz="4800" dirty="0" smtClean="0">
                <a:solidFill>
                  <a:srgbClr val="00B050"/>
                </a:solidFill>
              </a:rPr>
              <a:t>   Nor </a:t>
            </a:r>
            <a:r>
              <a:rPr lang="en-US" sz="4800" dirty="0" smtClean="0">
                <a:solidFill>
                  <a:srgbClr val="00B050"/>
                </a:solidFill>
              </a:rPr>
              <a:t>do we all have the same abilities.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</a:t>
            </a:r>
            <a:r>
              <a:rPr lang="en-US" sz="4800" b="1" dirty="0" smtClean="0">
                <a:solidFill>
                  <a:srgbClr val="7030A0"/>
                </a:solidFill>
              </a:rPr>
              <a:t>BUT WE ALL HAVE SOMETHING!!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In </a:t>
            </a:r>
            <a:r>
              <a:rPr lang="en-US" sz="4800" dirty="0" smtClean="0"/>
              <a:t>the</a:t>
            </a:r>
            <a:r>
              <a:rPr lang="en-US" sz="4800" dirty="0" smtClean="0"/>
              <a:t> parable of the talents  :  </a:t>
            </a:r>
            <a:r>
              <a:rPr lang="en-US" sz="4800" dirty="0" smtClean="0"/>
              <a:t>Jesus is the Master and </a:t>
            </a:r>
            <a:r>
              <a:rPr lang="en-US" sz="4800" b="1" u="sng" dirty="0" smtClean="0">
                <a:solidFill>
                  <a:srgbClr val="00B050"/>
                </a:solidFill>
              </a:rPr>
              <a:t>His servants are us</a:t>
            </a:r>
            <a:r>
              <a:rPr lang="en-US" sz="4800" b="1" u="sng" dirty="0" smtClean="0">
                <a:solidFill>
                  <a:srgbClr val="00B050"/>
                </a:solidFill>
              </a:rPr>
              <a:t>.</a:t>
            </a:r>
            <a:r>
              <a:rPr lang="en-US" sz="4800" b="1" dirty="0" smtClean="0">
                <a:solidFill>
                  <a:srgbClr val="00B050"/>
                </a:solidFill>
              </a:rPr>
              <a:t>   </a:t>
            </a:r>
            <a:r>
              <a:rPr lang="en-US" sz="4800" b="1" u="sng" dirty="0" smtClean="0">
                <a:solidFill>
                  <a:srgbClr val="00B050"/>
                </a:solidFill>
              </a:rPr>
              <a:t> Matt. 25:14-30</a:t>
            </a:r>
            <a:endParaRPr lang="en-US" sz="48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837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What does it mean to </a:t>
            </a:r>
            <a:r>
              <a:rPr lang="en-US" b="1" dirty="0" smtClean="0">
                <a:solidFill>
                  <a:srgbClr val="00B050"/>
                </a:solidFill>
              </a:rPr>
              <a:t>us to be </a:t>
            </a:r>
            <a:r>
              <a:rPr lang="en-US" b="1" dirty="0" smtClean="0">
                <a:solidFill>
                  <a:srgbClr val="00B050"/>
                </a:solidFill>
              </a:rPr>
              <a:t>faithful 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at  O’Neal?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15675" cy="4956175"/>
          </a:xfrm>
        </p:spPr>
        <p:txBody>
          <a:bodyPr>
            <a:normAutofit/>
          </a:bodyPr>
          <a:lstStyle/>
          <a:p>
            <a:r>
              <a:rPr lang="en-US" sz="3800" b="1" u="sng" dirty="0" smtClean="0">
                <a:solidFill>
                  <a:srgbClr val="7030A0"/>
                </a:solidFill>
              </a:rPr>
              <a:t>Answer:  </a:t>
            </a:r>
            <a:r>
              <a:rPr lang="en-US" sz="3500" dirty="0" smtClean="0">
                <a:solidFill>
                  <a:srgbClr val="7030A0"/>
                </a:solidFill>
              </a:rPr>
              <a:t>It means to be </a:t>
            </a:r>
            <a:r>
              <a:rPr lang="en-US" sz="3500" dirty="0" err="1" smtClean="0">
                <a:solidFill>
                  <a:srgbClr val="7030A0"/>
                </a:solidFill>
              </a:rPr>
              <a:t>stedfast</a:t>
            </a:r>
            <a:r>
              <a:rPr lang="en-US" sz="3500" dirty="0" smtClean="0">
                <a:solidFill>
                  <a:srgbClr val="7030A0"/>
                </a:solidFill>
              </a:rPr>
              <a:t> or consistent in</a:t>
            </a:r>
          </a:p>
          <a:p>
            <a:r>
              <a:rPr lang="en-US" sz="3500" dirty="0" smtClean="0">
                <a:solidFill>
                  <a:srgbClr val="7030A0"/>
                </a:solidFill>
              </a:rPr>
              <a:t>Allegiance or affection.  A faithful person does not</a:t>
            </a:r>
          </a:p>
          <a:p>
            <a:r>
              <a:rPr lang="en-US" sz="3500" dirty="0" smtClean="0">
                <a:solidFill>
                  <a:srgbClr val="7030A0"/>
                </a:solidFill>
              </a:rPr>
              <a:t>Waver. They are always there.  You can count on them.</a:t>
            </a:r>
          </a:p>
          <a:p>
            <a:endParaRPr lang="en-US" sz="3500" dirty="0">
              <a:solidFill>
                <a:srgbClr val="7030A0"/>
              </a:solidFill>
            </a:endParaRPr>
          </a:p>
          <a:p>
            <a:r>
              <a:rPr lang="en-US" sz="3500" dirty="0" smtClean="0">
                <a:solidFill>
                  <a:srgbClr val="7030A0"/>
                </a:solidFill>
              </a:rPr>
              <a:t>To be faithful means that you are firm in adherence to</a:t>
            </a:r>
          </a:p>
          <a:p>
            <a:r>
              <a:rPr lang="en-US" sz="3500" dirty="0" smtClean="0">
                <a:solidFill>
                  <a:srgbClr val="7030A0"/>
                </a:solidFill>
              </a:rPr>
              <a:t>Promises or in observance of duty.  You keep your</a:t>
            </a:r>
          </a:p>
          <a:p>
            <a:r>
              <a:rPr lang="en-US" sz="3500" dirty="0" smtClean="0">
                <a:solidFill>
                  <a:srgbClr val="7030A0"/>
                </a:solidFill>
              </a:rPr>
              <a:t>Promises and do your duties well.</a:t>
            </a:r>
          </a:p>
          <a:p>
            <a:r>
              <a:rPr lang="en-US" sz="3500" dirty="0" smtClean="0">
                <a:solidFill>
                  <a:srgbClr val="7030A0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980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5" y="200025"/>
            <a:ext cx="11811000" cy="65722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Faithfulness is not a common character trait!</a:t>
            </a:r>
          </a:p>
          <a:p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It is rare!    </a:t>
            </a:r>
            <a:r>
              <a:rPr lang="en-US" b="1" dirty="0" smtClean="0">
                <a:solidFill>
                  <a:srgbClr val="FF0000"/>
                </a:solidFill>
              </a:rPr>
              <a:t>Matt. 7:13-14  FEW.. Will that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Mean you?? </a:t>
            </a:r>
          </a:p>
          <a:p>
            <a:endParaRPr lang="en-US" sz="3600" dirty="0">
              <a:solidFill>
                <a:srgbClr val="7030A0"/>
              </a:solidFill>
            </a:endParaRPr>
          </a:p>
          <a:p>
            <a:r>
              <a:rPr lang="en-US" sz="3200" b="1" u="sng" dirty="0" smtClean="0">
                <a:solidFill>
                  <a:srgbClr val="00B050"/>
                </a:solidFill>
              </a:rPr>
              <a:t>Faithfulness is not an option we choose.  </a:t>
            </a:r>
            <a:r>
              <a:rPr lang="en-US" sz="3600" dirty="0" smtClean="0">
                <a:solidFill>
                  <a:srgbClr val="7030A0"/>
                </a:solidFill>
              </a:rPr>
              <a:t>God expects 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Us to be faithful to Him, and He seeks men and women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Who will live so as to consistently carry out His will!</a:t>
            </a:r>
          </a:p>
          <a:p>
            <a:r>
              <a:rPr lang="en-US" sz="4000" b="1" dirty="0" smtClean="0">
                <a:solidFill>
                  <a:srgbClr val="7030A0"/>
                </a:solidFill>
              </a:rPr>
              <a:t>   I Sam. 2:35 “  And I will raise me up a faithful priest,</a:t>
            </a:r>
          </a:p>
          <a:p>
            <a:r>
              <a:rPr lang="en-US" sz="4000" b="1" dirty="0" smtClean="0">
                <a:solidFill>
                  <a:srgbClr val="7030A0"/>
                </a:solidFill>
              </a:rPr>
              <a:t>That shall do according to that which is in mine heart</a:t>
            </a:r>
          </a:p>
          <a:p>
            <a:r>
              <a:rPr lang="en-US" sz="4000" b="1" dirty="0" smtClean="0">
                <a:solidFill>
                  <a:srgbClr val="7030A0"/>
                </a:solidFill>
              </a:rPr>
              <a:t>And in my mind.  “  </a:t>
            </a:r>
          </a:p>
          <a:p>
            <a:r>
              <a:rPr lang="en-US" sz="4000" b="1" dirty="0" smtClean="0">
                <a:solidFill>
                  <a:srgbClr val="7030A0"/>
                </a:solidFill>
              </a:rPr>
              <a:t> Balaam:  I can only speak and do</a:t>
            </a:r>
          </a:p>
          <a:p>
            <a:r>
              <a:rPr lang="en-US" sz="4000" b="1" dirty="0" smtClean="0">
                <a:solidFill>
                  <a:srgbClr val="7030A0"/>
                </a:solidFill>
              </a:rPr>
              <a:t>What God says!!  Num.22:18 </a:t>
            </a:r>
            <a:r>
              <a:rPr lang="en-US" sz="4000" i="1" dirty="0">
                <a:solidFill>
                  <a:srgbClr val="00B050"/>
                </a:solidFill>
              </a:rPr>
              <a:t>And Balaam answered and said unto the servants of </a:t>
            </a:r>
            <a:r>
              <a:rPr lang="en-US" sz="4000" i="1" dirty="0" err="1">
                <a:solidFill>
                  <a:srgbClr val="00B050"/>
                </a:solidFill>
              </a:rPr>
              <a:t>Balak</a:t>
            </a:r>
            <a:r>
              <a:rPr lang="en-US" sz="4000" i="1" dirty="0">
                <a:solidFill>
                  <a:srgbClr val="00B050"/>
                </a:solidFill>
              </a:rPr>
              <a:t>, If </a:t>
            </a:r>
            <a:r>
              <a:rPr lang="en-US" sz="4000" i="1" dirty="0" err="1">
                <a:solidFill>
                  <a:srgbClr val="00B050"/>
                </a:solidFill>
              </a:rPr>
              <a:t>Balak</a:t>
            </a:r>
            <a:r>
              <a:rPr lang="en-US" sz="4000" i="1" dirty="0">
                <a:solidFill>
                  <a:srgbClr val="00B050"/>
                </a:solidFill>
              </a:rPr>
              <a:t> would give me his house full of silver and gold, I cannot go beyond the word of the </a:t>
            </a:r>
            <a:r>
              <a:rPr lang="en-US" sz="4000" i="1" cap="small" dirty="0">
                <a:solidFill>
                  <a:srgbClr val="00B050"/>
                </a:solidFill>
              </a:rPr>
              <a:t>Lord</a:t>
            </a:r>
            <a:r>
              <a:rPr lang="en-US" sz="4000" i="1" dirty="0">
                <a:solidFill>
                  <a:srgbClr val="00B050"/>
                </a:solidFill>
              </a:rPr>
              <a:t> my God, to do less or more.</a:t>
            </a:r>
            <a:endParaRPr lang="en-US" sz="4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450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Be faithful in Prayer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</a:rPr>
              <a:t>I Thess. 5:17</a:t>
            </a:r>
          </a:p>
          <a:p>
            <a:endParaRPr lang="en-US" sz="5400" b="1" dirty="0">
              <a:solidFill>
                <a:srgbClr val="7030A0"/>
              </a:solidFill>
            </a:endParaRPr>
          </a:p>
          <a:p>
            <a:r>
              <a:rPr lang="en-US" sz="5400" b="1" dirty="0" smtClean="0">
                <a:solidFill>
                  <a:srgbClr val="7030A0"/>
                </a:solidFill>
              </a:rPr>
              <a:t>Acts 2:42</a:t>
            </a:r>
            <a:endParaRPr lang="en-US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187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Be faithful in attending church services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7030A0"/>
                </a:solidFill>
              </a:rPr>
              <a:t>Acts 20:7</a:t>
            </a:r>
          </a:p>
          <a:p>
            <a:r>
              <a:rPr lang="en-US" sz="4800" b="1" dirty="0" smtClean="0">
                <a:solidFill>
                  <a:srgbClr val="7030A0"/>
                </a:solidFill>
              </a:rPr>
              <a:t>Heb. 10:25</a:t>
            </a:r>
          </a:p>
          <a:p>
            <a:r>
              <a:rPr lang="en-US" sz="4800" b="1" dirty="0" smtClean="0">
                <a:solidFill>
                  <a:srgbClr val="7030A0"/>
                </a:solidFill>
              </a:rPr>
              <a:t>Titus 3:1       Is it a good work?   </a:t>
            </a:r>
          </a:p>
          <a:p>
            <a:r>
              <a:rPr lang="en-US" sz="4800" b="1" dirty="0">
                <a:solidFill>
                  <a:srgbClr val="7030A0"/>
                </a:solidFill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</a:rPr>
              <a:t>  Told to be ready to every good work!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5375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Be faithful in your giving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B0F0"/>
                </a:solidFill>
              </a:rPr>
              <a:t>Prov. 3:9  “Honor the Lord with your possession. And with the first</a:t>
            </a:r>
          </a:p>
          <a:p>
            <a:r>
              <a:rPr lang="en-US" sz="4000" b="1" dirty="0" smtClean="0">
                <a:solidFill>
                  <a:srgbClr val="00B0F0"/>
                </a:solidFill>
              </a:rPr>
              <a:t>Fruits of all your increase</a:t>
            </a:r>
            <a:r>
              <a:rPr lang="en-US" sz="4000" b="1" dirty="0" smtClean="0">
                <a:solidFill>
                  <a:srgbClr val="00B0F0"/>
                </a:solidFill>
              </a:rPr>
              <a:t>.</a:t>
            </a:r>
          </a:p>
          <a:p>
            <a:endParaRPr lang="en-US" sz="4000" b="1" dirty="0">
              <a:solidFill>
                <a:srgbClr val="00B0F0"/>
              </a:solidFill>
            </a:endParaRPr>
          </a:p>
          <a:p>
            <a:r>
              <a:rPr lang="en-US" sz="4000" b="1" dirty="0" smtClean="0">
                <a:solidFill>
                  <a:srgbClr val="00B0F0"/>
                </a:solidFill>
              </a:rPr>
              <a:t>I Cor. 16:1-2</a:t>
            </a:r>
            <a:endParaRPr lang="en-US" sz="4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07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Be faithful in your relationships. 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Eph. 5:25   Husbands, love your wives..</a:t>
            </a:r>
          </a:p>
          <a:p>
            <a:endParaRPr lang="en-US" sz="4000" b="1" dirty="0">
              <a:solidFill>
                <a:srgbClr val="00B050"/>
              </a:solidFill>
            </a:endParaRPr>
          </a:p>
          <a:p>
            <a:r>
              <a:rPr lang="en-US" sz="4000" b="1" dirty="0" smtClean="0">
                <a:solidFill>
                  <a:srgbClr val="00B050"/>
                </a:solidFill>
              </a:rPr>
              <a:t>Eph. 5:23  Wives, be subject to your husbands</a:t>
            </a:r>
          </a:p>
          <a:p>
            <a:endParaRPr lang="en-US" sz="4000" b="1" dirty="0">
              <a:solidFill>
                <a:srgbClr val="00B050"/>
              </a:solidFill>
            </a:endParaRPr>
          </a:p>
          <a:p>
            <a:r>
              <a:rPr lang="en-US" sz="4000" b="1" dirty="0" smtClean="0">
                <a:solidFill>
                  <a:srgbClr val="00B050"/>
                </a:solidFill>
              </a:rPr>
              <a:t>Eph. 6:1  Children, obey your parents in the Lord…</a:t>
            </a:r>
            <a:endParaRPr lang="en-US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893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4" y="377824"/>
            <a:ext cx="11477625" cy="6480175"/>
          </a:xfrm>
        </p:spPr>
        <p:txBody>
          <a:bodyPr>
            <a:normAutofit lnSpcReduction="10000"/>
          </a:bodyPr>
          <a:lstStyle/>
          <a:p>
            <a:r>
              <a:rPr lang="en-US" sz="6600" b="1" dirty="0" smtClean="0">
                <a:solidFill>
                  <a:srgbClr val="00B050"/>
                </a:solidFill>
              </a:rPr>
              <a:t>Daniel    </a:t>
            </a:r>
          </a:p>
          <a:p>
            <a:r>
              <a:rPr lang="en-US" sz="6600" b="1" dirty="0">
                <a:solidFill>
                  <a:srgbClr val="00B050"/>
                </a:solidFill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</a:rPr>
              <a:t>  Purposed </a:t>
            </a:r>
          </a:p>
          <a:p>
            <a:r>
              <a:rPr lang="en-US" sz="6600" b="1" dirty="0">
                <a:solidFill>
                  <a:srgbClr val="00B050"/>
                </a:solidFill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</a:rPr>
              <a:t>     In HIS</a:t>
            </a:r>
          </a:p>
          <a:p>
            <a:r>
              <a:rPr lang="en-US" sz="6600" b="1" dirty="0">
                <a:solidFill>
                  <a:srgbClr val="00B050"/>
                </a:solidFill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</a:rPr>
              <a:t>        HEART</a:t>
            </a:r>
          </a:p>
          <a:p>
            <a:r>
              <a:rPr lang="en-US" sz="6600" b="1" dirty="0">
                <a:solidFill>
                  <a:srgbClr val="00B050"/>
                </a:solidFill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</a:rPr>
              <a:t>          That He would not defile</a:t>
            </a:r>
          </a:p>
          <a:p>
            <a:pPr marL="0" indent="0">
              <a:buNone/>
            </a:pPr>
            <a:r>
              <a:rPr lang="en-US" sz="6600" b="1" dirty="0">
                <a:solidFill>
                  <a:srgbClr val="00B050"/>
                </a:solidFill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</a:rPr>
              <a:t>               Himself…Dan.1:8</a:t>
            </a:r>
          </a:p>
          <a:p>
            <a:r>
              <a:rPr lang="en-US" dirty="0"/>
              <a:t> </a:t>
            </a:r>
            <a:r>
              <a:rPr lang="en-US" dirty="0" smtClean="0"/>
              <a:t>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9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7030A0"/>
                </a:solidFill>
              </a:rPr>
              <a:t>Be faithful to your commitment to serve</a:t>
            </a:r>
            <a:br>
              <a:rPr lang="en-US" sz="4800" b="1" dirty="0" smtClean="0">
                <a:solidFill>
                  <a:srgbClr val="7030A0"/>
                </a:solidFill>
              </a:rPr>
            </a:br>
            <a:r>
              <a:rPr lang="en-US" sz="4800" b="1" dirty="0" smtClean="0">
                <a:solidFill>
                  <a:srgbClr val="7030A0"/>
                </a:solidFill>
              </a:rPr>
              <a:t>the Lord.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852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Remember what Jesus asked his apostles??</a:t>
            </a:r>
          </a:p>
          <a:p>
            <a:endParaRPr lang="en-US" sz="3200" b="1" dirty="0">
              <a:solidFill>
                <a:srgbClr val="00B050"/>
              </a:solidFill>
            </a:endParaRPr>
          </a:p>
          <a:p>
            <a:r>
              <a:rPr lang="en-US" sz="3200" b="1" dirty="0" smtClean="0">
                <a:solidFill>
                  <a:srgbClr val="00B050"/>
                </a:solidFill>
              </a:rPr>
              <a:t>Will you also go away?   </a:t>
            </a:r>
          </a:p>
          <a:p>
            <a:endParaRPr lang="en-US" sz="3200" b="1" dirty="0">
              <a:solidFill>
                <a:srgbClr val="00B050"/>
              </a:solidFill>
            </a:endParaRPr>
          </a:p>
          <a:p>
            <a:r>
              <a:rPr lang="en-US" sz="3200" b="1" dirty="0" smtClean="0">
                <a:solidFill>
                  <a:srgbClr val="00B050"/>
                </a:solidFill>
              </a:rPr>
              <a:t>What did Peter say? </a:t>
            </a:r>
            <a:r>
              <a:rPr lang="en-US" sz="3200" b="1" u="sng" dirty="0" smtClean="0">
                <a:solidFill>
                  <a:srgbClr val="7030A0"/>
                </a:solidFill>
              </a:rPr>
              <a:t> John 6:68,69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  </a:t>
            </a:r>
            <a:r>
              <a:rPr lang="en-US" sz="3200" b="1" baseline="30000" dirty="0">
                <a:solidFill>
                  <a:srgbClr val="FF0000"/>
                </a:solidFill>
              </a:rPr>
              <a:t>68 </a:t>
            </a:r>
            <a:r>
              <a:rPr lang="en-US" sz="3200" b="1" dirty="0">
                <a:solidFill>
                  <a:srgbClr val="FF0000"/>
                </a:solidFill>
              </a:rPr>
              <a:t>Then Simon Peter answered him, Lord, to whom shall we go? thou hast the words of eternal life.</a:t>
            </a:r>
          </a:p>
          <a:p>
            <a:r>
              <a:rPr lang="en-US" sz="3200" b="1" baseline="30000" dirty="0">
                <a:solidFill>
                  <a:srgbClr val="FF0000"/>
                </a:solidFill>
              </a:rPr>
              <a:t>69 </a:t>
            </a:r>
            <a:r>
              <a:rPr lang="en-US" sz="3200" b="1" dirty="0">
                <a:solidFill>
                  <a:srgbClr val="FF0000"/>
                </a:solidFill>
              </a:rPr>
              <a:t>And we believe and are sure that thou art that Christ, the Son of the living God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852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Make up your mind to do better…and do it.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Quit making excuses for yourself.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Psalms 122:1    </a:t>
            </a:r>
          </a:p>
          <a:p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</a:rPr>
              <a:t>     I  was glad…not sad, not mad…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7664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Be assured:   This world is not my home…</a:t>
            </a:r>
            <a:br>
              <a:rPr lang="en-US" sz="4800" b="1" dirty="0" smtClean="0">
                <a:solidFill>
                  <a:srgbClr val="FF0000"/>
                </a:solidFill>
              </a:rPr>
            </a:br>
            <a:r>
              <a:rPr lang="en-US" sz="4800" b="1" dirty="0" smtClean="0">
                <a:solidFill>
                  <a:srgbClr val="FF0000"/>
                </a:solidFill>
              </a:rPr>
              <a:t>I am just traveling through it.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</a:rPr>
              <a:t>2 Tim.4:7,8</a:t>
            </a:r>
          </a:p>
          <a:p>
            <a:endParaRPr lang="en-US" sz="6000" b="1" dirty="0">
              <a:solidFill>
                <a:srgbClr val="7030A0"/>
              </a:solidFill>
            </a:endParaRPr>
          </a:p>
          <a:p>
            <a:r>
              <a:rPr lang="en-US" sz="6000" b="1" dirty="0" smtClean="0">
                <a:solidFill>
                  <a:srgbClr val="7030A0"/>
                </a:solidFill>
              </a:rPr>
              <a:t>Heb. 9:27</a:t>
            </a:r>
            <a:endParaRPr lang="en-US" sz="6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048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Get rid of your sins that bog you down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</a:rPr>
              <a:t>Isa. 59:1-2</a:t>
            </a:r>
          </a:p>
          <a:p>
            <a:endParaRPr lang="en-US" sz="6000" b="1" dirty="0">
              <a:solidFill>
                <a:srgbClr val="7030A0"/>
              </a:solidFill>
            </a:endParaRPr>
          </a:p>
          <a:p>
            <a:r>
              <a:rPr lang="en-US" sz="6000" b="1" dirty="0" smtClean="0">
                <a:solidFill>
                  <a:srgbClr val="7030A0"/>
                </a:solidFill>
              </a:rPr>
              <a:t>James 5:16</a:t>
            </a:r>
            <a:endParaRPr lang="en-US" sz="6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7374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</a:rPr>
              <a:t>Look what Daniel got!</a:t>
            </a:r>
            <a:endParaRPr lang="en-US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Dan. 1: 18-19    </a:t>
            </a:r>
            <a:r>
              <a:rPr lang="en-US" sz="4000" b="1" baseline="30000" dirty="0">
                <a:solidFill>
                  <a:srgbClr val="00B050"/>
                </a:solidFill>
              </a:rPr>
              <a:t>18 </a:t>
            </a:r>
            <a:r>
              <a:rPr lang="en-US" sz="4000" b="1" dirty="0">
                <a:solidFill>
                  <a:srgbClr val="00B050"/>
                </a:solidFill>
              </a:rPr>
              <a:t>Now at the end of the days that the king had said he should bring them in, then the prince of the eunuchs brought them in before Nebuchadnezzar.</a:t>
            </a:r>
          </a:p>
          <a:p>
            <a:r>
              <a:rPr lang="en-US" sz="4000" b="1" baseline="30000" dirty="0">
                <a:solidFill>
                  <a:srgbClr val="00B050"/>
                </a:solidFill>
              </a:rPr>
              <a:t>19 </a:t>
            </a:r>
            <a:r>
              <a:rPr lang="en-US" sz="4000" b="1" dirty="0">
                <a:solidFill>
                  <a:srgbClr val="00B050"/>
                </a:solidFill>
              </a:rPr>
              <a:t>And the king communed with them; and among them all was found none like Daniel, </a:t>
            </a:r>
            <a:r>
              <a:rPr lang="en-US" sz="4000" b="1" dirty="0" err="1">
                <a:solidFill>
                  <a:srgbClr val="00B050"/>
                </a:solidFill>
              </a:rPr>
              <a:t>Hananiah</a:t>
            </a:r>
            <a:r>
              <a:rPr lang="en-US" sz="4000" b="1" dirty="0">
                <a:solidFill>
                  <a:srgbClr val="00B050"/>
                </a:solidFill>
              </a:rPr>
              <a:t>, </a:t>
            </a:r>
            <a:r>
              <a:rPr lang="en-US" sz="4000" b="1" dirty="0" err="1">
                <a:solidFill>
                  <a:srgbClr val="00B050"/>
                </a:solidFill>
              </a:rPr>
              <a:t>Mishael</a:t>
            </a:r>
            <a:r>
              <a:rPr lang="en-US" sz="4000" b="1" dirty="0">
                <a:solidFill>
                  <a:srgbClr val="00B050"/>
                </a:solidFill>
              </a:rPr>
              <a:t>, and </a:t>
            </a:r>
            <a:r>
              <a:rPr lang="en-US" sz="4000" b="1" dirty="0" err="1">
                <a:solidFill>
                  <a:srgbClr val="00B050"/>
                </a:solidFill>
              </a:rPr>
              <a:t>Azariah</a:t>
            </a:r>
            <a:r>
              <a:rPr lang="en-US" sz="4000" b="1" dirty="0">
                <a:solidFill>
                  <a:srgbClr val="00B050"/>
                </a:solidFill>
              </a:rPr>
              <a:t>: therefore stood they before the 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7295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Remember what you are going to get</a:t>
            </a:r>
            <a:br>
              <a:rPr lang="en-US" b="1" u="sng" dirty="0" smtClean="0">
                <a:solidFill>
                  <a:srgbClr val="7030A0"/>
                </a:solidFill>
              </a:rPr>
            </a:br>
            <a:r>
              <a:rPr lang="en-US" b="1" u="sng" dirty="0" smtClean="0">
                <a:solidFill>
                  <a:srgbClr val="7030A0"/>
                </a:solidFill>
              </a:rPr>
              <a:t>in the end.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I Cor. </a:t>
            </a:r>
            <a:r>
              <a:rPr lang="en-US" sz="5400" b="1" dirty="0" smtClean="0">
                <a:solidFill>
                  <a:srgbClr val="00B050"/>
                </a:solidFill>
              </a:rPr>
              <a:t>15:58</a:t>
            </a:r>
          </a:p>
          <a:p>
            <a:endParaRPr lang="en-US" sz="5400" b="1" dirty="0">
              <a:solidFill>
                <a:srgbClr val="00B050"/>
              </a:solidFill>
            </a:endParaRPr>
          </a:p>
          <a:p>
            <a:r>
              <a:rPr lang="en-US" sz="5400" b="1" dirty="0" smtClean="0">
                <a:solidFill>
                  <a:srgbClr val="00B050"/>
                </a:solidFill>
              </a:rPr>
              <a:t>Rev. 14:13</a:t>
            </a:r>
          </a:p>
          <a:p>
            <a:endParaRPr lang="en-US" sz="5400" b="1" dirty="0">
              <a:solidFill>
                <a:srgbClr val="00B050"/>
              </a:solidFill>
            </a:endParaRPr>
          </a:p>
          <a:p>
            <a:endParaRPr lang="en-US" sz="5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43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077" y="340954"/>
            <a:ext cx="11471787" cy="6433472"/>
          </a:xfrm>
        </p:spPr>
        <p:txBody>
          <a:bodyPr>
            <a:normAutofit fontScale="92500" lnSpcReduction="20000"/>
          </a:bodyPr>
          <a:lstStyle/>
          <a:p>
            <a:r>
              <a:rPr lang="en-US" sz="4300" dirty="0">
                <a:solidFill>
                  <a:srgbClr val="7030A0"/>
                </a:solidFill>
              </a:rPr>
              <a:t>W</a:t>
            </a:r>
            <a:r>
              <a:rPr lang="en-US" sz="4300" dirty="0" smtClean="0">
                <a:solidFill>
                  <a:srgbClr val="7030A0"/>
                </a:solidFill>
              </a:rPr>
              <a:t>ho was Daniel?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3900" b="1" dirty="0">
                <a:solidFill>
                  <a:srgbClr val="7030A0"/>
                </a:solidFill>
              </a:rPr>
              <a:t> </a:t>
            </a:r>
            <a:r>
              <a:rPr lang="en-US" sz="3900" b="1" dirty="0" smtClean="0">
                <a:solidFill>
                  <a:srgbClr val="7030A0"/>
                </a:solidFill>
              </a:rPr>
              <a:t>  What did Daniel do?    </a:t>
            </a:r>
            <a:r>
              <a:rPr lang="en-US" b="1" i="1" u="sng" dirty="0" smtClean="0">
                <a:solidFill>
                  <a:srgbClr val="00B050"/>
                </a:solidFill>
              </a:rPr>
              <a:t>He purposed…He decided…</a:t>
            </a:r>
          </a:p>
          <a:p>
            <a:endParaRPr lang="en-US" dirty="0"/>
          </a:p>
          <a:p>
            <a:r>
              <a:rPr lang="en-US" dirty="0" smtClean="0"/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sz="3500" b="1" dirty="0" smtClean="0">
                <a:solidFill>
                  <a:srgbClr val="7030A0"/>
                </a:solidFill>
              </a:rPr>
              <a:t>Where did he make this resolution?  </a:t>
            </a:r>
            <a:r>
              <a:rPr lang="en-US" b="1" i="1" u="sng" dirty="0" smtClean="0">
                <a:solidFill>
                  <a:srgbClr val="00B050"/>
                </a:solidFill>
              </a:rPr>
              <a:t>In His Heart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sz="3900" dirty="0" smtClean="0">
                <a:solidFill>
                  <a:srgbClr val="7030A0"/>
                </a:solidFill>
              </a:rPr>
              <a:t>What would he not do?  </a:t>
            </a:r>
            <a:r>
              <a:rPr lang="en-US" sz="3900" b="1" u="sng" dirty="0" smtClean="0">
                <a:solidFill>
                  <a:srgbClr val="00B050"/>
                </a:solidFill>
              </a:rPr>
              <a:t> </a:t>
            </a:r>
            <a:r>
              <a:rPr lang="en-US" b="1" u="sng" dirty="0" smtClean="0">
                <a:solidFill>
                  <a:srgbClr val="00B050"/>
                </a:solidFill>
              </a:rPr>
              <a:t>Defile himself with the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          </a:t>
            </a:r>
            <a:r>
              <a:rPr lang="en-US" b="1" u="sng" dirty="0" smtClean="0">
                <a:solidFill>
                  <a:srgbClr val="00B050"/>
                </a:solidFill>
              </a:rPr>
              <a:t>   King’s meat and drink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7030A0"/>
                </a:solidFill>
              </a:rPr>
              <a:t>How?   </a:t>
            </a:r>
            <a:r>
              <a:rPr lang="en-US" b="1" dirty="0" smtClean="0">
                <a:solidFill>
                  <a:srgbClr val="00B050"/>
                </a:solidFill>
              </a:rPr>
              <a:t>PROVE THY SERVANTS</a:t>
            </a:r>
            <a:r>
              <a:rPr lang="en-US" dirty="0" smtClean="0"/>
              <a:t>…  </a:t>
            </a:r>
            <a:r>
              <a:rPr lang="en-US" dirty="0" smtClean="0">
                <a:solidFill>
                  <a:srgbClr val="0070C0"/>
                </a:solidFill>
              </a:rPr>
              <a:t>Put us to the test.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87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99" y="957262"/>
            <a:ext cx="11972925" cy="590073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1.  Daniel was faithful to God.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2. Daniel was snatched from home, moved as a prisoner to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Babylon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3. He was enrolled in school in the king’s court.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4. He refused to defile himself with the king’s 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Delicacies.  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5. He was told not to pray—yet he refused to obey man…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6. He was thrown into the lions den ..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  God honored and  exalted him for that faithfulness. </a:t>
            </a: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745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Are you ready to do what Daniel did?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900" dirty="0" smtClean="0">
                <a:solidFill>
                  <a:srgbClr val="7030A0"/>
                </a:solidFill>
              </a:rPr>
              <a:t>What does it take today to be a Christian, to be faithfully</a:t>
            </a:r>
          </a:p>
          <a:p>
            <a:r>
              <a:rPr lang="en-US" sz="3900" dirty="0">
                <a:solidFill>
                  <a:srgbClr val="7030A0"/>
                </a:solidFill>
              </a:rPr>
              <a:t> </a:t>
            </a:r>
            <a:r>
              <a:rPr lang="en-US" sz="3900" dirty="0" smtClean="0">
                <a:solidFill>
                  <a:srgbClr val="7030A0"/>
                </a:solidFill>
              </a:rPr>
              <a:t> serving the Lord?   </a:t>
            </a:r>
          </a:p>
          <a:p>
            <a:endParaRPr lang="en-US" sz="3900" dirty="0"/>
          </a:p>
          <a:p>
            <a:r>
              <a:rPr lang="en-US" sz="3900" dirty="0" smtClean="0">
                <a:solidFill>
                  <a:srgbClr val="FF0000"/>
                </a:solidFill>
              </a:rPr>
              <a:t>A decision must be made…When we are tried, what is our</a:t>
            </a:r>
          </a:p>
          <a:p>
            <a:r>
              <a:rPr lang="en-US" sz="3900" dirty="0" smtClean="0">
                <a:solidFill>
                  <a:srgbClr val="FF0000"/>
                </a:solidFill>
              </a:rPr>
              <a:t>Answer?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</a:t>
            </a:r>
            <a:r>
              <a:rPr lang="en-US" sz="3900" dirty="0" smtClean="0">
                <a:solidFill>
                  <a:srgbClr val="7030A0"/>
                </a:solidFill>
              </a:rPr>
              <a:t>The devil wants you.  The world around you wants you to </a:t>
            </a:r>
          </a:p>
          <a:p>
            <a:r>
              <a:rPr lang="en-US" sz="3900" dirty="0" smtClean="0">
                <a:solidFill>
                  <a:srgbClr val="7030A0"/>
                </a:solidFill>
              </a:rPr>
              <a:t>Be like it</a:t>
            </a:r>
            <a:r>
              <a:rPr lang="en-US" sz="3900" dirty="0" smtClean="0"/>
              <a:t>.   </a:t>
            </a:r>
          </a:p>
          <a:p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</a:t>
            </a:r>
            <a:r>
              <a:rPr lang="en-US" sz="4000" i="1" u="sng" dirty="0" smtClean="0">
                <a:solidFill>
                  <a:srgbClr val="7030A0"/>
                </a:solidFill>
              </a:rPr>
              <a:t>First:  </a:t>
            </a:r>
            <a:r>
              <a:rPr lang="en-US" sz="4000" i="1" u="sng" dirty="0" smtClean="0">
                <a:solidFill>
                  <a:srgbClr val="00B050"/>
                </a:solidFill>
              </a:rPr>
              <a:t>Decide who you want to serve?</a:t>
            </a:r>
          </a:p>
          <a:p>
            <a:r>
              <a:rPr lang="en-US" sz="4000" i="1" u="sng" dirty="0" smtClean="0">
                <a:solidFill>
                  <a:srgbClr val="00B050"/>
                </a:solidFill>
              </a:rPr>
              <a:t>Matt. 11:28-30;</a:t>
            </a:r>
            <a:r>
              <a:rPr lang="en-US" sz="4000" i="1" dirty="0" smtClean="0">
                <a:solidFill>
                  <a:srgbClr val="00B050"/>
                </a:solidFill>
              </a:rPr>
              <a:t>  </a:t>
            </a:r>
            <a:r>
              <a:rPr lang="en-US" sz="4000" i="1" u="sng" dirty="0" smtClean="0">
                <a:solidFill>
                  <a:srgbClr val="00B050"/>
                </a:solidFill>
              </a:rPr>
              <a:t>Matt. 23:37 </a:t>
            </a:r>
            <a:endParaRPr lang="en-US" sz="4000" i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98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sz="6600" b="1" i="1" u="sng" dirty="0">
                <a:solidFill>
                  <a:srgbClr val="7030A0"/>
                </a:solidFill>
              </a:rPr>
              <a:t>First:  </a:t>
            </a:r>
            <a:r>
              <a:rPr lang="en-US" sz="6600" b="1" i="1" u="sng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6600" b="1" i="1" u="sng" dirty="0" smtClean="0">
                <a:solidFill>
                  <a:srgbClr val="00B050"/>
                </a:solidFill>
              </a:rPr>
              <a:t>Decide </a:t>
            </a:r>
            <a:r>
              <a:rPr lang="en-US" sz="6600" b="1" i="1" u="sng" dirty="0">
                <a:solidFill>
                  <a:srgbClr val="00B050"/>
                </a:solidFill>
              </a:rPr>
              <a:t>who you want to serve?</a:t>
            </a:r>
          </a:p>
          <a:p>
            <a:r>
              <a:rPr lang="en-US" sz="6600" b="1" i="1" u="sng" dirty="0">
                <a:solidFill>
                  <a:srgbClr val="00B050"/>
                </a:solidFill>
              </a:rPr>
              <a:t>Matt. 11:28-30;</a:t>
            </a:r>
            <a:r>
              <a:rPr lang="en-US" sz="6600" b="1" i="1" dirty="0">
                <a:solidFill>
                  <a:srgbClr val="00B050"/>
                </a:solidFill>
              </a:rPr>
              <a:t>  </a:t>
            </a:r>
            <a:r>
              <a:rPr lang="en-US" sz="6600" b="1" i="1" u="sng" dirty="0">
                <a:solidFill>
                  <a:srgbClr val="00B050"/>
                </a:solidFill>
              </a:rPr>
              <a:t>Matt. 23:37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3428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u="sng" dirty="0">
                <a:solidFill>
                  <a:srgbClr val="7030A0"/>
                </a:solidFill>
              </a:rPr>
              <a:t>Second:   </a:t>
            </a:r>
            <a:r>
              <a:rPr lang="en-US" sz="5400" b="1" dirty="0">
                <a:solidFill>
                  <a:srgbClr val="00B050"/>
                </a:solidFill>
              </a:rPr>
              <a:t>Make up your mind to be faithful to Him.</a:t>
            </a:r>
          </a:p>
          <a:p>
            <a:r>
              <a:rPr lang="en-US" sz="5400" b="1" dirty="0">
                <a:solidFill>
                  <a:srgbClr val="00B050"/>
                </a:solidFill>
              </a:rPr>
              <a:t>   It is entirely up to you…no one else can serve God for you.   </a:t>
            </a:r>
            <a:r>
              <a:rPr lang="en-US" sz="5400" b="1" dirty="0" err="1">
                <a:solidFill>
                  <a:srgbClr val="00B050"/>
                </a:solidFill>
              </a:rPr>
              <a:t>Mtt</a:t>
            </a:r>
            <a:r>
              <a:rPr lang="en-US" sz="5400" b="1" dirty="0">
                <a:solidFill>
                  <a:srgbClr val="00B050"/>
                </a:solidFill>
              </a:rPr>
              <a:t>. 16:26 ; Gal.2:20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288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7200" b="1" u="sng" dirty="0">
                <a:solidFill>
                  <a:srgbClr val="7030A0"/>
                </a:solidFill>
              </a:rPr>
              <a:t>Third.  </a:t>
            </a:r>
            <a:r>
              <a:rPr lang="en-US" sz="7200" b="1" dirty="0">
                <a:solidFill>
                  <a:srgbClr val="00B050"/>
                </a:solidFill>
              </a:rPr>
              <a:t>Prove you are a disciple!  …I will follow Jesus!  John 13:34,35  ; I Pet.2:21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484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b="1" u="sng" dirty="0">
                <a:solidFill>
                  <a:srgbClr val="7030A0"/>
                </a:solidFill>
              </a:rPr>
              <a:t>Fourth:  </a:t>
            </a:r>
            <a:r>
              <a:rPr lang="en-US" sz="6000" b="1" dirty="0">
                <a:solidFill>
                  <a:srgbClr val="00B050"/>
                </a:solidFill>
              </a:rPr>
              <a:t>Be faithful…Who are you serving?  Yourself?  Others?  Jesus Christ..  (Mtt.6:33)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46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1123</Words>
  <Application>Microsoft Office PowerPoint</Application>
  <PresentationFormat>Widescreen</PresentationFormat>
  <Paragraphs>149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Be Faithful to the end.</vt:lpstr>
      <vt:lpstr>PowerPoint Presentation</vt:lpstr>
      <vt:lpstr>PowerPoint Presentation</vt:lpstr>
      <vt:lpstr>PowerPoint Presentation</vt:lpstr>
      <vt:lpstr>Are you ready to do what Daniel did?</vt:lpstr>
      <vt:lpstr>PowerPoint Presentation</vt:lpstr>
      <vt:lpstr>PowerPoint Presentation</vt:lpstr>
      <vt:lpstr>PowerPoint Presentation</vt:lpstr>
      <vt:lpstr>PowerPoint Presentation</vt:lpstr>
      <vt:lpstr>Is God faithful?</vt:lpstr>
      <vt:lpstr>Example:   Abraham and Sarah</vt:lpstr>
      <vt:lpstr>PowerPoint Presentation</vt:lpstr>
      <vt:lpstr>PowerPoint Presentation</vt:lpstr>
      <vt:lpstr>What does it mean to us to be faithful  at  O’Neal?</vt:lpstr>
      <vt:lpstr>PowerPoint Presentation</vt:lpstr>
      <vt:lpstr>Be faithful in Prayer</vt:lpstr>
      <vt:lpstr>Be faithful in attending church services</vt:lpstr>
      <vt:lpstr>Be faithful in your giving.  </vt:lpstr>
      <vt:lpstr>Be faithful in your relationships.  </vt:lpstr>
      <vt:lpstr>Be faithful to your commitment to serve the Lord.</vt:lpstr>
      <vt:lpstr>Make up your mind to do better…and do it. Quit making excuses for yourself.</vt:lpstr>
      <vt:lpstr>Be assured:   This world is not my home… I am just traveling through it.</vt:lpstr>
      <vt:lpstr>Get rid of your sins that bog you down</vt:lpstr>
      <vt:lpstr>Look what Daniel got!</vt:lpstr>
      <vt:lpstr>Remember what you are going to get in the end.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 Faithful to the end.</dc:title>
  <dc:creator>mac</dc:creator>
  <cp:lastModifiedBy>mac</cp:lastModifiedBy>
  <cp:revision>26</cp:revision>
  <dcterms:created xsi:type="dcterms:W3CDTF">2016-03-09T11:22:40Z</dcterms:created>
  <dcterms:modified xsi:type="dcterms:W3CDTF">2016-03-13T00:33:49Z</dcterms:modified>
</cp:coreProperties>
</file>