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93" r:id="rId2"/>
    <p:sldId id="256" r:id="rId3"/>
    <p:sldId id="260" r:id="rId4"/>
    <p:sldId id="261" r:id="rId5"/>
    <p:sldId id="257" r:id="rId6"/>
    <p:sldId id="277" r:id="rId7"/>
    <p:sldId id="258" r:id="rId8"/>
    <p:sldId id="278" r:id="rId9"/>
    <p:sldId id="270" r:id="rId10"/>
    <p:sldId id="279" r:id="rId11"/>
    <p:sldId id="263" r:id="rId12"/>
    <p:sldId id="280" r:id="rId13"/>
    <p:sldId id="282" r:id="rId14"/>
    <p:sldId id="284" r:id="rId15"/>
    <p:sldId id="287" r:id="rId16"/>
    <p:sldId id="288" r:id="rId17"/>
    <p:sldId id="289" r:id="rId18"/>
    <p:sldId id="264" r:id="rId19"/>
    <p:sldId id="265" r:id="rId20"/>
    <p:sldId id="291" r:id="rId21"/>
    <p:sldId id="290" r:id="rId22"/>
    <p:sldId id="292" r:id="rId23"/>
    <p:sldId id="259" r:id="rId24"/>
    <p:sldId id="271" r:id="rId25"/>
    <p:sldId id="272" r:id="rId26"/>
    <p:sldId id="273" r:id="rId27"/>
    <p:sldId id="275" r:id="rId28"/>
    <p:sldId id="276" r:id="rId29"/>
    <p:sldId id="294" r:id="rId30"/>
    <p:sldId id="295" r:id="rId31"/>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3" autoAdjust="0"/>
    <p:restoredTop sz="94660"/>
  </p:normalViewPr>
  <p:slideViewPr>
    <p:cSldViewPr snapToGrid="0">
      <p:cViewPr varScale="1">
        <p:scale>
          <a:sx n="92" d="100"/>
          <a:sy n="92" d="100"/>
        </p:scale>
        <p:origin x="54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2DB9C131-E497-4C68-8CBA-05774E8506F3}" type="datetimeFigureOut">
              <a:rPr lang="en-US" smtClean="0"/>
              <a:t>10/20/2018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450D1F4F-0DF5-4CBE-83D9-AAF5E57E564F}" type="slidenum">
              <a:rPr lang="en-US" smtClean="0"/>
              <a:t>‹#›</a:t>
            </a:fld>
            <a:endParaRPr lang="en-US"/>
          </a:p>
        </p:txBody>
      </p:sp>
    </p:spTree>
    <p:extLst>
      <p:ext uri="{BB962C8B-B14F-4D97-AF65-F5344CB8AC3E}">
        <p14:creationId xmlns:p14="http://schemas.microsoft.com/office/powerpoint/2010/main" val="40031004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7D8B36-21EB-4D21-A679-F9B7F17BA63C}" type="datetimeFigureOut">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258316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D8B36-21EB-4D21-A679-F9B7F17BA63C}" type="datetimeFigureOut">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686866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D8B36-21EB-4D21-A679-F9B7F17BA63C}" type="datetimeFigureOut">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2926656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D8B36-21EB-4D21-A679-F9B7F17BA63C}" type="datetimeFigureOut">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142758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7D8B36-21EB-4D21-A679-F9B7F17BA63C}" type="datetimeFigureOut">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2699395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7D8B36-21EB-4D21-A679-F9B7F17BA63C}" type="datetimeFigureOut">
              <a:rPr lang="en-US" smtClean="0"/>
              <a:t>10/20/2018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353159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7D8B36-21EB-4D21-A679-F9B7F17BA63C}" type="datetimeFigureOut">
              <a:rPr lang="en-US" smtClean="0"/>
              <a:t>10/20/2018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3485193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7D8B36-21EB-4D21-A679-F9B7F17BA63C}" type="datetimeFigureOut">
              <a:rPr lang="en-US" smtClean="0"/>
              <a:t>10/20/2018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725810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7D8B36-21EB-4D21-A679-F9B7F17BA63C}" type="datetimeFigureOut">
              <a:rPr lang="en-US" smtClean="0"/>
              <a:t>10/20/2018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189561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7D8B36-21EB-4D21-A679-F9B7F17BA63C}" type="datetimeFigureOut">
              <a:rPr lang="en-US" smtClean="0"/>
              <a:t>10/20/2018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275455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7D8B36-21EB-4D21-A679-F9B7F17BA63C}" type="datetimeFigureOut">
              <a:rPr lang="en-US" smtClean="0"/>
              <a:t>10/20/2018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A69E73-B485-4969-BC39-E3E6D5BBE92E}" type="slidenum">
              <a:rPr lang="en-US" smtClean="0"/>
              <a:t>‹#›</a:t>
            </a:fld>
            <a:endParaRPr lang="en-US"/>
          </a:p>
        </p:txBody>
      </p:sp>
    </p:spTree>
    <p:extLst>
      <p:ext uri="{BB962C8B-B14F-4D97-AF65-F5344CB8AC3E}">
        <p14:creationId xmlns:p14="http://schemas.microsoft.com/office/powerpoint/2010/main" val="9577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7D8B36-21EB-4D21-A679-F9B7F17BA63C}" type="datetimeFigureOut">
              <a:rPr lang="en-US" smtClean="0"/>
              <a:t>10/20/2018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A69E73-B485-4969-BC39-E3E6D5BBE92E}" type="slidenum">
              <a:rPr lang="en-US" smtClean="0"/>
              <a:t>‹#›</a:t>
            </a:fld>
            <a:endParaRPr lang="en-US"/>
          </a:p>
        </p:txBody>
      </p:sp>
    </p:spTree>
    <p:extLst>
      <p:ext uri="{BB962C8B-B14F-4D97-AF65-F5344CB8AC3E}">
        <p14:creationId xmlns:p14="http://schemas.microsoft.com/office/powerpoint/2010/main" val="3841061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biblegateway.com/passage/?search=Romans+12:18&amp;version=KJV"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155864"/>
            <a:ext cx="11814464" cy="6629400"/>
          </a:xfrm>
        </p:spPr>
        <p:txBody>
          <a:bodyPr>
            <a:normAutofit/>
          </a:bodyPr>
          <a:lstStyle/>
          <a:p>
            <a:r>
              <a:rPr lang="en-US" sz="5400" b="1" dirty="0" smtClean="0"/>
              <a:t>The Great Patriarchs    Romans 15:4</a:t>
            </a:r>
            <a:r>
              <a:rPr lang="en-US" sz="3600" b="1" dirty="0" smtClean="0"/>
              <a:t>  </a:t>
            </a:r>
          </a:p>
          <a:p>
            <a:endParaRPr lang="en-US" sz="3600" dirty="0"/>
          </a:p>
          <a:p>
            <a:r>
              <a:rPr lang="en-US" sz="3600" dirty="0" smtClean="0"/>
              <a:t>1. Abraham….man of faith</a:t>
            </a:r>
          </a:p>
          <a:p>
            <a:endParaRPr lang="en-US" sz="3600" dirty="0"/>
          </a:p>
          <a:p>
            <a:r>
              <a:rPr lang="en-US" sz="3600" dirty="0" smtClean="0"/>
              <a:t>2. Isaac…son of promise</a:t>
            </a:r>
          </a:p>
          <a:p>
            <a:endParaRPr lang="en-US" sz="3600" dirty="0"/>
          </a:p>
          <a:p>
            <a:r>
              <a:rPr lang="en-US" sz="3600" dirty="0" smtClean="0"/>
              <a:t>3. Jacob,..*</a:t>
            </a:r>
            <a:r>
              <a:rPr lang="en-US" sz="3600" dirty="0" err="1" smtClean="0"/>
              <a:t>Israel..father</a:t>
            </a:r>
            <a:r>
              <a:rPr lang="en-US" sz="3600" dirty="0" smtClean="0"/>
              <a:t> of the  12 tribes of   Israel.</a:t>
            </a:r>
          </a:p>
          <a:p>
            <a:endParaRPr lang="en-US" sz="3600" dirty="0"/>
          </a:p>
          <a:p>
            <a:r>
              <a:rPr lang="en-US" sz="3600" dirty="0" smtClean="0"/>
              <a:t>4. Joseph…</a:t>
            </a:r>
            <a:r>
              <a:rPr lang="en-US" sz="3600" dirty="0" err="1" smtClean="0"/>
              <a:t>stedfast</a:t>
            </a:r>
            <a:r>
              <a:rPr lang="en-US" sz="3600" dirty="0" smtClean="0"/>
              <a:t> in his faith…</a:t>
            </a:r>
            <a:endParaRPr lang="en-US" sz="3600" dirty="0"/>
          </a:p>
        </p:txBody>
      </p:sp>
    </p:spTree>
    <p:extLst>
      <p:ext uri="{BB962C8B-B14F-4D97-AF65-F5344CB8AC3E}">
        <p14:creationId xmlns:p14="http://schemas.microsoft.com/office/powerpoint/2010/main" val="218304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p:cTn id="2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p:cTn id="3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0" end="0"/>
                                            </p:txEl>
                                          </p:spTgt>
                                        </p:tgtEl>
                                        <p:attrNameLst>
                                          <p:attrName>style.visibility</p:attrName>
                                        </p:attrNameLst>
                                      </p:cBhvr>
                                      <p:to>
                                        <p:strVal val="visible"/>
                                      </p:to>
                                    </p:set>
                                    <p:anim calcmode="lin" valueType="num">
                                      <p:cBhvr>
                                        <p:cTn id="39"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0"/>
            <a:ext cx="12001500" cy="6733309"/>
          </a:xfrm>
        </p:spPr>
        <p:txBody>
          <a:bodyPr/>
          <a:lstStyle/>
          <a:p>
            <a:r>
              <a:rPr lang="en-US" sz="3600" b="1" dirty="0"/>
              <a:t>Job 14:14 King James Version (KJV)</a:t>
            </a:r>
          </a:p>
          <a:p>
            <a:r>
              <a:rPr lang="en-US" sz="3600" b="1" u="sng" baseline="30000" dirty="0"/>
              <a:t>14 </a:t>
            </a:r>
            <a:r>
              <a:rPr lang="en-US" sz="3600" b="1" u="sng" dirty="0"/>
              <a:t>If a man die, shall he live again? all the days of my appointed time will I wait, till my change come</a:t>
            </a:r>
            <a:r>
              <a:rPr lang="en-US" sz="3600" b="1" u="sng" dirty="0" smtClean="0"/>
              <a:t>.</a:t>
            </a:r>
          </a:p>
          <a:p>
            <a:endParaRPr lang="en-US" sz="3600" dirty="0"/>
          </a:p>
          <a:p>
            <a:r>
              <a:rPr lang="en-US" sz="4000" b="1" u="sng" dirty="0" smtClean="0"/>
              <a:t>James 4:13-14   </a:t>
            </a:r>
          </a:p>
          <a:p>
            <a:endParaRPr lang="en-US" sz="3600" dirty="0"/>
          </a:p>
          <a:p>
            <a:r>
              <a:rPr lang="en-US" sz="3600" dirty="0" smtClean="0"/>
              <a:t>..</a:t>
            </a:r>
            <a:r>
              <a:rPr lang="en-US" sz="3600" dirty="0" err="1" smtClean="0"/>
              <a:t>Centerview</a:t>
            </a:r>
            <a:r>
              <a:rPr lang="en-US" sz="3600" dirty="0" smtClean="0"/>
              <a:t>:   </a:t>
            </a:r>
            <a:endParaRPr lang="en-US" sz="3600" dirty="0"/>
          </a:p>
          <a:p>
            <a:pPr marL="0" indent="0">
              <a:buNone/>
            </a:pPr>
            <a:endParaRPr lang="en-US" dirty="0"/>
          </a:p>
        </p:txBody>
      </p:sp>
    </p:spTree>
    <p:extLst>
      <p:ext uri="{BB962C8B-B14F-4D97-AF65-F5344CB8AC3E}">
        <p14:creationId xmlns:p14="http://schemas.microsoft.com/office/powerpoint/2010/main" val="311601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74236" cy="6858000"/>
          </a:xfrm>
        </p:spPr>
        <p:txBody>
          <a:bodyPr>
            <a:normAutofit/>
          </a:bodyPr>
          <a:lstStyle/>
          <a:p>
            <a:r>
              <a:rPr lang="en-US" sz="3600" b="1" u="sng" dirty="0" smtClean="0"/>
              <a:t>2)   Death is in the best interest of man.  </a:t>
            </a:r>
          </a:p>
          <a:p>
            <a:r>
              <a:rPr lang="en-US" sz="3600" dirty="0"/>
              <a:t> </a:t>
            </a:r>
            <a:r>
              <a:rPr lang="en-US" sz="3600" dirty="0" smtClean="0"/>
              <a:t>   a) Earth is not our home.    If we never had any aches, and pain,</a:t>
            </a:r>
          </a:p>
          <a:p>
            <a:r>
              <a:rPr lang="en-US" sz="3600" dirty="0"/>
              <a:t> </a:t>
            </a:r>
            <a:r>
              <a:rPr lang="en-US" sz="3600" dirty="0" smtClean="0"/>
              <a:t>       why would we want ever to leave?   </a:t>
            </a:r>
          </a:p>
          <a:p>
            <a:r>
              <a:rPr lang="en-US" sz="3600" dirty="0"/>
              <a:t> </a:t>
            </a:r>
            <a:r>
              <a:rPr lang="en-US" sz="3600" dirty="0" smtClean="0"/>
              <a:t>   </a:t>
            </a:r>
            <a:r>
              <a:rPr lang="en-US" sz="3600" dirty="0"/>
              <a:t> </a:t>
            </a:r>
            <a:r>
              <a:rPr lang="en-US" sz="3600" dirty="0" smtClean="0"/>
              <a:t>   Some day you and I  will be the guest of honor…</a:t>
            </a:r>
          </a:p>
          <a:p>
            <a:r>
              <a:rPr lang="en-US" sz="3600" dirty="0"/>
              <a:t> </a:t>
            </a:r>
            <a:r>
              <a:rPr lang="en-US" sz="3600" dirty="0" smtClean="0"/>
              <a:t>    b)Eccl. 12:7 </a:t>
            </a:r>
            <a:r>
              <a:rPr lang="en-US" sz="3600" baseline="30000" dirty="0" smtClean="0"/>
              <a:t>7</a:t>
            </a:r>
            <a:r>
              <a:rPr lang="en-US" sz="3600" baseline="30000" dirty="0"/>
              <a:t> </a:t>
            </a:r>
            <a:r>
              <a:rPr lang="en-US" sz="3600" dirty="0"/>
              <a:t>Then shall the dust return to the earth as it was: and the spirit shall return unto God who gave it.</a:t>
            </a:r>
          </a:p>
          <a:p>
            <a:r>
              <a:rPr lang="en-US" sz="3600" dirty="0" smtClean="0"/>
              <a:t> </a:t>
            </a:r>
            <a:r>
              <a:rPr lang="en-US" sz="3600" dirty="0"/>
              <a:t> </a:t>
            </a:r>
            <a:r>
              <a:rPr lang="en-US" sz="3600" dirty="0" smtClean="0"/>
              <a:t>   c)  2 Cor. 5:1 </a:t>
            </a:r>
            <a:r>
              <a:rPr lang="en-US" sz="3600" dirty="0"/>
              <a:t> For we know that if our earthly house of this tabernacle were dissolved, we have a building of God, an house not made with hands, eternal in the heavens.</a:t>
            </a:r>
          </a:p>
          <a:p>
            <a:r>
              <a:rPr lang="en-US" dirty="0" smtClean="0"/>
              <a:t> </a:t>
            </a:r>
          </a:p>
        </p:txBody>
      </p:sp>
    </p:spTree>
    <p:extLst>
      <p:ext uri="{BB962C8B-B14F-4D97-AF65-F5344CB8AC3E}">
        <p14:creationId xmlns:p14="http://schemas.microsoft.com/office/powerpoint/2010/main" val="4134688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8" cy="6176963"/>
          </a:xfrm>
        </p:spPr>
        <p:txBody>
          <a:bodyPr/>
          <a:lstStyle/>
          <a:p>
            <a:pPr marL="0" indent="0">
              <a:buNone/>
            </a:pPr>
            <a:r>
              <a:rPr lang="en-US" sz="3600" dirty="0" smtClean="0"/>
              <a:t>I Cor. 15:50-58</a:t>
            </a:r>
          </a:p>
          <a:p>
            <a:pPr marL="0" indent="0">
              <a:buNone/>
            </a:pPr>
            <a:endParaRPr lang="en-US" sz="3600" dirty="0"/>
          </a:p>
          <a:p>
            <a:r>
              <a:rPr lang="en-US" sz="3600" dirty="0" smtClean="0"/>
              <a:t>Phil. 3:20-21   </a:t>
            </a:r>
            <a:r>
              <a:rPr lang="en-US" sz="3600" baseline="30000" dirty="0"/>
              <a:t>0 </a:t>
            </a:r>
            <a:r>
              <a:rPr lang="en-US" sz="3600" dirty="0"/>
              <a:t>For our conversation is in heaven; from whence also we look for the </a:t>
            </a:r>
            <a:r>
              <a:rPr lang="en-US" sz="3600" dirty="0" err="1"/>
              <a:t>Saviour</a:t>
            </a:r>
            <a:r>
              <a:rPr lang="en-US" sz="3600" dirty="0"/>
              <a:t>, the Lord Jesus Christ:</a:t>
            </a:r>
          </a:p>
          <a:p>
            <a:r>
              <a:rPr lang="en-US" sz="3600" baseline="30000" dirty="0"/>
              <a:t>21 </a:t>
            </a:r>
            <a:r>
              <a:rPr lang="en-US" sz="3600" dirty="0"/>
              <a:t>Who shall change our vile body, that it may be fashioned like unto his glorious body, according to the working whereby he is able even to subdue all things unto himself.</a:t>
            </a:r>
          </a:p>
          <a:p>
            <a:pPr marL="0" indent="0">
              <a:buNone/>
            </a:pPr>
            <a:endParaRPr lang="en-US" dirty="0"/>
          </a:p>
        </p:txBody>
      </p:sp>
    </p:spTree>
    <p:extLst>
      <p:ext uri="{BB962C8B-B14F-4D97-AF65-F5344CB8AC3E}">
        <p14:creationId xmlns:p14="http://schemas.microsoft.com/office/powerpoint/2010/main" val="1672787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
            <a:ext cx="12074236" cy="6670964"/>
          </a:xfrm>
        </p:spPr>
        <p:txBody>
          <a:bodyPr>
            <a:normAutofit/>
          </a:bodyPr>
          <a:lstStyle/>
          <a:p>
            <a:endParaRPr lang="en-US" sz="3600" dirty="0" smtClean="0"/>
          </a:p>
          <a:p>
            <a:r>
              <a:rPr lang="en-US" sz="3600" dirty="0" smtClean="0"/>
              <a:t>                       </a:t>
            </a:r>
            <a:r>
              <a:rPr lang="en-US" sz="3600" b="1" i="1" u="sng" dirty="0" smtClean="0">
                <a:solidFill>
                  <a:srgbClr val="0070C0"/>
                </a:solidFill>
              </a:rPr>
              <a:t>This world is not MY Home! </a:t>
            </a:r>
            <a:endParaRPr lang="en-US" sz="3600" b="1" i="1" u="sng" dirty="0">
              <a:solidFill>
                <a:srgbClr val="0070C0"/>
              </a:solidFill>
            </a:endParaRPr>
          </a:p>
          <a:p>
            <a:r>
              <a:rPr lang="en-US" sz="3600" dirty="0" smtClean="0"/>
              <a:t>This </a:t>
            </a:r>
            <a:r>
              <a:rPr lang="en-US" sz="3600" dirty="0"/>
              <a:t>world is not my home I'm just a passing through</a:t>
            </a:r>
            <a:br>
              <a:rPr lang="en-US" sz="3600" dirty="0"/>
            </a:br>
            <a:r>
              <a:rPr lang="en-US" sz="3600" dirty="0"/>
              <a:t>My treasures are laid up somewhere beyond the blue</a:t>
            </a:r>
            <a:br>
              <a:rPr lang="en-US" sz="3600" dirty="0"/>
            </a:br>
            <a:r>
              <a:rPr lang="en-US" sz="3600" dirty="0"/>
              <a:t>The angels beckon me from heaven's open door</a:t>
            </a:r>
            <a:br>
              <a:rPr lang="en-US" sz="3600" dirty="0"/>
            </a:br>
            <a:r>
              <a:rPr lang="en-US" sz="3600" dirty="0"/>
              <a:t>And I can't feel at home in this world anymore</a:t>
            </a:r>
            <a:br>
              <a:rPr lang="en-US" sz="3600" dirty="0"/>
            </a:br>
            <a:r>
              <a:rPr lang="en-US" sz="3600" dirty="0"/>
              <a:t>Oh lord you know I have no friend like you</a:t>
            </a:r>
            <a:br>
              <a:rPr lang="en-US" sz="3600" dirty="0"/>
            </a:br>
            <a:r>
              <a:rPr lang="en-US" sz="3600" dirty="0"/>
              <a:t>If heaven's not my home then lord what will I do</a:t>
            </a:r>
            <a:br>
              <a:rPr lang="en-US" sz="3600" dirty="0"/>
            </a:br>
            <a:r>
              <a:rPr lang="en-US" sz="3600" dirty="0"/>
              <a:t>The angels beckon me from heaven's open door</a:t>
            </a:r>
            <a:br>
              <a:rPr lang="en-US" sz="3600" dirty="0"/>
            </a:br>
            <a:r>
              <a:rPr lang="en-US" sz="3600" dirty="0"/>
              <a:t>And I can't feel at home in this world anymore</a:t>
            </a:r>
          </a:p>
        </p:txBody>
      </p:sp>
    </p:spTree>
    <p:extLst>
      <p:ext uri="{BB962C8B-B14F-4D97-AF65-F5344CB8AC3E}">
        <p14:creationId xmlns:p14="http://schemas.microsoft.com/office/powerpoint/2010/main" val="41417253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2736"/>
            <a:ext cx="12101946" cy="6852371"/>
          </a:xfrm>
        </p:spPr>
        <p:txBody>
          <a:bodyPr/>
          <a:lstStyle/>
          <a:p>
            <a:endParaRPr lang="en-US" dirty="0" smtClean="0"/>
          </a:p>
          <a:p>
            <a:endParaRPr lang="en-US" sz="3600" dirty="0" smtClean="0"/>
          </a:p>
          <a:p>
            <a:r>
              <a:rPr lang="en-US" sz="3600" dirty="0" smtClean="0"/>
              <a:t>I </a:t>
            </a:r>
            <a:r>
              <a:rPr lang="en-US" sz="3600" dirty="0"/>
              <a:t>have a loving mother just over in </a:t>
            </a:r>
            <a:r>
              <a:rPr lang="en-US" sz="3600" dirty="0" err="1"/>
              <a:t>gloryland</a:t>
            </a:r>
            <a:r>
              <a:rPr lang="en-US" sz="3600" dirty="0"/>
              <a:t/>
            </a:r>
            <a:br>
              <a:rPr lang="en-US" sz="3600" dirty="0"/>
            </a:br>
            <a:r>
              <a:rPr lang="en-US" sz="3600" dirty="0"/>
              <a:t>And I don't expect to stop until I shake her hand</a:t>
            </a:r>
            <a:br>
              <a:rPr lang="en-US" sz="3600" dirty="0"/>
            </a:br>
            <a:r>
              <a:rPr lang="en-US" sz="3600" dirty="0"/>
              <a:t>She's waiting now for me in heaven's open door</a:t>
            </a:r>
            <a:br>
              <a:rPr lang="en-US" sz="3600" dirty="0"/>
            </a:br>
            <a:r>
              <a:rPr lang="en-US" sz="3600" dirty="0"/>
              <a:t>And I can't feel at home in this world anymore</a:t>
            </a:r>
            <a:br>
              <a:rPr lang="en-US" sz="3600" dirty="0"/>
            </a:br>
            <a:r>
              <a:rPr lang="en-US" sz="3600" dirty="0"/>
              <a:t>Oh lord you know I have no friend like you</a:t>
            </a:r>
            <a:br>
              <a:rPr lang="en-US" sz="3600" dirty="0"/>
            </a:br>
            <a:r>
              <a:rPr lang="en-US" sz="3600" dirty="0"/>
              <a:t>If heaven's not my home Then lord what will I do</a:t>
            </a:r>
          </a:p>
          <a:p>
            <a:r>
              <a:rPr lang="en-US" sz="3600" dirty="0"/>
              <a:t>The angels beckon me From heaven's open door</a:t>
            </a:r>
            <a:br>
              <a:rPr lang="en-US" sz="3600" dirty="0"/>
            </a:br>
            <a:r>
              <a:rPr lang="en-US" sz="3600" dirty="0"/>
              <a:t>And I can't feel at home In this world anymore</a:t>
            </a:r>
          </a:p>
          <a:p>
            <a:endParaRPr lang="en-US" dirty="0"/>
          </a:p>
        </p:txBody>
      </p:sp>
    </p:spTree>
    <p:extLst>
      <p:ext uri="{BB962C8B-B14F-4D97-AF65-F5344CB8AC3E}">
        <p14:creationId xmlns:p14="http://schemas.microsoft.com/office/powerpoint/2010/main" val="30211102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0"/>
            <a:ext cx="11907982" cy="6670964"/>
          </a:xfrm>
        </p:spPr>
        <p:txBody>
          <a:bodyPr/>
          <a:lstStyle/>
          <a:p>
            <a:endParaRPr lang="en-US" dirty="0" smtClean="0"/>
          </a:p>
          <a:p>
            <a:r>
              <a:rPr lang="en-US" sz="3600" dirty="0" smtClean="0"/>
              <a:t>Just </a:t>
            </a:r>
            <a:r>
              <a:rPr lang="en-US" sz="3600" dirty="0"/>
              <a:t>over in </a:t>
            </a:r>
            <a:r>
              <a:rPr lang="en-US" sz="3600" dirty="0" err="1"/>
              <a:t>gloryland</a:t>
            </a:r>
            <a:r>
              <a:rPr lang="en-US" sz="3600" dirty="0"/>
              <a:t/>
            </a:r>
            <a:br>
              <a:rPr lang="en-US" sz="3600" dirty="0"/>
            </a:br>
            <a:r>
              <a:rPr lang="en-US" sz="3600" dirty="0"/>
              <a:t>We'll live eternally</a:t>
            </a:r>
            <a:br>
              <a:rPr lang="en-US" sz="3600" dirty="0"/>
            </a:br>
            <a:r>
              <a:rPr lang="en-US" sz="3600" dirty="0"/>
              <a:t>The saints on every hand are shouting victory</a:t>
            </a:r>
          </a:p>
          <a:p>
            <a:r>
              <a:rPr lang="en-US" sz="3600" dirty="0"/>
              <a:t>Their songs of sweetest praise</a:t>
            </a:r>
            <a:br>
              <a:rPr lang="en-US" sz="3600" dirty="0"/>
            </a:br>
            <a:r>
              <a:rPr lang="en-US" sz="3600" dirty="0"/>
              <a:t>Drift back from heaven's shore</a:t>
            </a:r>
            <a:br>
              <a:rPr lang="en-US" sz="3600" dirty="0"/>
            </a:br>
            <a:r>
              <a:rPr lang="en-US" sz="3600" dirty="0"/>
              <a:t>And I can't feel at home In this world anymore</a:t>
            </a:r>
          </a:p>
          <a:p>
            <a:r>
              <a:rPr lang="en-US" sz="3600" dirty="0"/>
              <a:t>Oh lord, you know I have no friend like you</a:t>
            </a:r>
            <a:br>
              <a:rPr lang="en-US" sz="3600" dirty="0"/>
            </a:br>
            <a:r>
              <a:rPr lang="en-US" sz="3600" dirty="0"/>
              <a:t>If heaven's not my home Then lord what will I do</a:t>
            </a:r>
          </a:p>
          <a:p>
            <a:r>
              <a:rPr lang="en-US" sz="3600" dirty="0"/>
              <a:t>The angels beckon me From heaven's open door</a:t>
            </a:r>
            <a:br>
              <a:rPr lang="en-US" sz="3600" dirty="0"/>
            </a:br>
            <a:r>
              <a:rPr lang="en-US" sz="3600" dirty="0"/>
              <a:t>And I can't feel at home In this world anymore</a:t>
            </a:r>
          </a:p>
          <a:p>
            <a:endParaRPr lang="en-US" dirty="0"/>
          </a:p>
        </p:txBody>
      </p:sp>
    </p:spTree>
    <p:extLst>
      <p:ext uri="{BB962C8B-B14F-4D97-AF65-F5344CB8AC3E}">
        <p14:creationId xmlns:p14="http://schemas.microsoft.com/office/powerpoint/2010/main" val="14169626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74873"/>
          </a:xfrm>
        </p:spPr>
        <p:txBody>
          <a:bodyPr>
            <a:normAutofit lnSpcReduction="10000"/>
          </a:bodyPr>
          <a:lstStyle/>
          <a:p>
            <a:r>
              <a:rPr lang="en-US" sz="3600" b="1" u="sng" dirty="0" smtClean="0">
                <a:solidFill>
                  <a:srgbClr val="FF0000"/>
                </a:solidFill>
              </a:rPr>
              <a:t>3.  NO LASTING REMEMBRANCE OF US…</a:t>
            </a:r>
          </a:p>
          <a:p>
            <a:endParaRPr lang="en-US" sz="3600" b="1" u="sng" dirty="0" smtClean="0">
              <a:solidFill>
                <a:srgbClr val="FF0000"/>
              </a:solidFill>
            </a:endParaRPr>
          </a:p>
          <a:p>
            <a:r>
              <a:rPr lang="en-US" sz="3600" dirty="0"/>
              <a:t> </a:t>
            </a:r>
            <a:r>
              <a:rPr lang="en-US" sz="3600" dirty="0" smtClean="0"/>
              <a:t>    ECCL. 9:10  </a:t>
            </a:r>
            <a:r>
              <a:rPr lang="en-US" sz="3600" baseline="30000" dirty="0"/>
              <a:t>10 </a:t>
            </a:r>
            <a:r>
              <a:rPr lang="en-US" sz="3600" dirty="0"/>
              <a:t>Whatsoever thy hand </a:t>
            </a:r>
            <a:r>
              <a:rPr lang="en-US" sz="3600" dirty="0" err="1"/>
              <a:t>findeth</a:t>
            </a:r>
            <a:r>
              <a:rPr lang="en-US" sz="3600" dirty="0"/>
              <a:t> to do, do it with thy might; for there is no work, nor device, nor knowledge, nor wisdom, in the grave, whither thou </a:t>
            </a:r>
            <a:r>
              <a:rPr lang="en-US" sz="3600" dirty="0" err="1"/>
              <a:t>goest</a:t>
            </a:r>
            <a:r>
              <a:rPr lang="en-US" sz="3600" dirty="0" smtClean="0"/>
              <a:t>.</a:t>
            </a:r>
          </a:p>
          <a:p>
            <a:endParaRPr lang="en-US" sz="3600" dirty="0" smtClean="0"/>
          </a:p>
          <a:p>
            <a:r>
              <a:rPr lang="en-US" sz="3600" dirty="0"/>
              <a:t> </a:t>
            </a:r>
            <a:r>
              <a:rPr lang="en-US" sz="3600" dirty="0" smtClean="0"/>
              <a:t>  </a:t>
            </a:r>
            <a:r>
              <a:rPr lang="en-US" sz="3600" b="1" dirty="0"/>
              <a:t>Psalm 6:5 </a:t>
            </a:r>
            <a:r>
              <a:rPr lang="en-US" sz="3600" baseline="30000" dirty="0" smtClean="0"/>
              <a:t>5</a:t>
            </a:r>
            <a:r>
              <a:rPr lang="en-US" sz="3600" baseline="30000" dirty="0"/>
              <a:t> </a:t>
            </a:r>
            <a:r>
              <a:rPr lang="en-US" sz="3600" dirty="0"/>
              <a:t>For in death there is no remembrance of thee: in the grave who shall give thee thanks</a:t>
            </a:r>
            <a:r>
              <a:rPr lang="en-US" sz="3600" dirty="0" smtClean="0"/>
              <a:t>?</a:t>
            </a:r>
          </a:p>
          <a:p>
            <a:endParaRPr lang="en-US" sz="3600" dirty="0"/>
          </a:p>
          <a:p>
            <a:r>
              <a:rPr lang="en-US" sz="3600" dirty="0" smtClean="0"/>
              <a:t>Who remembers all of your 8 great grandparents??</a:t>
            </a:r>
            <a:endParaRPr lang="en-US" sz="3600" dirty="0"/>
          </a:p>
          <a:p>
            <a:endParaRPr lang="en-US" dirty="0" smtClean="0"/>
          </a:p>
          <a:p>
            <a:r>
              <a:rPr lang="en-US" dirty="0"/>
              <a:t> </a:t>
            </a:r>
            <a:r>
              <a:rPr lang="en-US" dirty="0" smtClean="0"/>
              <a:t>    </a:t>
            </a:r>
          </a:p>
          <a:p>
            <a:r>
              <a:rPr lang="en-US" dirty="0"/>
              <a:t> </a:t>
            </a:r>
            <a:r>
              <a:rPr lang="en-US" dirty="0" smtClean="0"/>
              <a:t>   </a:t>
            </a:r>
          </a:p>
          <a:p>
            <a:endParaRPr lang="en-US" dirty="0"/>
          </a:p>
        </p:txBody>
      </p:sp>
    </p:spTree>
    <p:extLst>
      <p:ext uri="{BB962C8B-B14F-4D97-AF65-F5344CB8AC3E}">
        <p14:creationId xmlns:p14="http://schemas.microsoft.com/office/powerpoint/2010/main" val="961222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7" y="0"/>
            <a:ext cx="11970327" cy="6743700"/>
          </a:xfrm>
        </p:spPr>
        <p:txBody>
          <a:bodyPr>
            <a:normAutofit/>
          </a:bodyPr>
          <a:lstStyle/>
          <a:p>
            <a:r>
              <a:rPr lang="en-US" sz="3600" b="1" i="1" u="sng" dirty="0" smtClean="0">
                <a:solidFill>
                  <a:srgbClr val="FF0000"/>
                </a:solidFill>
              </a:rPr>
              <a:t>Our thoughts should be like the thief on the cross:</a:t>
            </a:r>
          </a:p>
          <a:p>
            <a:endParaRPr lang="en-US" sz="3600" dirty="0"/>
          </a:p>
          <a:p>
            <a:r>
              <a:rPr lang="en-US" sz="3600" dirty="0" smtClean="0"/>
              <a:t>Luke 23:42  Lord, remember me when thou </a:t>
            </a:r>
            <a:r>
              <a:rPr lang="en-US" sz="3600" dirty="0" err="1" smtClean="0"/>
              <a:t>comest</a:t>
            </a:r>
            <a:r>
              <a:rPr lang="en-US" sz="3600" dirty="0" smtClean="0"/>
              <a:t> into thy</a:t>
            </a:r>
          </a:p>
          <a:p>
            <a:r>
              <a:rPr lang="en-US" sz="3600" dirty="0" smtClean="0"/>
              <a:t>Kingdom!     Jesus said to him,  Today, thou shalt be with me in Paradise!!</a:t>
            </a:r>
          </a:p>
          <a:p>
            <a:endParaRPr lang="en-US" sz="3600" dirty="0"/>
          </a:p>
          <a:p>
            <a:r>
              <a:rPr lang="en-US" sz="3600" dirty="0" smtClean="0"/>
              <a:t>Not tomorrow…not a hundred years later…but Jesus</a:t>
            </a:r>
          </a:p>
          <a:p>
            <a:r>
              <a:rPr lang="en-US" sz="3600" dirty="0" smtClean="0"/>
              <a:t>Said “Today..”</a:t>
            </a:r>
            <a:endParaRPr lang="en-US" sz="3600" dirty="0"/>
          </a:p>
        </p:txBody>
      </p:sp>
    </p:spTree>
    <p:extLst>
      <p:ext uri="{BB962C8B-B14F-4D97-AF65-F5344CB8AC3E}">
        <p14:creationId xmlns:p14="http://schemas.microsoft.com/office/powerpoint/2010/main" val="3375344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endParaRPr lang="en-US" sz="3600" dirty="0" smtClean="0"/>
          </a:p>
          <a:p>
            <a:r>
              <a:rPr lang="en-US" sz="4400" dirty="0" smtClean="0"/>
              <a:t>5)  Luke l6:20  Rich man and Lazarus poor man.  </a:t>
            </a:r>
          </a:p>
          <a:p>
            <a:r>
              <a:rPr lang="en-US" sz="4400" dirty="0" smtClean="0"/>
              <a:t>6)  An accident of a man who had 80,000 watts of </a:t>
            </a:r>
            <a:r>
              <a:rPr lang="en-US" sz="4400" dirty="0" smtClean="0"/>
              <a:t>electricity go </a:t>
            </a:r>
            <a:r>
              <a:rPr lang="en-US" sz="4400" dirty="0" smtClean="0"/>
              <a:t>through his body.  He was begging for water.  .  For </a:t>
            </a:r>
            <a:r>
              <a:rPr lang="en-US" sz="4400" dirty="0" smtClean="0"/>
              <a:t>some medical </a:t>
            </a:r>
            <a:r>
              <a:rPr lang="en-US" sz="4400" dirty="0" smtClean="0"/>
              <a:t>reason, he was told that could not be done.  He </a:t>
            </a:r>
            <a:r>
              <a:rPr lang="en-US" sz="4400" dirty="0" smtClean="0"/>
              <a:t>then  </a:t>
            </a:r>
            <a:r>
              <a:rPr lang="en-US" sz="4400" dirty="0" smtClean="0"/>
              <a:t>begged them to wet a cloth and rub his tongue.</a:t>
            </a:r>
          </a:p>
          <a:p>
            <a:r>
              <a:rPr lang="en-US" sz="4400" dirty="0" smtClean="0"/>
              <a:t>7)  Remember where the rich man was?  He begged.  </a:t>
            </a:r>
            <a:endParaRPr lang="en-US" sz="4400" dirty="0"/>
          </a:p>
        </p:txBody>
      </p:sp>
    </p:spTree>
    <p:extLst>
      <p:ext uri="{BB962C8B-B14F-4D97-AF65-F5344CB8AC3E}">
        <p14:creationId xmlns:p14="http://schemas.microsoft.com/office/powerpoint/2010/main" val="33988463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
            <a:ext cx="12192000" cy="6972300"/>
          </a:xfrm>
        </p:spPr>
        <p:txBody>
          <a:bodyPr>
            <a:normAutofit fontScale="85000" lnSpcReduction="10000"/>
          </a:bodyPr>
          <a:lstStyle/>
          <a:p>
            <a:endParaRPr lang="en-US" sz="4000" b="1" u="sng" dirty="0" smtClean="0">
              <a:solidFill>
                <a:srgbClr val="FF0000"/>
              </a:solidFill>
            </a:endParaRPr>
          </a:p>
          <a:p>
            <a:r>
              <a:rPr lang="en-US" sz="4000" b="1" u="sng" dirty="0" smtClean="0">
                <a:solidFill>
                  <a:srgbClr val="FF0000"/>
                </a:solidFill>
              </a:rPr>
              <a:t>3)  Now and Today… </a:t>
            </a:r>
            <a:r>
              <a:rPr lang="en-US" sz="4000" dirty="0" smtClean="0"/>
              <a:t>Great words of the bible.    </a:t>
            </a:r>
          </a:p>
          <a:p>
            <a:r>
              <a:rPr lang="en-US" sz="4000" dirty="0"/>
              <a:t> </a:t>
            </a:r>
            <a:r>
              <a:rPr lang="en-US" sz="4000" dirty="0" smtClean="0"/>
              <a:t>    2 Cor. 6:2. </a:t>
            </a:r>
            <a:r>
              <a:rPr lang="en-US" sz="4000" baseline="30000" dirty="0" smtClean="0"/>
              <a:t>2</a:t>
            </a:r>
            <a:r>
              <a:rPr lang="en-US" sz="4000" baseline="30000" dirty="0"/>
              <a:t> </a:t>
            </a:r>
            <a:r>
              <a:rPr lang="en-US" sz="4000" dirty="0"/>
              <a:t>(For he </a:t>
            </a:r>
            <a:r>
              <a:rPr lang="en-US" sz="4000" dirty="0" err="1"/>
              <a:t>saith</a:t>
            </a:r>
            <a:r>
              <a:rPr lang="en-US" sz="4000" dirty="0"/>
              <a:t>, I have heard thee in a time accepted, and in the day of salvation have I </a:t>
            </a:r>
            <a:r>
              <a:rPr lang="en-US" sz="4000" dirty="0" err="1"/>
              <a:t>succoured</a:t>
            </a:r>
            <a:r>
              <a:rPr lang="en-US" sz="4000" dirty="0"/>
              <a:t> thee: behold, now is the accepted time; behold, now is the day of salvation.)</a:t>
            </a:r>
          </a:p>
          <a:p>
            <a:endParaRPr lang="en-US" sz="4000" dirty="0" smtClean="0"/>
          </a:p>
          <a:p>
            <a:r>
              <a:rPr lang="en-US" sz="4000" dirty="0"/>
              <a:t> </a:t>
            </a:r>
            <a:r>
              <a:rPr lang="en-US" sz="4000" dirty="0" smtClean="0"/>
              <a:t>    Heb. 4:7    Listen to him…when  today. </a:t>
            </a:r>
            <a:r>
              <a:rPr lang="en-US" sz="4000" baseline="30000" dirty="0"/>
              <a:t>7 </a:t>
            </a:r>
            <a:r>
              <a:rPr lang="en-US" sz="4000" dirty="0"/>
              <a:t>Again, he </a:t>
            </a:r>
            <a:r>
              <a:rPr lang="en-US" sz="4000" dirty="0" err="1"/>
              <a:t>limiteth</a:t>
            </a:r>
            <a:r>
              <a:rPr lang="en-US" sz="4000" dirty="0"/>
              <a:t> a certain day, saying in David, To day, after so long a time; as it is said, To day if ye will hear his voice, harden not your hearts</a:t>
            </a:r>
            <a:r>
              <a:rPr lang="en-US" sz="4000" dirty="0" smtClean="0"/>
              <a:t>.</a:t>
            </a:r>
          </a:p>
          <a:p>
            <a:r>
              <a:rPr lang="en-US" sz="4000" dirty="0" smtClean="0"/>
              <a:t> </a:t>
            </a:r>
          </a:p>
          <a:p>
            <a:r>
              <a:rPr lang="en-US" sz="4000" dirty="0"/>
              <a:t> </a:t>
            </a:r>
            <a:r>
              <a:rPr lang="en-US" sz="4000" dirty="0" smtClean="0"/>
              <a:t>    </a:t>
            </a:r>
            <a:r>
              <a:rPr lang="en-US" sz="4200" dirty="0" smtClean="0"/>
              <a:t>Prov. 27:1  Don’t boast about tomorrow. </a:t>
            </a:r>
            <a:r>
              <a:rPr lang="en-US" sz="4200" dirty="0"/>
              <a:t>27 Boast not thyself of to morrow; for thou </a:t>
            </a:r>
            <a:r>
              <a:rPr lang="en-US" sz="4200" dirty="0" err="1"/>
              <a:t>knowest</a:t>
            </a:r>
            <a:r>
              <a:rPr lang="en-US" sz="4200" dirty="0"/>
              <a:t> not what a day may bring forth.</a:t>
            </a:r>
            <a:r>
              <a:rPr lang="en-US" sz="4200" dirty="0" smtClean="0"/>
              <a:t>  </a:t>
            </a:r>
            <a:endParaRPr lang="en-US" sz="4000" dirty="0" smtClean="0"/>
          </a:p>
          <a:p>
            <a:r>
              <a:rPr lang="en-US" sz="4000" dirty="0" smtClean="0"/>
              <a:t> </a:t>
            </a:r>
            <a:endParaRPr lang="en-US" sz="4000" dirty="0"/>
          </a:p>
        </p:txBody>
      </p:sp>
    </p:spTree>
    <p:extLst>
      <p:ext uri="{BB962C8B-B14F-4D97-AF65-F5344CB8AC3E}">
        <p14:creationId xmlns:p14="http://schemas.microsoft.com/office/powerpoint/2010/main" val="3246838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 will go and see him,</a:t>
            </a:r>
            <a:br>
              <a:rPr lang="en-US" dirty="0" smtClean="0"/>
            </a:br>
            <a:r>
              <a:rPr lang="en-US" dirty="0" smtClean="0"/>
              <a:t>before I die…</a:t>
            </a:r>
            <a:endParaRPr lang="en-US" dirty="0"/>
          </a:p>
        </p:txBody>
      </p:sp>
      <p:sp>
        <p:nvSpPr>
          <p:cNvPr id="3" name="Subtitle 2"/>
          <p:cNvSpPr>
            <a:spLocks noGrp="1"/>
          </p:cNvSpPr>
          <p:nvPr>
            <p:ph type="subTitle" idx="1"/>
          </p:nvPr>
        </p:nvSpPr>
        <p:spPr/>
        <p:txBody>
          <a:bodyPr/>
          <a:lstStyle/>
          <a:p>
            <a:r>
              <a:rPr lang="en-US" dirty="0" smtClean="0"/>
              <a:t>Gen. 45:25-28</a:t>
            </a:r>
            <a:endParaRPr lang="en-US" dirty="0"/>
          </a:p>
        </p:txBody>
      </p:sp>
    </p:spTree>
    <p:extLst>
      <p:ext uri="{BB962C8B-B14F-4D97-AF65-F5344CB8AC3E}">
        <p14:creationId xmlns:p14="http://schemas.microsoft.com/office/powerpoint/2010/main" val="37177988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dirty="0" smtClean="0"/>
              <a:t> </a:t>
            </a:r>
            <a:r>
              <a:rPr lang="en-US" sz="4000" dirty="0" smtClean="0"/>
              <a:t>  I will before I die..</a:t>
            </a:r>
          </a:p>
          <a:p>
            <a:pPr marL="0" indent="0">
              <a:buNone/>
            </a:pPr>
            <a:endParaRPr lang="en-US" sz="4000" dirty="0"/>
          </a:p>
          <a:p>
            <a:pPr marL="0" indent="0">
              <a:buNone/>
            </a:pPr>
            <a:r>
              <a:rPr lang="en-US" sz="4000" dirty="0" smtClean="0"/>
              <a:t>What will you do before you die?  </a:t>
            </a:r>
            <a:endParaRPr lang="en-US" sz="4000" dirty="0"/>
          </a:p>
        </p:txBody>
      </p:sp>
    </p:spTree>
    <p:extLst>
      <p:ext uri="{BB962C8B-B14F-4D97-AF65-F5344CB8AC3E}">
        <p14:creationId xmlns:p14="http://schemas.microsoft.com/office/powerpoint/2010/main" val="11536834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0"/>
            <a:ext cx="12275127" cy="6754091"/>
          </a:xfrm>
        </p:spPr>
        <p:txBody>
          <a:bodyPr>
            <a:normAutofit/>
          </a:bodyPr>
          <a:lstStyle/>
          <a:p>
            <a:endParaRPr lang="en-US" sz="3600" dirty="0" smtClean="0"/>
          </a:p>
          <a:p>
            <a:r>
              <a:rPr lang="en-US" sz="3600" dirty="0" smtClean="0"/>
              <a:t>Where do you plan to be today,  tomorrow,</a:t>
            </a:r>
          </a:p>
          <a:p>
            <a:r>
              <a:rPr lang="en-US" sz="3600" dirty="0" smtClean="0"/>
              <a:t>20 years from now,     l00 years from now?</a:t>
            </a:r>
          </a:p>
          <a:p>
            <a:endParaRPr lang="en-US" sz="3600" dirty="0" smtClean="0"/>
          </a:p>
          <a:p>
            <a:r>
              <a:rPr lang="en-US" sz="3600" dirty="0"/>
              <a:t> </a:t>
            </a:r>
            <a:r>
              <a:rPr lang="en-US" sz="3600" dirty="0" smtClean="0"/>
              <a:t>  James 4:13-14  </a:t>
            </a:r>
            <a:r>
              <a:rPr lang="en-US" sz="3600" baseline="30000" dirty="0"/>
              <a:t>13 </a:t>
            </a:r>
            <a:r>
              <a:rPr lang="en-US" sz="3600" dirty="0"/>
              <a:t>Go to now, ye that say, To day or to morrow we will go into such a city, and continue there a year, and buy and sell, and get gain:</a:t>
            </a:r>
          </a:p>
          <a:p>
            <a:r>
              <a:rPr lang="en-US" sz="3600" baseline="30000" dirty="0"/>
              <a:t>14 </a:t>
            </a:r>
            <a:r>
              <a:rPr lang="en-US" sz="3600" dirty="0"/>
              <a:t>Whereas ye know not what shall be on the morrow. For what is your life? It is even a </a:t>
            </a:r>
            <a:r>
              <a:rPr lang="en-US" sz="3600" dirty="0" err="1"/>
              <a:t>vapour</a:t>
            </a:r>
            <a:r>
              <a:rPr lang="en-US" sz="3600" dirty="0"/>
              <a:t>, that </a:t>
            </a:r>
            <a:r>
              <a:rPr lang="en-US" sz="3600" dirty="0" err="1"/>
              <a:t>appeareth</a:t>
            </a:r>
            <a:r>
              <a:rPr lang="en-US" sz="3600" dirty="0"/>
              <a:t> for a little time, and then </a:t>
            </a:r>
            <a:r>
              <a:rPr lang="en-US" sz="3600" dirty="0" err="1"/>
              <a:t>vanisheth</a:t>
            </a:r>
            <a:r>
              <a:rPr lang="en-US" sz="3600" dirty="0"/>
              <a:t> away.</a:t>
            </a:r>
          </a:p>
          <a:p>
            <a:r>
              <a:rPr lang="en-US" sz="4400" dirty="0" smtClean="0"/>
              <a:t>  </a:t>
            </a:r>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3463440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p:cTn id="1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smtClean="0"/>
              <a:t>Are you ready to meet Jesus face to face?   Today! </a:t>
            </a:r>
            <a:endParaRPr lang="en-US" sz="3600" dirty="0"/>
          </a:p>
        </p:txBody>
      </p:sp>
    </p:spTree>
    <p:extLst>
      <p:ext uri="{BB962C8B-B14F-4D97-AF65-F5344CB8AC3E}">
        <p14:creationId xmlns:p14="http://schemas.microsoft.com/office/powerpoint/2010/main" val="34104220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dirty="0" smtClean="0"/>
              <a:t>Jerry Henderson…started him preaching at Southern Blvd..</a:t>
            </a:r>
          </a:p>
          <a:p>
            <a:r>
              <a:rPr lang="en-US" sz="4000" dirty="0" smtClean="0"/>
              <a:t>Many years ago..  Has 3 sons…all three of them are preachers</a:t>
            </a:r>
          </a:p>
          <a:p>
            <a:r>
              <a:rPr lang="en-US" sz="4000" dirty="0" smtClean="0"/>
              <a:t>Today.  </a:t>
            </a:r>
            <a:endParaRPr lang="en-US" sz="4000" dirty="0"/>
          </a:p>
        </p:txBody>
      </p:sp>
    </p:spTree>
    <p:extLst>
      <p:ext uri="{BB962C8B-B14F-4D97-AF65-F5344CB8AC3E}">
        <p14:creationId xmlns:p14="http://schemas.microsoft.com/office/powerpoint/2010/main" val="30686613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93518"/>
            <a:ext cx="11939154" cy="6691746"/>
          </a:xfrm>
        </p:spPr>
        <p:txBody>
          <a:bodyPr>
            <a:normAutofit/>
          </a:bodyPr>
          <a:lstStyle/>
          <a:p>
            <a:r>
              <a:rPr lang="en-US" sz="3600" b="1" i="1" u="sng" dirty="0" smtClean="0">
                <a:solidFill>
                  <a:srgbClr val="0070C0"/>
                </a:solidFill>
                <a:effectLst>
                  <a:outerShdw blurRad="38100" dist="38100" dir="2700000" algn="tl">
                    <a:srgbClr val="000000">
                      <a:alpha val="43137"/>
                    </a:srgbClr>
                  </a:outerShdw>
                </a:effectLst>
              </a:rPr>
              <a:t>What do you want to do before you die?   </a:t>
            </a:r>
          </a:p>
          <a:p>
            <a:endParaRPr lang="en-US" sz="3600" b="1" dirty="0"/>
          </a:p>
          <a:p>
            <a:r>
              <a:rPr lang="en-US" sz="4000" b="1" i="1" u="sng" dirty="0" smtClean="0">
                <a:solidFill>
                  <a:srgbClr val="0070C0"/>
                </a:solidFill>
              </a:rPr>
              <a:t>I want to spread the gospel of Christ…be </a:t>
            </a:r>
            <a:r>
              <a:rPr lang="en-US" sz="3600" b="1" dirty="0" smtClean="0"/>
              <a:t>a helper to </a:t>
            </a:r>
            <a:r>
              <a:rPr lang="en-US" sz="3600" b="1" dirty="0" smtClean="0"/>
              <a:t>lead  Others </a:t>
            </a:r>
            <a:r>
              <a:rPr lang="en-US" sz="3600" b="1" dirty="0" smtClean="0"/>
              <a:t>to Christ.</a:t>
            </a:r>
          </a:p>
          <a:p>
            <a:r>
              <a:rPr lang="en-US" sz="3600" b="1" dirty="0"/>
              <a:t> </a:t>
            </a:r>
            <a:r>
              <a:rPr lang="en-US" sz="3600" b="1" dirty="0" smtClean="0"/>
              <a:t>   Mark 16:15-16;   Matt. 28:18-20  ;  2 Tim. 4:2-4</a:t>
            </a:r>
          </a:p>
          <a:p>
            <a:endParaRPr lang="en-US" sz="3600" b="1" dirty="0"/>
          </a:p>
          <a:p>
            <a:r>
              <a:rPr lang="en-US" sz="3600" b="1" dirty="0" smtClean="0"/>
              <a:t>You never mentioned him to me!!</a:t>
            </a:r>
            <a:endParaRPr lang="en-US" sz="3600" b="1" dirty="0"/>
          </a:p>
        </p:txBody>
      </p:sp>
    </p:spTree>
    <p:extLst>
      <p:ext uri="{BB962C8B-B14F-4D97-AF65-F5344CB8AC3E}">
        <p14:creationId xmlns:p14="http://schemas.microsoft.com/office/powerpoint/2010/main" val="1627235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6" y="124690"/>
            <a:ext cx="11887200" cy="6733309"/>
          </a:xfrm>
        </p:spPr>
        <p:txBody>
          <a:bodyPr>
            <a:normAutofit/>
          </a:bodyPr>
          <a:lstStyle/>
          <a:p>
            <a:r>
              <a:rPr lang="en-US" sz="4000" b="1" i="1" u="sng" dirty="0">
                <a:solidFill>
                  <a:srgbClr val="0070C0"/>
                </a:solidFill>
                <a:effectLst>
                  <a:outerShdw blurRad="38100" dist="38100" dir="2700000" algn="tl">
                    <a:srgbClr val="000000">
                      <a:alpha val="43137"/>
                    </a:srgbClr>
                  </a:outerShdw>
                </a:effectLst>
              </a:rPr>
              <a:t>I</a:t>
            </a:r>
            <a:r>
              <a:rPr lang="en-US" sz="4000" b="1" i="1" u="sng" dirty="0" smtClean="0">
                <a:solidFill>
                  <a:srgbClr val="0070C0"/>
                </a:solidFill>
                <a:effectLst>
                  <a:outerShdw blurRad="38100" dist="38100" dir="2700000" algn="tl">
                    <a:srgbClr val="000000">
                      <a:alpha val="43137"/>
                    </a:srgbClr>
                  </a:outerShdw>
                </a:effectLst>
              </a:rPr>
              <a:t> want to be at peace with every one as much</a:t>
            </a:r>
          </a:p>
          <a:p>
            <a:r>
              <a:rPr lang="en-US" sz="4000" b="1" i="1" u="sng" dirty="0" smtClean="0">
                <a:solidFill>
                  <a:srgbClr val="0070C0"/>
                </a:solidFill>
                <a:effectLst>
                  <a:outerShdw blurRad="38100" dist="38100" dir="2700000" algn="tl">
                    <a:srgbClr val="000000">
                      <a:alpha val="43137"/>
                    </a:srgbClr>
                  </a:outerShdw>
                </a:effectLst>
              </a:rPr>
              <a:t>As is possible.  </a:t>
            </a:r>
          </a:p>
          <a:p>
            <a:endParaRPr lang="en-US" sz="4000" dirty="0"/>
          </a:p>
          <a:p>
            <a:r>
              <a:rPr lang="en-US" sz="4000" dirty="0" smtClean="0">
                <a:hlinkClick r:id="rId2"/>
              </a:rPr>
              <a:t>Romans </a:t>
            </a:r>
            <a:r>
              <a:rPr lang="en-US" sz="4000" dirty="0">
                <a:hlinkClick r:id="rId2"/>
              </a:rPr>
              <a:t>12:18</a:t>
            </a:r>
            <a:endParaRPr lang="en-US" sz="4000" dirty="0"/>
          </a:p>
          <a:p>
            <a:r>
              <a:rPr lang="en-US" sz="4000" dirty="0"/>
              <a:t>If it be possible, </a:t>
            </a:r>
            <a:r>
              <a:rPr lang="en-US" sz="4000" b="1" dirty="0"/>
              <a:t>as</a:t>
            </a:r>
            <a:r>
              <a:rPr lang="en-US" sz="4000" dirty="0"/>
              <a:t> </a:t>
            </a:r>
            <a:r>
              <a:rPr lang="en-US" sz="4000" b="1" dirty="0"/>
              <a:t>much</a:t>
            </a:r>
            <a:r>
              <a:rPr lang="en-US" sz="4000" dirty="0"/>
              <a:t> </a:t>
            </a:r>
            <a:r>
              <a:rPr lang="en-US" sz="4000" b="1" dirty="0"/>
              <a:t>as</a:t>
            </a:r>
            <a:r>
              <a:rPr lang="en-US" sz="4000" dirty="0"/>
              <a:t> </a:t>
            </a:r>
            <a:r>
              <a:rPr lang="en-US" sz="4000" b="1" dirty="0" err="1"/>
              <a:t>lieth</a:t>
            </a:r>
            <a:r>
              <a:rPr lang="en-US" sz="4000" dirty="0"/>
              <a:t> </a:t>
            </a:r>
            <a:r>
              <a:rPr lang="en-US" sz="4000" b="1" dirty="0"/>
              <a:t>in</a:t>
            </a:r>
            <a:r>
              <a:rPr lang="en-US" sz="4000" dirty="0"/>
              <a:t> </a:t>
            </a:r>
            <a:r>
              <a:rPr lang="en-US" sz="4000" b="1" dirty="0"/>
              <a:t>you</a:t>
            </a:r>
            <a:r>
              <a:rPr lang="en-US" sz="4000" dirty="0" smtClean="0"/>
              <a:t>,</a:t>
            </a:r>
          </a:p>
          <a:p>
            <a:r>
              <a:rPr lang="en-US" sz="4000" dirty="0" smtClean="0"/>
              <a:t> </a:t>
            </a:r>
            <a:r>
              <a:rPr lang="en-US" sz="4000" dirty="0"/>
              <a:t>live peaceably with all men</a:t>
            </a:r>
          </a:p>
          <a:p>
            <a:endParaRPr lang="en-US" dirty="0" smtClean="0"/>
          </a:p>
          <a:p>
            <a:endParaRPr lang="en-US" dirty="0"/>
          </a:p>
        </p:txBody>
      </p:sp>
    </p:spTree>
    <p:extLst>
      <p:ext uri="{BB962C8B-B14F-4D97-AF65-F5344CB8AC3E}">
        <p14:creationId xmlns:p14="http://schemas.microsoft.com/office/powerpoint/2010/main" val="3847912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4" end="4"/>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124690"/>
            <a:ext cx="11918373" cy="6733309"/>
          </a:xfrm>
        </p:spPr>
        <p:txBody>
          <a:bodyPr>
            <a:normAutofit/>
          </a:bodyPr>
          <a:lstStyle/>
          <a:p>
            <a:r>
              <a:rPr lang="en-US" sz="4000" b="1" i="1" u="sng" dirty="0" smtClean="0">
                <a:effectLst>
                  <a:outerShdw blurRad="38100" dist="38100" dir="2700000" algn="tl">
                    <a:srgbClr val="000000">
                      <a:alpha val="43137"/>
                    </a:srgbClr>
                  </a:outerShdw>
                </a:effectLst>
              </a:rPr>
              <a:t>I want to be ready to meet Jesus face to face?</a:t>
            </a:r>
          </a:p>
          <a:p>
            <a:endParaRPr lang="en-US" sz="4000" dirty="0"/>
          </a:p>
          <a:p>
            <a:r>
              <a:rPr lang="en-US" sz="4000" b="1" u="sng" dirty="0" smtClean="0">
                <a:solidFill>
                  <a:srgbClr val="00B0F0"/>
                </a:solidFill>
              </a:rPr>
              <a:t>Heb. </a:t>
            </a:r>
            <a:r>
              <a:rPr lang="en-US" sz="4000" b="1" u="sng" dirty="0">
                <a:solidFill>
                  <a:srgbClr val="00B0F0"/>
                </a:solidFill>
              </a:rPr>
              <a:t>12:1-2  </a:t>
            </a:r>
            <a:r>
              <a:rPr lang="en-US" sz="4000" dirty="0"/>
              <a:t> Wherefore seeing we also are compassed about with so great a cloud of witnesses, let us lay aside every weight, and the sin which doth so easily beset us, and let us run with patience the race that is set before us,</a:t>
            </a:r>
          </a:p>
          <a:p>
            <a:r>
              <a:rPr lang="en-US" sz="4000" baseline="30000" dirty="0"/>
              <a:t>2 </a:t>
            </a:r>
            <a:r>
              <a:rPr lang="en-US" sz="4000" dirty="0"/>
              <a:t>Looking unto Jesus the author and finisher of our faith; who for the joy that was set before him endured the cross, despising the shame, and is set down at the right hand of the throne of God.</a:t>
            </a:r>
          </a:p>
          <a:p>
            <a:endParaRPr lang="en-US" sz="4000" dirty="0"/>
          </a:p>
        </p:txBody>
      </p:sp>
    </p:spTree>
    <p:extLst>
      <p:ext uri="{BB962C8B-B14F-4D97-AF65-F5344CB8AC3E}">
        <p14:creationId xmlns:p14="http://schemas.microsoft.com/office/powerpoint/2010/main" val="3714828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3" y="0"/>
            <a:ext cx="12025746" cy="6858000"/>
          </a:xfrm>
        </p:spPr>
        <p:txBody>
          <a:bodyPr>
            <a:normAutofit/>
          </a:bodyPr>
          <a:lstStyle/>
          <a:p>
            <a:pPr marL="0" indent="0">
              <a:buNone/>
            </a:pPr>
            <a:r>
              <a:rPr lang="en-US" sz="3600" b="1" dirty="0" smtClean="0"/>
              <a:t>My sister’s marker has been placed next to my</a:t>
            </a:r>
          </a:p>
          <a:p>
            <a:pPr marL="0" indent="0">
              <a:buNone/>
            </a:pPr>
            <a:r>
              <a:rPr lang="en-US" sz="3600" b="1" dirty="0" smtClean="0"/>
              <a:t>Parents.   </a:t>
            </a:r>
          </a:p>
          <a:p>
            <a:pPr marL="0" indent="0">
              <a:buNone/>
            </a:pPr>
            <a:endParaRPr lang="en-US" sz="3600" b="1" dirty="0"/>
          </a:p>
          <a:p>
            <a:pPr marL="0" indent="0">
              <a:buNone/>
            </a:pPr>
            <a:r>
              <a:rPr lang="en-US" sz="3600" b="1" dirty="0" smtClean="0"/>
              <a:t>It simply reads:</a:t>
            </a:r>
          </a:p>
          <a:p>
            <a:pPr marL="0" indent="0">
              <a:buNone/>
            </a:pPr>
            <a:endParaRPr lang="en-US" sz="3600" b="1" dirty="0" smtClean="0"/>
          </a:p>
          <a:p>
            <a:pPr marL="0" indent="0">
              <a:buNone/>
            </a:pPr>
            <a:r>
              <a:rPr lang="en-US" sz="3600" b="1" dirty="0"/>
              <a:t> </a:t>
            </a:r>
            <a:r>
              <a:rPr lang="en-US" sz="3600" b="1" dirty="0" smtClean="0"/>
              <a:t>  Lydia Evelyn </a:t>
            </a:r>
            <a:r>
              <a:rPr lang="en-US" sz="3600" b="1" dirty="0" err="1" smtClean="0"/>
              <a:t>Stidham</a:t>
            </a:r>
            <a:r>
              <a:rPr lang="en-US" sz="3600" b="1" dirty="0" smtClean="0"/>
              <a:t>…</a:t>
            </a:r>
          </a:p>
          <a:p>
            <a:pPr marL="0" indent="0">
              <a:buNone/>
            </a:pPr>
            <a:r>
              <a:rPr lang="en-US" sz="3600" b="1" dirty="0" smtClean="0"/>
              <a:t>Sept. 28, 1924         -       August 13, 2018</a:t>
            </a:r>
          </a:p>
          <a:p>
            <a:pPr marL="0" indent="0">
              <a:buNone/>
            </a:pPr>
            <a:endParaRPr lang="en-US" sz="3600" b="1" dirty="0"/>
          </a:p>
          <a:p>
            <a:pPr marL="0" indent="0">
              <a:buNone/>
            </a:pPr>
            <a:r>
              <a:rPr lang="en-US" sz="3600" b="1" dirty="0" smtClean="0"/>
              <a:t>Mother of Janie, Polly and Vicki</a:t>
            </a:r>
            <a:endParaRPr lang="en-US" sz="3600" b="1" dirty="0"/>
          </a:p>
        </p:txBody>
      </p:sp>
    </p:spTree>
    <p:extLst>
      <p:ext uri="{BB962C8B-B14F-4D97-AF65-F5344CB8AC3E}">
        <p14:creationId xmlns:p14="http://schemas.microsoft.com/office/powerpoint/2010/main" val="24810397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61110"/>
            <a:ext cx="11980718" cy="6176963"/>
          </a:xfrm>
        </p:spPr>
        <p:txBody>
          <a:bodyPr>
            <a:normAutofit/>
          </a:bodyPr>
          <a:lstStyle/>
          <a:p>
            <a:endParaRPr lang="en-US" sz="4400" dirty="0" smtClean="0"/>
          </a:p>
          <a:p>
            <a:r>
              <a:rPr lang="en-US" sz="4400" dirty="0" smtClean="0"/>
              <a:t>Remember friend, as you pass by,</a:t>
            </a:r>
          </a:p>
          <a:p>
            <a:r>
              <a:rPr lang="en-US" sz="4400" dirty="0" smtClean="0"/>
              <a:t>As you are now, so once was I</a:t>
            </a:r>
          </a:p>
          <a:p>
            <a:r>
              <a:rPr lang="en-US" sz="4400" dirty="0" smtClean="0"/>
              <a:t>As I am now, soon you will be</a:t>
            </a:r>
          </a:p>
          <a:p>
            <a:r>
              <a:rPr lang="en-US" sz="4400" dirty="0" smtClean="0"/>
              <a:t>Prepare for death and follow me.</a:t>
            </a:r>
          </a:p>
          <a:p>
            <a:endParaRPr lang="en-US" sz="4400" dirty="0"/>
          </a:p>
          <a:p>
            <a:r>
              <a:rPr lang="en-US" sz="4400" dirty="0" smtClean="0"/>
              <a:t>To follow you I’m not content,</a:t>
            </a:r>
          </a:p>
          <a:p>
            <a:r>
              <a:rPr lang="en-US" sz="4400" dirty="0" smtClean="0"/>
              <a:t>Until I know which way you went</a:t>
            </a:r>
            <a:r>
              <a:rPr lang="en-US" sz="3600" dirty="0" smtClean="0"/>
              <a:t>.</a:t>
            </a:r>
            <a:endParaRPr lang="en-US" sz="3600" dirty="0"/>
          </a:p>
        </p:txBody>
      </p:sp>
    </p:spTree>
    <p:extLst>
      <p:ext uri="{BB962C8B-B14F-4D97-AF65-F5344CB8AC3E}">
        <p14:creationId xmlns:p14="http://schemas.microsoft.com/office/powerpoint/2010/main" val="12974959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b="1" u="sng" dirty="0" smtClean="0"/>
              <a:t>I will before I die?</a:t>
            </a:r>
          </a:p>
          <a:p>
            <a:endParaRPr lang="en-US" sz="4000" dirty="0"/>
          </a:p>
          <a:p>
            <a:r>
              <a:rPr lang="en-US" sz="4000" dirty="0" smtClean="0"/>
              <a:t>Obey the Gospel!  2 Thess. 1:7-8</a:t>
            </a:r>
          </a:p>
          <a:p>
            <a:endParaRPr lang="en-US" sz="4000" dirty="0"/>
          </a:p>
          <a:p>
            <a:r>
              <a:rPr lang="en-US" sz="4000" dirty="0" smtClean="0"/>
              <a:t>Be Restored!  Acts 8:24</a:t>
            </a:r>
            <a:endParaRPr lang="en-US" sz="4000" dirty="0"/>
          </a:p>
        </p:txBody>
      </p:sp>
    </p:spTree>
    <p:extLst>
      <p:ext uri="{BB962C8B-B14F-4D97-AF65-F5344CB8AC3E}">
        <p14:creationId xmlns:p14="http://schemas.microsoft.com/office/powerpoint/2010/main" val="681137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18209"/>
            <a:ext cx="12043064" cy="6639791"/>
          </a:xfrm>
        </p:spPr>
        <p:txBody>
          <a:bodyPr>
            <a:normAutofit fontScale="92500" lnSpcReduction="10000"/>
          </a:bodyPr>
          <a:lstStyle/>
          <a:p>
            <a:r>
              <a:rPr lang="en-US" sz="3600" baseline="30000" dirty="0" smtClean="0"/>
              <a:t>19 </a:t>
            </a:r>
            <a:r>
              <a:rPr lang="en-US" sz="3600" dirty="0" smtClean="0"/>
              <a:t>Now thou art commanded, this do ye; take you wagons out of the land of Egypt for your little ones, and for your wives, and bring your father, and come.</a:t>
            </a:r>
          </a:p>
          <a:p>
            <a:r>
              <a:rPr lang="en-US" sz="3600" baseline="30000" dirty="0" smtClean="0"/>
              <a:t>20 </a:t>
            </a:r>
            <a:r>
              <a:rPr lang="en-US" sz="3600" dirty="0" smtClean="0"/>
              <a:t>Also regard not your stuff; for the good of all the land of Egypt is </a:t>
            </a:r>
            <a:r>
              <a:rPr lang="en-US" sz="3600" dirty="0" err="1" smtClean="0"/>
              <a:t>your's</a:t>
            </a:r>
            <a:r>
              <a:rPr lang="en-US" sz="3600" dirty="0" smtClean="0"/>
              <a:t>.</a:t>
            </a:r>
          </a:p>
          <a:p>
            <a:r>
              <a:rPr lang="en-US" sz="3600" baseline="30000" dirty="0" smtClean="0"/>
              <a:t>21 </a:t>
            </a:r>
            <a:r>
              <a:rPr lang="en-US" sz="3600" dirty="0" smtClean="0"/>
              <a:t>And the children of Israel did so: and Joseph gave them wagons, according to the commandment of Pharaoh, and gave them provision for the way.</a:t>
            </a:r>
          </a:p>
          <a:p>
            <a:r>
              <a:rPr lang="en-US" sz="3600" baseline="30000" dirty="0" smtClean="0"/>
              <a:t>22 </a:t>
            </a:r>
            <a:r>
              <a:rPr lang="en-US" sz="3600" dirty="0" smtClean="0"/>
              <a:t>To all of them he gave each man changes of raiment; but to Benjamin he gave three hundred pieces of silver, and five changes of raiment.</a:t>
            </a:r>
          </a:p>
          <a:p>
            <a:r>
              <a:rPr lang="en-US" sz="3600" baseline="30000" dirty="0" smtClean="0"/>
              <a:t>23 </a:t>
            </a:r>
            <a:r>
              <a:rPr lang="en-US" sz="3600" dirty="0" smtClean="0"/>
              <a:t>And to his father he sent after this manner; ten asses laden with the good things of Egypt, and ten she asses laden with corn and bread and meat for his father by the way.</a:t>
            </a:r>
          </a:p>
          <a:p>
            <a:endParaRPr lang="en-US" dirty="0"/>
          </a:p>
        </p:txBody>
      </p:sp>
    </p:spTree>
    <p:extLst>
      <p:ext uri="{BB962C8B-B14F-4D97-AF65-F5344CB8AC3E}">
        <p14:creationId xmlns:p14="http://schemas.microsoft.com/office/powerpoint/2010/main" val="10019897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350114"/>
            <a:ext cx="12004964" cy="6507885"/>
          </a:xfrm>
        </p:spPr>
        <p:txBody>
          <a:bodyPr/>
          <a:lstStyle/>
          <a:p>
            <a:r>
              <a:rPr lang="en-US" sz="4800" b="1" u="sng" dirty="0" smtClean="0">
                <a:solidFill>
                  <a:srgbClr val="FF0000"/>
                </a:solidFill>
                <a:effectLst>
                  <a:outerShdw blurRad="38100" dist="38100" dir="2700000" algn="tl">
                    <a:srgbClr val="000000">
                      <a:alpha val="43137"/>
                    </a:srgbClr>
                  </a:outerShdw>
                </a:effectLst>
              </a:rPr>
              <a:t>Jacob got to do what he had planned.</a:t>
            </a:r>
          </a:p>
          <a:p>
            <a:endParaRPr lang="en-US" sz="3600" dirty="0"/>
          </a:p>
          <a:p>
            <a:r>
              <a:rPr lang="en-US" sz="3600" b="1" i="1" u="sng" dirty="0" smtClean="0">
                <a:solidFill>
                  <a:schemeClr val="accent6"/>
                </a:solidFill>
              </a:rPr>
              <a:t>Genesis 47:29-30  </a:t>
            </a:r>
            <a:r>
              <a:rPr lang="en-US" sz="3600" baseline="30000" dirty="0" smtClean="0"/>
              <a:t>29</a:t>
            </a:r>
            <a:r>
              <a:rPr lang="en-US" sz="3600" baseline="30000" dirty="0"/>
              <a:t> </a:t>
            </a:r>
            <a:r>
              <a:rPr lang="en-US" sz="3600" dirty="0"/>
              <a:t>And Joseph made ready his chariot, and went up to meet Israel his father, to Goshen, and presented himself unto him; and he fell on his neck, and wept on his neck a good while.</a:t>
            </a:r>
          </a:p>
          <a:p>
            <a:r>
              <a:rPr lang="en-US" sz="3600" baseline="30000" dirty="0"/>
              <a:t>30 </a:t>
            </a:r>
            <a:r>
              <a:rPr lang="en-US" sz="3600" dirty="0"/>
              <a:t>And Israel said unto Joseph, </a:t>
            </a:r>
            <a:r>
              <a:rPr lang="en-US" sz="3600" b="1" u="sng" dirty="0">
                <a:solidFill>
                  <a:schemeClr val="accent6"/>
                </a:solidFill>
              </a:rPr>
              <a:t>Now let me die, since I have seen thy face, because thou art yet alive</a:t>
            </a:r>
          </a:p>
          <a:p>
            <a:r>
              <a:rPr lang="en-US" dirty="0" smtClean="0"/>
              <a:t>   </a:t>
            </a:r>
          </a:p>
          <a:p>
            <a:endParaRPr lang="en-US" dirty="0"/>
          </a:p>
          <a:p>
            <a:endParaRPr lang="en-US" dirty="0"/>
          </a:p>
        </p:txBody>
      </p:sp>
    </p:spTree>
    <p:extLst>
      <p:ext uri="{BB962C8B-B14F-4D97-AF65-F5344CB8AC3E}">
        <p14:creationId xmlns:p14="http://schemas.microsoft.com/office/powerpoint/2010/main" val="2973864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24690"/>
            <a:ext cx="12105409" cy="6733309"/>
          </a:xfrm>
        </p:spPr>
        <p:txBody>
          <a:bodyPr>
            <a:normAutofit/>
          </a:bodyPr>
          <a:lstStyle/>
          <a:p>
            <a:r>
              <a:rPr lang="en-US" sz="3600" baseline="30000" dirty="0" smtClean="0"/>
              <a:t>24 </a:t>
            </a:r>
            <a:r>
              <a:rPr lang="en-US" sz="3600" dirty="0" smtClean="0"/>
              <a:t>So he sent his brethren away, and they departed: and he said unto them, See that ye fall not out by the way.</a:t>
            </a:r>
          </a:p>
          <a:p>
            <a:r>
              <a:rPr lang="en-US" sz="3600" baseline="30000" dirty="0" smtClean="0"/>
              <a:t>25 </a:t>
            </a:r>
            <a:r>
              <a:rPr lang="en-US" sz="3600" dirty="0" smtClean="0"/>
              <a:t>And they went up out of Egypt, and came into the land of Canaan unto Jacob their father,</a:t>
            </a:r>
          </a:p>
          <a:p>
            <a:r>
              <a:rPr lang="en-US" sz="3600" baseline="30000" dirty="0" smtClean="0"/>
              <a:t>26 </a:t>
            </a:r>
            <a:r>
              <a:rPr lang="en-US" sz="3600" dirty="0" smtClean="0"/>
              <a:t>And told him, saying, Joseph is yet alive, and he is governor over all the land of Egypt. And Jacob's heart fainted, for he believed them not.</a:t>
            </a:r>
          </a:p>
          <a:p>
            <a:r>
              <a:rPr lang="en-US" sz="3600" baseline="30000" dirty="0" smtClean="0"/>
              <a:t>27 </a:t>
            </a:r>
            <a:r>
              <a:rPr lang="en-US" sz="3600" dirty="0" smtClean="0"/>
              <a:t>And they told him all the words of Joseph, which he had said unto them: and when he saw the wagons which Joseph had sent to carry him, the spirit of Jacob their father revived:</a:t>
            </a:r>
          </a:p>
          <a:p>
            <a:r>
              <a:rPr lang="en-US" sz="3600" baseline="30000" dirty="0" smtClean="0"/>
              <a:t>28 </a:t>
            </a:r>
            <a:r>
              <a:rPr lang="en-US" sz="3600" dirty="0" smtClean="0"/>
              <a:t>And Israel said, It is enough; Joseph my son is yet alive: </a:t>
            </a:r>
            <a:r>
              <a:rPr lang="en-US" sz="3600" b="1" u="sng" dirty="0" smtClean="0">
                <a:solidFill>
                  <a:srgbClr val="FF0000"/>
                </a:solidFill>
              </a:rPr>
              <a:t>I will go and see him before I die.</a:t>
            </a:r>
          </a:p>
          <a:p>
            <a:endParaRPr lang="en-US" dirty="0"/>
          </a:p>
        </p:txBody>
      </p:sp>
    </p:spTree>
    <p:extLst>
      <p:ext uri="{BB962C8B-B14F-4D97-AF65-F5344CB8AC3E}">
        <p14:creationId xmlns:p14="http://schemas.microsoft.com/office/powerpoint/2010/main" val="22348136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0515600" cy="6858000"/>
          </a:xfrm>
        </p:spPr>
        <p:txBody>
          <a:bodyPr>
            <a:normAutofit/>
          </a:bodyPr>
          <a:lstStyle/>
          <a:p>
            <a:endParaRPr lang="en-US" dirty="0" smtClean="0"/>
          </a:p>
          <a:p>
            <a:r>
              <a:rPr lang="en-US" sz="3600" dirty="0" smtClean="0"/>
              <a:t>Someone has said:  </a:t>
            </a:r>
          </a:p>
          <a:p>
            <a:r>
              <a:rPr lang="en-US" sz="3600" dirty="0"/>
              <a:t> </a:t>
            </a:r>
            <a:r>
              <a:rPr lang="en-US" sz="3600" dirty="0" smtClean="0"/>
              <a:t>   “Before I die… </a:t>
            </a:r>
          </a:p>
          <a:p>
            <a:r>
              <a:rPr lang="en-US" sz="3600" dirty="0" smtClean="0"/>
              <a:t>          I want to climb Mount Everest. </a:t>
            </a:r>
          </a:p>
          <a:p>
            <a:r>
              <a:rPr lang="en-US" sz="3600" dirty="0" smtClean="0"/>
              <a:t>         Have </a:t>
            </a:r>
            <a:r>
              <a:rPr lang="en-US" sz="3600" dirty="0" smtClean="0"/>
              <a:t>kids. </a:t>
            </a:r>
          </a:p>
          <a:p>
            <a:r>
              <a:rPr lang="en-US" sz="3600" dirty="0" smtClean="0"/>
              <a:t>        Make my first million. </a:t>
            </a:r>
          </a:p>
          <a:p>
            <a:r>
              <a:rPr lang="en-US" sz="3600" dirty="0" smtClean="0"/>
              <a:t>        Write that novel I’ve always wanted to write. </a:t>
            </a:r>
          </a:p>
          <a:p>
            <a:r>
              <a:rPr lang="en-US" sz="3600" dirty="0" smtClean="0"/>
              <a:t>        Ride an elephant.</a:t>
            </a:r>
          </a:p>
          <a:p>
            <a:r>
              <a:rPr lang="en-US" dirty="0" smtClean="0"/>
              <a:t>.</a:t>
            </a:r>
          </a:p>
          <a:p>
            <a:endParaRPr lang="en-US" dirty="0"/>
          </a:p>
        </p:txBody>
      </p:sp>
    </p:spTree>
    <p:extLst>
      <p:ext uri="{BB962C8B-B14F-4D97-AF65-F5344CB8AC3E}">
        <p14:creationId xmlns:p14="http://schemas.microsoft.com/office/powerpoint/2010/main" val="282088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124690"/>
            <a:ext cx="11949545" cy="6733309"/>
          </a:xfrm>
        </p:spPr>
        <p:txBody>
          <a:bodyPr>
            <a:normAutofit fontScale="92500"/>
          </a:bodyPr>
          <a:lstStyle/>
          <a:p>
            <a:r>
              <a:rPr lang="en-US" sz="3600" dirty="0"/>
              <a:t> The amount of noble pursuits available to us is endless</a:t>
            </a:r>
            <a:r>
              <a:rPr lang="en-US" sz="3600" dirty="0" smtClean="0"/>
              <a:t>!</a:t>
            </a:r>
          </a:p>
          <a:p>
            <a:r>
              <a:rPr lang="en-US" sz="3600" dirty="0" smtClean="0"/>
              <a:t>      What’s </a:t>
            </a:r>
            <a:r>
              <a:rPr lang="en-US" sz="3600" dirty="0"/>
              <a:t>on your list? </a:t>
            </a:r>
            <a:endParaRPr lang="en-US" sz="3600" dirty="0" smtClean="0"/>
          </a:p>
          <a:p>
            <a:r>
              <a:rPr lang="en-US" sz="3600" dirty="0" smtClean="0"/>
              <a:t>Is </a:t>
            </a:r>
            <a:r>
              <a:rPr lang="en-US" sz="3600" dirty="0"/>
              <a:t>there a mountain you’ve always dreamed of scaling? </a:t>
            </a:r>
            <a:endParaRPr lang="en-US" sz="3600" dirty="0" smtClean="0"/>
          </a:p>
          <a:p>
            <a:r>
              <a:rPr lang="en-US" sz="3600" dirty="0" smtClean="0"/>
              <a:t>A </a:t>
            </a:r>
            <a:r>
              <a:rPr lang="en-US" sz="3600" dirty="0"/>
              <a:t>huge, audacious goal you’ve always wanted to tackle? </a:t>
            </a:r>
            <a:endParaRPr lang="en-US" sz="3600" dirty="0" smtClean="0"/>
          </a:p>
          <a:p>
            <a:r>
              <a:rPr lang="en-US" sz="3600" dirty="0" smtClean="0"/>
              <a:t>Just </a:t>
            </a:r>
            <a:r>
              <a:rPr lang="en-US" sz="3600" dirty="0"/>
              <a:t>a longing to sink your toes into the ocean for the first time</a:t>
            </a:r>
            <a:r>
              <a:rPr lang="en-US" sz="3600" dirty="0" smtClean="0"/>
              <a:t>?</a:t>
            </a:r>
          </a:p>
          <a:p>
            <a:r>
              <a:rPr lang="en-US" sz="3600" dirty="0" smtClean="0"/>
              <a:t> </a:t>
            </a:r>
            <a:r>
              <a:rPr lang="en-US" sz="3600" dirty="0"/>
              <a:t>At the end of the day, our lives will boil down to our memories and the legacy our actions leave behind. What you live this life with and what you leave behind are the most important. Those are the things that last. Like a real sense of purpose. </a:t>
            </a:r>
            <a:endParaRPr lang="en-US" sz="3600" dirty="0" smtClean="0"/>
          </a:p>
          <a:p>
            <a:r>
              <a:rPr lang="en-US" sz="3600" dirty="0"/>
              <a:t> </a:t>
            </a:r>
            <a:r>
              <a:rPr lang="en-US" sz="3600" dirty="0" smtClean="0"/>
              <a:t>  True </a:t>
            </a:r>
            <a:r>
              <a:rPr lang="en-US" sz="3600" dirty="0"/>
              <a:t>joy. </a:t>
            </a:r>
            <a:endParaRPr lang="en-US" sz="3600" dirty="0" smtClean="0"/>
          </a:p>
          <a:p>
            <a:r>
              <a:rPr lang="en-US" sz="3600" dirty="0"/>
              <a:t> </a:t>
            </a:r>
            <a:r>
              <a:rPr lang="en-US" sz="3600" dirty="0" smtClean="0"/>
              <a:t>  Relationships </a:t>
            </a:r>
            <a:r>
              <a:rPr lang="en-US" sz="3600" dirty="0"/>
              <a:t>that matter. </a:t>
            </a:r>
            <a:endParaRPr lang="en-US" sz="3600" dirty="0" smtClean="0"/>
          </a:p>
          <a:p>
            <a:r>
              <a:rPr lang="en-US" sz="3600" dirty="0"/>
              <a:t> </a:t>
            </a:r>
            <a:r>
              <a:rPr lang="en-US" sz="3600" dirty="0" smtClean="0"/>
              <a:t>  The </a:t>
            </a:r>
            <a:r>
              <a:rPr lang="en-US" sz="3600" dirty="0"/>
              <a:t>love of God.</a:t>
            </a:r>
          </a:p>
        </p:txBody>
      </p:sp>
    </p:spTree>
    <p:extLst>
      <p:ext uri="{BB962C8B-B14F-4D97-AF65-F5344CB8AC3E}">
        <p14:creationId xmlns:p14="http://schemas.microsoft.com/office/powerpoint/2010/main" val="2493857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3908"/>
            <a:ext cx="12063845" cy="6754091"/>
          </a:xfrm>
        </p:spPr>
        <p:txBody>
          <a:bodyPr>
            <a:normAutofit/>
          </a:bodyPr>
          <a:lstStyle/>
          <a:p>
            <a:endParaRPr lang="en-US" sz="3600" dirty="0" smtClean="0"/>
          </a:p>
          <a:p>
            <a:r>
              <a:rPr lang="en-US" sz="3600" dirty="0" smtClean="0"/>
              <a:t>It had been a long time since Jacob had seen his </a:t>
            </a:r>
          </a:p>
          <a:p>
            <a:r>
              <a:rPr lang="en-US" sz="3600" dirty="0" smtClean="0"/>
              <a:t>Son, Joseph.  </a:t>
            </a:r>
          </a:p>
          <a:p>
            <a:r>
              <a:rPr lang="en-US" sz="3600" dirty="0" smtClean="0"/>
              <a:t>He had concluded that Joseph was dead!</a:t>
            </a:r>
          </a:p>
          <a:p>
            <a:r>
              <a:rPr lang="en-US" sz="3600" dirty="0" smtClean="0"/>
              <a:t>No wonder the shock of  this news is so overwhelming</a:t>
            </a:r>
          </a:p>
          <a:p>
            <a:r>
              <a:rPr lang="en-US" sz="3600" dirty="0" smtClean="0"/>
              <a:t>To Jacob.  </a:t>
            </a:r>
            <a:endParaRPr lang="en-US" sz="3600" dirty="0"/>
          </a:p>
          <a:p>
            <a:r>
              <a:rPr lang="en-US" sz="3600" dirty="0" smtClean="0"/>
              <a:t>I </a:t>
            </a:r>
            <a:r>
              <a:rPr lang="en-US" sz="3600" dirty="0"/>
              <a:t>will </a:t>
            </a:r>
            <a:r>
              <a:rPr lang="en-US" sz="3600" b="1" dirty="0"/>
              <a:t>go and see him before</a:t>
            </a:r>
            <a:r>
              <a:rPr lang="en-US" sz="3600" dirty="0"/>
              <a:t> I </a:t>
            </a:r>
            <a:r>
              <a:rPr lang="en-US" sz="3600" b="1" dirty="0"/>
              <a:t>die</a:t>
            </a:r>
            <a:r>
              <a:rPr lang="en-US" sz="3600" dirty="0"/>
              <a:t>; </a:t>
            </a:r>
            <a:endParaRPr lang="en-US" sz="3600" dirty="0" smtClean="0"/>
          </a:p>
          <a:p>
            <a:r>
              <a:rPr lang="en-US" sz="3600" dirty="0"/>
              <a:t> </a:t>
            </a:r>
            <a:r>
              <a:rPr lang="en-US" sz="3600" dirty="0" smtClean="0"/>
              <a:t>   though </a:t>
            </a:r>
            <a:r>
              <a:rPr lang="en-US" sz="3600" dirty="0"/>
              <a:t>his age was great, </a:t>
            </a:r>
            <a:endParaRPr lang="en-US" sz="3600" dirty="0" smtClean="0"/>
          </a:p>
          <a:p>
            <a:r>
              <a:rPr lang="en-US" sz="3600" dirty="0"/>
              <a:t> </a:t>
            </a:r>
            <a:r>
              <a:rPr lang="en-US" sz="3600" dirty="0" smtClean="0"/>
              <a:t>  the </a:t>
            </a:r>
            <a:r>
              <a:rPr lang="en-US" sz="3600" dirty="0"/>
              <a:t>journey long and difficult</a:t>
            </a:r>
            <a:r>
              <a:rPr lang="en-US" sz="3600" dirty="0" smtClean="0"/>
              <a:t>,</a:t>
            </a:r>
          </a:p>
          <a:p>
            <a:r>
              <a:rPr lang="en-US" sz="3600" dirty="0"/>
              <a:t> </a:t>
            </a:r>
            <a:r>
              <a:rPr lang="en-US" sz="3600" dirty="0" smtClean="0"/>
              <a:t>  </a:t>
            </a:r>
            <a:r>
              <a:rPr lang="en-US" sz="3600" dirty="0"/>
              <a:t>so great was his desire of seeing Joseph, that he determines at once upon going, expecting death </a:t>
            </a:r>
            <a:r>
              <a:rPr lang="en-US" sz="3600" dirty="0" smtClean="0"/>
              <a:t>shortly</a:t>
            </a:r>
            <a:endParaRPr lang="en-US" sz="3600" dirty="0"/>
          </a:p>
        </p:txBody>
      </p:sp>
    </p:spTree>
    <p:extLst>
      <p:ext uri="{BB962C8B-B14F-4D97-AF65-F5344CB8AC3E}">
        <p14:creationId xmlns:p14="http://schemas.microsoft.com/office/powerpoint/2010/main" val="3930640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u="sng" dirty="0" smtClean="0">
                <a:solidFill>
                  <a:srgbClr val="FF0000"/>
                </a:solidFill>
              </a:rPr>
              <a:t>I will go and see him, before I die!</a:t>
            </a:r>
            <a:endParaRPr lang="en-US" sz="6000" u="sng" dirty="0">
              <a:solidFill>
                <a:srgbClr val="FF0000"/>
              </a:solidFill>
            </a:endParaRPr>
          </a:p>
        </p:txBody>
      </p:sp>
    </p:spTree>
    <p:extLst>
      <p:ext uri="{BB962C8B-B14F-4D97-AF65-F5344CB8AC3E}">
        <p14:creationId xmlns:p14="http://schemas.microsoft.com/office/powerpoint/2010/main" val="3243487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135082"/>
            <a:ext cx="12032673" cy="6722918"/>
          </a:xfrm>
        </p:spPr>
        <p:txBody>
          <a:bodyPr>
            <a:noAutofit/>
          </a:bodyPr>
          <a:lstStyle/>
          <a:p>
            <a:r>
              <a:rPr lang="en-US" sz="3600" b="1" u="sng" dirty="0" smtClean="0"/>
              <a:t>1)  Death is sure.     </a:t>
            </a:r>
          </a:p>
          <a:p>
            <a:pPr marL="0" indent="0">
              <a:buNone/>
            </a:pPr>
            <a:r>
              <a:rPr lang="en-US" sz="3600" dirty="0" smtClean="0"/>
              <a:t>Gen. 5:5   all of them lived, and then they all died  except Enoch    </a:t>
            </a:r>
          </a:p>
          <a:p>
            <a:r>
              <a:rPr lang="en-US" sz="3600" dirty="0"/>
              <a:t> </a:t>
            </a:r>
            <a:r>
              <a:rPr lang="en-US" sz="3600" dirty="0" smtClean="0"/>
              <a:t>   a)Psalm 90:10 </a:t>
            </a:r>
            <a:r>
              <a:rPr lang="en-US" sz="3600" baseline="30000" dirty="0" smtClean="0"/>
              <a:t>10</a:t>
            </a:r>
            <a:r>
              <a:rPr lang="en-US" sz="3600" baseline="30000" dirty="0"/>
              <a:t> </a:t>
            </a:r>
            <a:r>
              <a:rPr lang="en-US" sz="3600" dirty="0"/>
              <a:t>The days of our years are threescore years and ten; and if by reason of strength they be fourscore years, yet is their strength </a:t>
            </a:r>
            <a:r>
              <a:rPr lang="en-US" sz="3600" dirty="0" err="1"/>
              <a:t>labour</a:t>
            </a:r>
            <a:r>
              <a:rPr lang="en-US" sz="3600" dirty="0"/>
              <a:t> and sorrow; for it is soon cut off, and we fly away.</a:t>
            </a:r>
            <a:r>
              <a:rPr lang="en-US" sz="3600" dirty="0" smtClean="0"/>
              <a:t> </a:t>
            </a:r>
          </a:p>
          <a:p>
            <a:r>
              <a:rPr lang="en-US" sz="3600" dirty="0" smtClean="0"/>
              <a:t>  </a:t>
            </a:r>
            <a:r>
              <a:rPr lang="en-US" sz="3600" dirty="0"/>
              <a:t> </a:t>
            </a:r>
            <a:r>
              <a:rPr lang="en-US" sz="3600" dirty="0" smtClean="0"/>
              <a:t> b)Job 7:6   </a:t>
            </a:r>
            <a:r>
              <a:rPr lang="en-US" sz="3600" dirty="0"/>
              <a:t>My days are swifter than a weaver's shuttle, and are spent without hope.</a:t>
            </a:r>
            <a:r>
              <a:rPr lang="en-US" sz="3600" dirty="0" smtClean="0"/>
              <a:t>  </a:t>
            </a:r>
          </a:p>
          <a:p>
            <a:r>
              <a:rPr lang="en-US" sz="3600" dirty="0"/>
              <a:t>  </a:t>
            </a:r>
            <a:r>
              <a:rPr lang="en-US" sz="3600" dirty="0" smtClean="0"/>
              <a:t>    14:1-2 </a:t>
            </a:r>
            <a:r>
              <a:rPr lang="en-US" sz="3600" dirty="0"/>
              <a:t> Man that is born of a woman is of few days and full of trouble.</a:t>
            </a:r>
          </a:p>
          <a:p>
            <a:r>
              <a:rPr lang="en-US" sz="3600" baseline="30000" dirty="0"/>
              <a:t>2 </a:t>
            </a:r>
            <a:r>
              <a:rPr lang="en-US" sz="3600" dirty="0"/>
              <a:t>He cometh forth like a flower, and is cut down: he </a:t>
            </a:r>
            <a:r>
              <a:rPr lang="en-US" sz="3600" dirty="0" err="1"/>
              <a:t>fleeth</a:t>
            </a:r>
            <a:r>
              <a:rPr lang="en-US" sz="3600" dirty="0"/>
              <a:t> also as a shadow, and </a:t>
            </a:r>
            <a:r>
              <a:rPr lang="en-US" sz="3600" dirty="0" err="1"/>
              <a:t>continueth</a:t>
            </a:r>
            <a:r>
              <a:rPr lang="en-US" sz="3600" dirty="0"/>
              <a:t> not</a:t>
            </a:r>
            <a:r>
              <a:rPr lang="en-US" sz="3600" dirty="0" smtClean="0"/>
              <a:t>.</a:t>
            </a:r>
          </a:p>
        </p:txBody>
      </p:sp>
    </p:spTree>
    <p:extLst>
      <p:ext uri="{BB962C8B-B14F-4D97-AF65-F5344CB8AC3E}">
        <p14:creationId xmlns:p14="http://schemas.microsoft.com/office/powerpoint/2010/main" val="1580004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par>
                                <p:cTn id="27" presetID="31"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881</Words>
  <Application>Microsoft Office PowerPoint</Application>
  <PresentationFormat>Widescreen</PresentationFormat>
  <Paragraphs>174</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PowerPoint Presentation</vt:lpstr>
      <vt:lpstr>I will go and see him, before I die…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will go and see him, before I die…</dc:title>
  <dc:creator>mac</dc:creator>
  <cp:lastModifiedBy>mac</cp:lastModifiedBy>
  <cp:revision>24</cp:revision>
  <cp:lastPrinted>2018-10-19T03:17:16Z</cp:lastPrinted>
  <dcterms:created xsi:type="dcterms:W3CDTF">2018-10-19T02:12:25Z</dcterms:created>
  <dcterms:modified xsi:type="dcterms:W3CDTF">2018-10-21T00:46:38Z</dcterms:modified>
</cp:coreProperties>
</file>