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7"/>
  </p:handoutMasterIdLst>
  <p:sldIdLst>
    <p:sldId id="256" r:id="rId2"/>
    <p:sldId id="324" r:id="rId3"/>
    <p:sldId id="325" r:id="rId4"/>
    <p:sldId id="303" r:id="rId5"/>
    <p:sldId id="326" r:id="rId6"/>
    <p:sldId id="304" r:id="rId7"/>
    <p:sldId id="330" r:id="rId8"/>
    <p:sldId id="305" r:id="rId9"/>
    <p:sldId id="306" r:id="rId10"/>
    <p:sldId id="307" r:id="rId11"/>
    <p:sldId id="327" r:id="rId12"/>
    <p:sldId id="328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09" r:id="rId23"/>
    <p:sldId id="313" r:id="rId24"/>
    <p:sldId id="263" r:id="rId25"/>
    <p:sldId id="264" r:id="rId26"/>
    <p:sldId id="267" r:id="rId27"/>
    <p:sldId id="268" r:id="rId28"/>
    <p:sldId id="269" r:id="rId29"/>
    <p:sldId id="270" r:id="rId30"/>
    <p:sldId id="266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57" r:id="rId39"/>
    <p:sldId id="278" r:id="rId40"/>
    <p:sldId id="279" r:id="rId41"/>
    <p:sldId id="280" r:id="rId42"/>
    <p:sldId id="281" r:id="rId43"/>
    <p:sldId id="282" r:id="rId44"/>
    <p:sldId id="283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4" r:id="rId54"/>
    <p:sldId id="295" r:id="rId55"/>
    <p:sldId id="296" r:id="rId56"/>
    <p:sldId id="297" r:id="rId57"/>
    <p:sldId id="298" r:id="rId58"/>
    <p:sldId id="299" r:id="rId59"/>
    <p:sldId id="300" r:id="rId60"/>
    <p:sldId id="301" r:id="rId61"/>
    <p:sldId id="302" r:id="rId62"/>
    <p:sldId id="258" r:id="rId63"/>
    <p:sldId id="259" r:id="rId64"/>
    <p:sldId id="261" r:id="rId65"/>
    <p:sldId id="331" r:id="rId6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E6EB8-B119-4C9B-AAF7-F6681E8C2551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4B7D-3020-4F78-A7ED-84FA3B1F4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47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9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6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5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0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9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9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5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127D8-8585-4DFD-BEFF-18B1CCECCAD2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68C1D-C3BD-407E-AD78-6AF1CEFB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Genesis+42:15&amp;version=KJV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Psalm+127:1&amp;version=KJV" TargetMode="External"/><Relationship Id="rId2" Type="http://schemas.openxmlformats.org/officeDocument/2006/relationships/hyperlink" Target="https://www.biblegateway.com/passage/?search=Joshua+7:12&amp;version=KJV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Amos+3:3&amp;version=KJV" TargetMode="External"/><Relationship Id="rId2" Type="http://schemas.openxmlformats.org/officeDocument/2006/relationships/hyperlink" Target="https://www.biblegateway.com/passage/?search=Daniel+6:5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Matthew+5:20&amp;version=KJV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Matthew+18:3&amp;version=KJV" TargetMode="External"/><Relationship Id="rId2" Type="http://schemas.openxmlformats.org/officeDocument/2006/relationships/hyperlink" Target="https://www.biblegateway.com/passage/?search=Matthew+12:29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Matthew+19:9&amp;version=KJV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Mark+7:3&amp;version=KJV" TargetMode="External"/><Relationship Id="rId2" Type="http://schemas.openxmlformats.org/officeDocument/2006/relationships/hyperlink" Target="https://www.biblegateway.com/passage/?search=Matthew+26:42&amp;version=KJV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John+3:2&amp;version=KJ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hn+6:44&amp;version=KJV" TargetMode="External"/><Relationship Id="rId2" Type="http://schemas.openxmlformats.org/officeDocument/2006/relationships/hyperlink" Target="https://www.biblegateway.com/passage/?search=John+3:3&amp;version=KJV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hn+15:4&amp;version=KJV" TargetMode="External"/><Relationship Id="rId2" Type="http://schemas.openxmlformats.org/officeDocument/2006/relationships/hyperlink" Target="https://www.biblegateway.com/passage/?search=John+12:24&amp;version=KJV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Acts+8:31&amp;version=KJV" TargetMode="External"/><Relationship Id="rId2" Type="http://schemas.openxmlformats.org/officeDocument/2006/relationships/hyperlink" Target="https://www.biblegateway.com/passage/?search=John+20:25&amp;version=KJV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Acts+27:31&amp;version=KJV" TargetMode="External"/><Relationship Id="rId2" Type="http://schemas.openxmlformats.org/officeDocument/2006/relationships/hyperlink" Target="https://www.biblegateway.com/passage/?search=Acts+15:1&amp;version=KJV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Corinthians+7:5&amp;version=KJV" TargetMode="External"/><Relationship Id="rId2" Type="http://schemas.openxmlformats.org/officeDocument/2006/relationships/hyperlink" Target="https://www.biblegateway.com/passage/?search=Romans+10:15&amp;version=KJV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2%20Corinthians+13:5&amp;version=KJV" TargetMode="External"/><Relationship Id="rId2" Type="http://schemas.openxmlformats.org/officeDocument/2006/relationships/hyperlink" Target="https://www.biblegateway.com/passage/?search=1%20Corinthians+14:7&amp;version=KJV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Timothy+2:5&amp;version=KJV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Revelation+2:22&amp;version=KJV" TargetMode="External"/><Relationship Id="rId2" Type="http://schemas.openxmlformats.org/officeDocument/2006/relationships/hyperlink" Target="https://www.biblegateway.com/passage/?search=Revelation+2:5&amp;version=KJV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Exodus+20:7&amp;version=KJV" TargetMode="External"/><Relationship Id="rId2" Type="http://schemas.openxmlformats.org/officeDocument/2006/relationships/hyperlink" Target="https://www.biblegateway.com/passage/?search=Psalm+127:1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Leviticus+26:16&amp;version=KJ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b+9:29&amp;version=KJV" TargetMode="External"/><Relationship Id="rId2" Type="http://schemas.openxmlformats.org/officeDocument/2006/relationships/hyperlink" Target="https://www.biblegateway.com/passage/?search=1%20Samuel+12:21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Job+11:11&amp;version=KJV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b+35:16&amp;version=KJV" TargetMode="External"/><Relationship Id="rId2" Type="http://schemas.openxmlformats.org/officeDocument/2006/relationships/hyperlink" Target="https://www.biblegateway.com/passage/?search=Job+16:3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Psalm+2:1&amp;version=KJV" TargetMode="Externa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Psalm+60:11&amp;version=KJV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Psalm+89:47&amp;version=KJV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Psalm+119:113&amp;version=KJV" TargetMode="External"/><Relationship Id="rId2" Type="http://schemas.openxmlformats.org/officeDocument/2006/relationships/hyperlink" Target="https://www.biblegateway.com/passage/?search=Psalm+108:12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Psalm+127:1&amp;version=KJV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Proverbs+12:11&amp;version=KJV" TargetMode="External"/><Relationship Id="rId2" Type="http://schemas.openxmlformats.org/officeDocument/2006/relationships/hyperlink" Target="https://www.biblegateway.com/passage/?search=Psalm+127:2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Proverbs+30:9&amp;version=KJV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Ecclesiastes+6:12&amp;version=KJV" TargetMode="External"/><Relationship Id="rId2" Type="http://schemas.openxmlformats.org/officeDocument/2006/relationships/hyperlink" Target="https://www.biblegateway.com/passage/?search=Proverbs+31:30&amp;version=KJV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Isaiah+49:4&amp;version=KJV" TargetMode="External"/><Relationship Id="rId2" Type="http://schemas.openxmlformats.org/officeDocument/2006/relationships/hyperlink" Target="https://www.biblegateway.com/passage/?search=Isaiah+45:18&amp;version=KJV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eremiah+10:3&amp;version=KJV" TargetMode="External"/><Relationship Id="rId2" Type="http://schemas.openxmlformats.org/officeDocument/2006/relationships/hyperlink" Target="https://www.biblegateway.com/passage/?search=Jeremiah+4:14&amp;version=KJV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amentations+2:14&amp;version=KJV" TargetMode="External"/><Relationship Id="rId2" Type="http://schemas.openxmlformats.org/officeDocument/2006/relationships/hyperlink" Target="https://www.biblegateway.com/passage/?search=Jeremiah+23:16&amp;version=KJ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Malachi+3:14&amp;version=KJV" TargetMode="External"/><Relationship Id="rId2" Type="http://schemas.openxmlformats.org/officeDocument/2006/relationships/hyperlink" Target="https://www.biblegateway.com/passage/?search=Ezekiel+13:7&amp;version=KJV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Matthew+15:9&amp;version=KJV" TargetMode="External"/><Relationship Id="rId2" Type="http://schemas.openxmlformats.org/officeDocument/2006/relationships/hyperlink" Target="https://www.biblegateway.com/passage/?search=Matthew+6:7&amp;version=KJV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Romans+1:21&amp;version=KJV" TargetMode="External"/><Relationship Id="rId2" Type="http://schemas.openxmlformats.org/officeDocument/2006/relationships/hyperlink" Target="https://www.biblegateway.com/passage/?search=Acts+4:25&amp;version=KJV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Romans+13:4&amp;version=KJV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Corinthians+15:2&amp;version=KJV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Corinthians+15:58&amp;version=KJV" TargetMode="External"/><Relationship Id="rId2" Type="http://schemas.openxmlformats.org/officeDocument/2006/relationships/hyperlink" Target="https://www.biblegateway.com/passage/?search=1%20Corinthians+15:14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2%20Corinthians+6:1&amp;version=KJV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+4:11&amp;version=KJV" TargetMode="External"/><Relationship Id="rId2" Type="http://schemas.openxmlformats.org/officeDocument/2006/relationships/hyperlink" Target="https://www.biblegateway.com/passage/?search=Galatians+2:21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Ephesians+5:6&amp;version=KJV" TargetMode="Externa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Colossians+2:8&amp;version=KJV" TargetMode="External"/><Relationship Id="rId2" Type="http://schemas.openxmlformats.org/officeDocument/2006/relationships/hyperlink" Target="https://www.biblegateway.com/passage/?search=Philippians+2:16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1%20Thessalonians+3:5&amp;version=KJV" TargetMode="Externa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Timothy+6:20&amp;version=KJV" TargetMode="External"/><Relationship Id="rId2" Type="http://schemas.openxmlformats.org/officeDocument/2006/relationships/hyperlink" Target="https://www.biblegateway.com/passage/?search=1%20Timothy+1:6&amp;version=KJV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Titus+1:10&amp;version=KJV" TargetMode="External"/><Relationship Id="rId2" Type="http://schemas.openxmlformats.org/officeDocument/2006/relationships/hyperlink" Target="https://www.biblegateway.com/passage/?search=2%20Timothy+2:16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Titus+3:9&amp;version=KJV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ames+2:20&amp;version=KJV" TargetMode="External"/><Relationship Id="rId2" Type="http://schemas.openxmlformats.org/officeDocument/2006/relationships/hyperlink" Target="https://www.biblegateway.com/passage/?search=James+1:26&amp;version=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James+4:5&amp;version=KJV" TargetMode="Externa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Peter+1:18&amp;version=KJV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Are you Building </a:t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</a:rPr>
              <a:t>With or Without the Lord?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Psalm 127:1-5</a:t>
            </a:r>
          </a:p>
        </p:txBody>
      </p:sp>
    </p:spTree>
    <p:extLst>
      <p:ext uri="{BB962C8B-B14F-4D97-AF65-F5344CB8AC3E}">
        <p14:creationId xmlns:p14="http://schemas.microsoft.com/office/powerpoint/2010/main" val="1359626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A Latin motto says “Nisi Dominus Frusta.”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it mean?  Where did it come from?  It came from</a:t>
            </a:r>
          </a:p>
          <a:p>
            <a:r>
              <a:rPr lang="en-US" dirty="0"/>
              <a:t>Psalm 127:1 which means’</a:t>
            </a:r>
          </a:p>
          <a:p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“Without the Lord, Frustration”</a:t>
            </a:r>
          </a:p>
          <a:p>
            <a:r>
              <a:rPr lang="en-US" dirty="0"/>
              <a:t>This is the motto of city  of Edinburgh, Scotland,</a:t>
            </a:r>
          </a:p>
          <a:p>
            <a:r>
              <a:rPr lang="en-US" dirty="0"/>
              <a:t>Appearing on its crest, and is affixed to the city’s official</a:t>
            </a:r>
          </a:p>
          <a:p>
            <a:r>
              <a:rPr lang="en-US" dirty="0"/>
              <a:t>Documents. </a:t>
            </a:r>
          </a:p>
          <a:p>
            <a:r>
              <a:rPr lang="en-US" dirty="0"/>
              <a:t>     This could be attached to many churches, or many </a:t>
            </a:r>
          </a:p>
          <a:p>
            <a:r>
              <a:rPr lang="en-US" dirty="0"/>
              <a:t>People who are trying to live their lives without the Almighty”</a:t>
            </a:r>
          </a:p>
        </p:txBody>
      </p:sp>
    </p:spTree>
    <p:extLst>
      <p:ext uri="{BB962C8B-B14F-4D97-AF65-F5344CB8AC3E}">
        <p14:creationId xmlns:p14="http://schemas.microsoft.com/office/powerpoint/2010/main" val="380840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sz="3200" dirty="0"/>
              <a:t>    Illustration:  Some house builders drove into their local lumber yard.</a:t>
            </a:r>
          </a:p>
          <a:p>
            <a:r>
              <a:rPr lang="en-US" sz="3200" dirty="0"/>
              <a:t>One of the men walked into the office and said, “We</a:t>
            </a:r>
          </a:p>
          <a:p>
            <a:r>
              <a:rPr lang="en-US" sz="3200" dirty="0"/>
              <a:t>Need some four-by-twos.   The clerk asked, “You mean two-by-fours, don’t you?”</a:t>
            </a:r>
          </a:p>
          <a:p>
            <a:r>
              <a:rPr lang="en-US" sz="3200" dirty="0"/>
              <a:t>The man said, “I’ll go check,” and went back to the </a:t>
            </a:r>
          </a:p>
          <a:p>
            <a:r>
              <a:rPr lang="en-US" sz="3200" dirty="0"/>
              <a:t>Truck.  He returned and said, “Yeah, I meant two-by-fours.”</a:t>
            </a:r>
          </a:p>
          <a:p>
            <a:r>
              <a:rPr lang="en-US" sz="3200" dirty="0"/>
              <a:t>  All right. The clerk then asked? How long do you need them?</a:t>
            </a:r>
          </a:p>
          <a:p>
            <a:r>
              <a:rPr lang="en-US" sz="3200" dirty="0"/>
              <a:t>The man paused a minute and said, ”I’d better go check.”</a:t>
            </a:r>
          </a:p>
          <a:p>
            <a:r>
              <a:rPr lang="en-US" sz="3200" dirty="0"/>
              <a:t> After a while ,the customer returned to the </a:t>
            </a:r>
            <a:r>
              <a:rPr lang="en-US" sz="3200" dirty="0" err="1"/>
              <a:t>office,and</a:t>
            </a:r>
            <a:r>
              <a:rPr lang="en-US" sz="3200" dirty="0"/>
              <a:t> </a:t>
            </a:r>
          </a:p>
          <a:p>
            <a:r>
              <a:rPr lang="en-US" sz="3200" dirty="0"/>
              <a:t>Said, “A long time.  We’re </a:t>
            </a:r>
            <a:r>
              <a:rPr lang="en-US" sz="3200" dirty="0" err="1"/>
              <a:t>gonna</a:t>
            </a:r>
            <a:r>
              <a:rPr lang="en-US" sz="3200" dirty="0"/>
              <a:t> build a house.”</a:t>
            </a:r>
          </a:p>
          <a:p>
            <a:r>
              <a:rPr lang="en-US" sz="3200" dirty="0"/>
              <a:t>   How could any builder be that dumb?  I don’t think you </a:t>
            </a:r>
          </a:p>
          <a:p>
            <a:r>
              <a:rPr lang="en-US" sz="3200" dirty="0"/>
              <a:t>Would want those guys to build you a house, would you?”</a:t>
            </a:r>
          </a:p>
        </p:txBody>
      </p:sp>
    </p:spTree>
    <p:extLst>
      <p:ext uri="{BB962C8B-B14F-4D97-AF65-F5344CB8AC3E}">
        <p14:creationId xmlns:p14="http://schemas.microsoft.com/office/powerpoint/2010/main" val="359348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What does it take and how long does </a:t>
            </a:r>
            <a:br>
              <a:rPr lang="en-US" b="1" u="sng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it take to build a solid spiritual house?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Live to make a life, not just a living!  </a:t>
            </a:r>
          </a:p>
          <a:p>
            <a:endParaRPr lang="en-US" sz="3600" dirty="0"/>
          </a:p>
          <a:p>
            <a:r>
              <a:rPr lang="en-US" sz="3600" dirty="0"/>
              <a:t>I Cor. 10:31  “So whether you eat or drink or whatever </a:t>
            </a:r>
          </a:p>
          <a:p>
            <a:r>
              <a:rPr lang="en-US" sz="3600" dirty="0"/>
              <a:t>You do, do it all for the glory of God.”</a:t>
            </a:r>
          </a:p>
        </p:txBody>
      </p:sp>
    </p:spTree>
    <p:extLst>
      <p:ext uri="{BB962C8B-B14F-4D97-AF65-F5344CB8AC3E}">
        <p14:creationId xmlns:p14="http://schemas.microsoft.com/office/powerpoint/2010/main" val="2929083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/>
              <a:t>Singing:    </a:t>
            </a:r>
            <a:r>
              <a:rPr lang="en-US" dirty="0"/>
              <a:t>Love to hear good singing.  “Hear”…</a:t>
            </a:r>
          </a:p>
          <a:p>
            <a:r>
              <a:rPr lang="en-US" dirty="0"/>
              <a:t>                 Singing is an act that each Christian </a:t>
            </a:r>
          </a:p>
          <a:p>
            <a:r>
              <a:rPr lang="en-US" dirty="0"/>
              <a:t>                  needs to engage it.  Eph. 5:19; Col. 3:16</a:t>
            </a:r>
          </a:p>
          <a:p>
            <a:r>
              <a:rPr lang="en-US" dirty="0"/>
              <a:t>                      Listening to other people sing might </a:t>
            </a:r>
          </a:p>
          <a:p>
            <a:r>
              <a:rPr lang="en-US" dirty="0"/>
              <a:t>Make you feel good, lift your spirits, but when we</a:t>
            </a:r>
          </a:p>
          <a:p>
            <a:r>
              <a:rPr lang="en-US" dirty="0"/>
              <a:t>Sing to God, it must be us offering the sacrifice of</a:t>
            </a:r>
          </a:p>
          <a:p>
            <a:r>
              <a:rPr lang="en-US" dirty="0"/>
              <a:t>Praise to the Almighty.  God wants to hear </a:t>
            </a:r>
            <a:r>
              <a:rPr lang="en-US" b="1" dirty="0">
                <a:solidFill>
                  <a:srgbClr val="0070C0"/>
                </a:solidFill>
              </a:rPr>
              <a:t>your</a:t>
            </a:r>
          </a:p>
          <a:p>
            <a:r>
              <a:rPr lang="en-US" dirty="0"/>
              <a:t>Voice as you sing and make melody in your heart</a:t>
            </a:r>
          </a:p>
          <a:p>
            <a:r>
              <a:rPr lang="en-US" dirty="0"/>
              <a:t>To the Lord!</a:t>
            </a:r>
          </a:p>
        </p:txBody>
      </p:sp>
    </p:spTree>
    <p:extLst>
      <p:ext uri="{BB962C8B-B14F-4D97-AF65-F5344CB8AC3E}">
        <p14:creationId xmlns:p14="http://schemas.microsoft.com/office/powerpoint/2010/main" val="3944512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5" y="207390"/>
            <a:ext cx="11981468" cy="6476214"/>
          </a:xfrm>
        </p:spPr>
        <p:txBody>
          <a:bodyPr>
            <a:normAutofit/>
          </a:bodyPr>
          <a:lstStyle/>
          <a:p>
            <a:r>
              <a:rPr lang="en-US" sz="3600" u="sng" dirty="0"/>
              <a:t>Praying:   </a:t>
            </a:r>
            <a:r>
              <a:rPr lang="en-US" sz="3600" dirty="0"/>
              <a:t>When someone is leading a prayer,</a:t>
            </a:r>
          </a:p>
          <a:p>
            <a:r>
              <a:rPr lang="en-US" sz="3600" dirty="0"/>
              <a:t>    we need to be very careful to listen …because we</a:t>
            </a:r>
          </a:p>
          <a:p>
            <a:r>
              <a:rPr lang="en-US" sz="3600" dirty="0"/>
              <a:t>    are all praying…and so at the end of the prayer ,</a:t>
            </a:r>
          </a:p>
          <a:p>
            <a:r>
              <a:rPr lang="en-US" sz="3600" dirty="0"/>
              <a:t>    in our hearts we can truly say Amen.  I Cor. 14:15; </a:t>
            </a:r>
          </a:p>
          <a:p>
            <a:r>
              <a:rPr lang="en-US" sz="3600" dirty="0"/>
              <a:t>    I Thess. 5:17; Acts 2:42</a:t>
            </a:r>
          </a:p>
          <a:p>
            <a:r>
              <a:rPr lang="en-US" sz="3600" dirty="0"/>
              <a:t>         When you pray to God at home, what does he</a:t>
            </a:r>
          </a:p>
          <a:p>
            <a:r>
              <a:rPr lang="en-US" sz="3600" dirty="0"/>
              <a:t>      hear?  </a:t>
            </a:r>
            <a:r>
              <a:rPr lang="en-US" sz="3600" b="1" dirty="0">
                <a:solidFill>
                  <a:srgbClr val="0070C0"/>
                </a:solidFill>
              </a:rPr>
              <a:t>You.  </a:t>
            </a:r>
            <a:r>
              <a:rPr lang="en-US" sz="3600" dirty="0"/>
              <a:t>Your voice.  What you are saying to</a:t>
            </a:r>
          </a:p>
          <a:p>
            <a:r>
              <a:rPr lang="en-US" sz="3600" dirty="0"/>
              <a:t>      Him.    No use to pray ‘vainly’…without meaning</a:t>
            </a:r>
          </a:p>
          <a:p>
            <a:r>
              <a:rPr lang="en-US" sz="3600" dirty="0"/>
              <a:t>     what you say or not doing what you tell him you</a:t>
            </a:r>
          </a:p>
          <a:p>
            <a:r>
              <a:rPr lang="en-US" sz="3600" dirty="0"/>
              <a:t>     will do.</a:t>
            </a:r>
          </a:p>
        </p:txBody>
      </p:sp>
    </p:spTree>
    <p:extLst>
      <p:ext uri="{BB962C8B-B14F-4D97-AF65-F5344CB8AC3E}">
        <p14:creationId xmlns:p14="http://schemas.microsoft.com/office/powerpoint/2010/main" val="904344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884" y="157079"/>
            <a:ext cx="11859705" cy="6507671"/>
          </a:xfrm>
        </p:spPr>
        <p:txBody>
          <a:bodyPr>
            <a:normAutofit/>
          </a:bodyPr>
          <a:lstStyle/>
          <a:p>
            <a:r>
              <a:rPr lang="en-US" sz="3600" b="1" dirty="0"/>
              <a:t>Giving.   </a:t>
            </a:r>
            <a:r>
              <a:rPr lang="en-US" sz="3600" dirty="0"/>
              <a:t>What a joy to hear of a group of  Christians</a:t>
            </a:r>
          </a:p>
          <a:p>
            <a:r>
              <a:rPr lang="en-US" sz="3600" dirty="0"/>
              <a:t>    that has given an offering to God…Last Sunday:</a:t>
            </a:r>
          </a:p>
          <a:p>
            <a:r>
              <a:rPr lang="en-US" sz="3600" dirty="0"/>
              <a:t>       over $5,000.00.    But how much did you give?</a:t>
            </a:r>
          </a:p>
          <a:p>
            <a:r>
              <a:rPr lang="en-US" sz="3600" dirty="0"/>
              <a:t>       “did </a:t>
            </a:r>
            <a:r>
              <a:rPr lang="en-US" sz="3600" dirty="0">
                <a:solidFill>
                  <a:srgbClr val="0070C0"/>
                </a:solidFill>
              </a:rPr>
              <a:t>you</a:t>
            </a:r>
            <a:r>
              <a:rPr lang="en-US" sz="3600" dirty="0"/>
              <a:t> give joyfully?   Did you give as you are</a:t>
            </a:r>
          </a:p>
          <a:p>
            <a:r>
              <a:rPr lang="en-US" sz="3600" dirty="0"/>
              <a:t>      prospered.  ?  What amount did God see you give</a:t>
            </a:r>
          </a:p>
          <a:p>
            <a:r>
              <a:rPr lang="en-US" sz="3600" dirty="0"/>
              <a:t>     to Him?   I Cor. 16:1-3; Acts 20:35; </a:t>
            </a:r>
          </a:p>
          <a:p>
            <a:endParaRPr lang="en-US" sz="3600" dirty="0"/>
          </a:p>
          <a:p>
            <a:r>
              <a:rPr lang="en-US" sz="3600" dirty="0"/>
              <a:t>It is all about remembering:   Except the Lord build the</a:t>
            </a:r>
          </a:p>
          <a:p>
            <a:r>
              <a:rPr lang="en-US" sz="3600" dirty="0"/>
              <a:t>House, you build in vain.  It won’t do you any good except</a:t>
            </a:r>
          </a:p>
          <a:p>
            <a:r>
              <a:rPr lang="en-US" sz="3600" dirty="0"/>
              <a:t>You do what God says!.</a:t>
            </a:r>
          </a:p>
        </p:txBody>
      </p:sp>
    </p:spTree>
    <p:extLst>
      <p:ext uri="{BB962C8B-B14F-4D97-AF65-F5344CB8AC3E}">
        <p14:creationId xmlns:p14="http://schemas.microsoft.com/office/powerpoint/2010/main" val="4104583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669" y="122548"/>
            <a:ext cx="11802359" cy="6664751"/>
          </a:xfrm>
        </p:spPr>
        <p:txBody>
          <a:bodyPr>
            <a:normAutofit/>
          </a:bodyPr>
          <a:lstStyle/>
          <a:p>
            <a:r>
              <a:rPr lang="en-US" sz="4000" dirty="0"/>
              <a:t>When you eat the Lord’s supper…</a:t>
            </a:r>
          </a:p>
          <a:p>
            <a:r>
              <a:rPr lang="en-US" sz="4000" dirty="0"/>
              <a:t>    Did you do it on the day that God has appointed?</a:t>
            </a:r>
          </a:p>
          <a:p>
            <a:r>
              <a:rPr lang="en-US" sz="4000" dirty="0"/>
              <a:t>    Did you participate?  Did you offer thanks with the</a:t>
            </a:r>
          </a:p>
          <a:p>
            <a:r>
              <a:rPr lang="en-US" sz="4000" dirty="0"/>
              <a:t>     brother who led the prayer? For the bread/for the</a:t>
            </a:r>
          </a:p>
          <a:p>
            <a:r>
              <a:rPr lang="en-US" sz="4000" dirty="0"/>
              <a:t>    fruit of the vine?  Acts 20:7; Matt. 26:26-28</a:t>
            </a:r>
          </a:p>
          <a:p>
            <a:r>
              <a:rPr lang="en-US" sz="4000" dirty="0"/>
              <a:t>       What did God see you thinking about , and doing</a:t>
            </a:r>
          </a:p>
          <a:p>
            <a:r>
              <a:rPr lang="en-US" sz="4000" dirty="0"/>
              <a:t>When you observed the Lord’s Supper?</a:t>
            </a:r>
          </a:p>
        </p:txBody>
      </p:sp>
    </p:spTree>
    <p:extLst>
      <p:ext uri="{BB962C8B-B14F-4D97-AF65-F5344CB8AC3E}">
        <p14:creationId xmlns:p14="http://schemas.microsoft.com/office/powerpoint/2010/main" val="3356839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256" y="113122"/>
            <a:ext cx="11934334" cy="6674177"/>
          </a:xfrm>
        </p:spPr>
        <p:txBody>
          <a:bodyPr>
            <a:normAutofit/>
          </a:bodyPr>
          <a:lstStyle/>
          <a:p>
            <a:r>
              <a:rPr lang="en-US" sz="3600" b="1" dirty="0"/>
              <a:t>Preaching/  teaching/   </a:t>
            </a:r>
            <a:r>
              <a:rPr lang="en-US" sz="3600" dirty="0"/>
              <a:t>Was your mind on the sermon…</a:t>
            </a:r>
          </a:p>
          <a:p>
            <a:r>
              <a:rPr lang="en-US" sz="3600" dirty="0"/>
              <a:t>  did you listen to find information that will help you to</a:t>
            </a:r>
          </a:p>
          <a:p>
            <a:r>
              <a:rPr lang="en-US" sz="3600" dirty="0"/>
              <a:t>  draw nearer to God?   To worship Him and work for</a:t>
            </a:r>
          </a:p>
          <a:p>
            <a:r>
              <a:rPr lang="en-US" sz="3600" dirty="0"/>
              <a:t>Him more acceptably?   Acts 20:7  ; 2 Tim. 4:2-4 </a:t>
            </a:r>
          </a:p>
          <a:p>
            <a:r>
              <a:rPr lang="en-US" sz="3600" dirty="0"/>
              <a:t>     </a:t>
            </a:r>
            <a:r>
              <a:rPr lang="en-US" sz="4800" b="1" u="sng" dirty="0"/>
              <a:t> Harold Young said:  </a:t>
            </a:r>
            <a:r>
              <a:rPr lang="en-US" sz="3600" dirty="0"/>
              <a:t>True worship is the most difficult</a:t>
            </a:r>
          </a:p>
          <a:p>
            <a:r>
              <a:rPr lang="en-US" sz="3600" dirty="0"/>
              <a:t>       thing you will ever do.   Keeping your mind on what</a:t>
            </a:r>
          </a:p>
          <a:p>
            <a:r>
              <a:rPr lang="en-US" sz="3600" dirty="0"/>
              <a:t>      you are doing and doing exactly what God wants in</a:t>
            </a:r>
          </a:p>
          <a:p>
            <a:r>
              <a:rPr lang="en-US" sz="3600" dirty="0"/>
              <a:t>      your worship to Him!   </a:t>
            </a:r>
          </a:p>
        </p:txBody>
      </p:sp>
    </p:spTree>
    <p:extLst>
      <p:ext uri="{BB962C8B-B14F-4D97-AF65-F5344CB8AC3E}">
        <p14:creationId xmlns:p14="http://schemas.microsoft.com/office/powerpoint/2010/main" val="1391861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60256"/>
            <a:ext cx="11962614" cy="6504495"/>
          </a:xfrm>
        </p:spPr>
        <p:txBody>
          <a:bodyPr>
            <a:normAutofit/>
          </a:bodyPr>
          <a:lstStyle/>
          <a:p>
            <a:r>
              <a:rPr lang="en-US" sz="4000" b="1" dirty="0"/>
              <a:t>When you are baptized?</a:t>
            </a:r>
          </a:p>
          <a:p>
            <a:r>
              <a:rPr lang="en-US" sz="3600" dirty="0"/>
              <a:t>   Why?   Except you do what the Lord says, it is all vain…it is</a:t>
            </a:r>
          </a:p>
          <a:p>
            <a:r>
              <a:rPr lang="en-US" sz="3600" dirty="0"/>
              <a:t>Useless.  Mark 16:15-16; Acts 22:16;  I Pet. 3:21</a:t>
            </a:r>
          </a:p>
          <a:p>
            <a:r>
              <a:rPr lang="en-US" sz="3600" dirty="0"/>
              <a:t>   a)  Did you realize you were a sinner, lost , doomed forever</a:t>
            </a:r>
          </a:p>
          <a:p>
            <a:r>
              <a:rPr lang="en-US" sz="3600" dirty="0"/>
              <a:t>    from salvation because of </a:t>
            </a:r>
            <a:r>
              <a:rPr lang="en-US" sz="3600" dirty="0">
                <a:solidFill>
                  <a:srgbClr val="0070C0"/>
                </a:solidFill>
              </a:rPr>
              <a:t>YOUR</a:t>
            </a:r>
            <a:r>
              <a:rPr lang="en-US" sz="3600" dirty="0"/>
              <a:t> sin.?  </a:t>
            </a:r>
          </a:p>
          <a:p>
            <a:r>
              <a:rPr lang="en-US" sz="3600" dirty="0"/>
              <a:t>   b)  Did you obey the Gospel because the Lord wanted you</a:t>
            </a:r>
          </a:p>
          <a:p>
            <a:r>
              <a:rPr lang="en-US" sz="3600" dirty="0"/>
              <a:t>    to do it, or did you do it because your wife wanted you to,</a:t>
            </a:r>
          </a:p>
          <a:p>
            <a:r>
              <a:rPr lang="en-US" sz="3600" dirty="0"/>
              <a:t>   or your husband wanted you to…or because a lot of other</a:t>
            </a:r>
          </a:p>
          <a:p>
            <a:r>
              <a:rPr lang="en-US" sz="3600" dirty="0"/>
              <a:t>People were being baptized?  </a:t>
            </a:r>
          </a:p>
          <a:p>
            <a:r>
              <a:rPr lang="en-US" sz="3600" dirty="0"/>
              <a:t>   Why were you baptized?  Have you Really been baptized?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38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7" y="0"/>
            <a:ext cx="11915481" cy="6740165"/>
          </a:xfrm>
        </p:spPr>
        <p:txBody>
          <a:bodyPr>
            <a:normAutofit/>
          </a:bodyPr>
          <a:lstStyle/>
          <a:p>
            <a:r>
              <a:rPr lang="en-US" sz="4000" b="1" dirty="0"/>
              <a:t>Working?   Working for the Lord?  James 1:22</a:t>
            </a:r>
          </a:p>
          <a:p>
            <a:r>
              <a:rPr lang="en-US" sz="4000" b="1" dirty="0"/>
              <a:t>Matt. 5:16;  John 12:48</a:t>
            </a:r>
          </a:p>
          <a:p>
            <a:r>
              <a:rPr lang="en-US" sz="3600" dirty="0"/>
              <a:t>  1.  How do you appear at work?   </a:t>
            </a:r>
          </a:p>
          <a:p>
            <a:r>
              <a:rPr lang="en-US" sz="3600" dirty="0"/>
              <a:t>       Do others see in you a truly godly, Christ-like person?</a:t>
            </a:r>
          </a:p>
          <a:p>
            <a:r>
              <a:rPr lang="en-US" sz="3600" dirty="0"/>
              <a:t>   2. How do you appear in your family?  </a:t>
            </a:r>
          </a:p>
          <a:p>
            <a:r>
              <a:rPr lang="en-US" sz="3600" dirty="0"/>
              <a:t>       Can your husband/wife see in you one who is</a:t>
            </a:r>
          </a:p>
          <a:p>
            <a:r>
              <a:rPr lang="en-US" sz="3600" dirty="0"/>
              <a:t>       truly devoted to God.   You are serving God with</a:t>
            </a:r>
          </a:p>
          <a:p>
            <a:r>
              <a:rPr lang="en-US" sz="3600" dirty="0"/>
              <a:t>       or without your spouse?</a:t>
            </a:r>
          </a:p>
          <a:p>
            <a:r>
              <a:rPr lang="en-US" sz="3600" dirty="0"/>
              <a:t>   3.  How do you appear at </a:t>
            </a:r>
            <a:r>
              <a:rPr lang="en-US" sz="3600" dirty="0" err="1"/>
              <a:t>Wal-mart</a:t>
            </a:r>
            <a:r>
              <a:rPr lang="en-US" sz="3600" dirty="0"/>
              <a:t>?  Wendy’s?  Dollar</a:t>
            </a:r>
          </a:p>
          <a:p>
            <a:r>
              <a:rPr lang="en-US" sz="3600" dirty="0"/>
              <a:t>       General?  Dollar tree?   What do others see  in you?</a:t>
            </a:r>
          </a:p>
        </p:txBody>
      </p:sp>
    </p:spTree>
    <p:extLst>
      <p:ext uri="{BB962C8B-B14F-4D97-AF65-F5344CB8AC3E}">
        <p14:creationId xmlns:p14="http://schemas.microsoft.com/office/powerpoint/2010/main" val="108151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7030A0"/>
                </a:solidFill>
              </a:rPr>
              <a:t>With the Lord -  Success!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76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100520"/>
            <a:ext cx="12000321" cy="675748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0070C0"/>
                </a:solidFill>
              </a:rPr>
              <a:t>Your life and my life are all in vain, except the Lord Build them…unless we pattern ourselves after The example of Jesus.  I Pet.2:21</a:t>
            </a:r>
          </a:p>
          <a:p>
            <a:pPr marL="0" indent="0">
              <a:buNone/>
            </a:pPr>
            <a:r>
              <a:rPr lang="en-US" sz="3600" dirty="0"/>
              <a:t>There will come an end to it all…</a:t>
            </a:r>
          </a:p>
          <a:p>
            <a:r>
              <a:rPr lang="en-US" sz="3600" dirty="0"/>
              <a:t>   a) Sometimes it comes suddenly</a:t>
            </a:r>
          </a:p>
          <a:p>
            <a:r>
              <a:rPr lang="en-US" sz="3600" dirty="0"/>
              <a:t>   b) Sometimes it comes abruptly</a:t>
            </a:r>
          </a:p>
          <a:p>
            <a:r>
              <a:rPr lang="en-US" sz="3600" dirty="0"/>
              <a:t>   c) Sometimes it come when you are young/middle age/old)  What then?  Except the Lord build the house…</a:t>
            </a:r>
          </a:p>
          <a:p>
            <a:r>
              <a:rPr lang="en-US" sz="3600" dirty="0"/>
              <a:t> the short life we have lived will all be in vain…(Matt. 7:21-23)</a:t>
            </a:r>
          </a:p>
        </p:txBody>
      </p:sp>
    </p:spTree>
    <p:extLst>
      <p:ext uri="{BB962C8B-B14F-4D97-AF65-F5344CB8AC3E}">
        <p14:creationId xmlns:p14="http://schemas.microsoft.com/office/powerpoint/2010/main" val="30389490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90" y="273376"/>
            <a:ext cx="11887200" cy="6476215"/>
          </a:xfrm>
        </p:spPr>
        <p:txBody>
          <a:bodyPr>
            <a:normAutofit/>
          </a:bodyPr>
          <a:lstStyle/>
          <a:p>
            <a:r>
              <a:rPr lang="en-US" sz="3600" dirty="0"/>
              <a:t>This sermon is preached for you, for me, to take a </a:t>
            </a:r>
          </a:p>
          <a:p>
            <a:r>
              <a:rPr lang="en-US" sz="3600" dirty="0"/>
              <a:t>Serious look at ourselves.    </a:t>
            </a:r>
          </a:p>
          <a:p>
            <a:r>
              <a:rPr lang="en-US" sz="3600" dirty="0"/>
              <a:t>    What shall a man profit, if he shall gain the whole</a:t>
            </a:r>
          </a:p>
          <a:p>
            <a:r>
              <a:rPr lang="en-US" sz="3600" dirty="0"/>
              <a:t>    world, and lose his own soul…Or what will a man</a:t>
            </a:r>
          </a:p>
          <a:p>
            <a:r>
              <a:rPr lang="en-US" sz="3600" dirty="0"/>
              <a:t>    give  in exchange for his soul?  Matt. 16:24-26 </a:t>
            </a:r>
          </a:p>
        </p:txBody>
      </p:sp>
    </p:spTree>
    <p:extLst>
      <p:ext uri="{BB962C8B-B14F-4D97-AF65-F5344CB8AC3E}">
        <p14:creationId xmlns:p14="http://schemas.microsoft.com/office/powerpoint/2010/main" val="4117984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975"/>
            <a:ext cx="11353800" cy="6044988"/>
          </a:xfrm>
        </p:spPr>
        <p:txBody>
          <a:bodyPr>
            <a:normAutofit/>
          </a:bodyPr>
          <a:lstStyle/>
          <a:p>
            <a:r>
              <a:rPr lang="en-US" sz="3600" dirty="0"/>
              <a:t>1.  How do we know what God wants us to call</a:t>
            </a:r>
          </a:p>
          <a:p>
            <a:r>
              <a:rPr lang="en-US" sz="3600" dirty="0"/>
              <a:t>His church?      </a:t>
            </a:r>
            <a:r>
              <a:rPr lang="en-US" sz="3600" b="1" u="sng" dirty="0"/>
              <a:t>He tells us!</a:t>
            </a:r>
          </a:p>
          <a:p>
            <a:endParaRPr lang="en-US" sz="3600" dirty="0"/>
          </a:p>
          <a:p>
            <a:r>
              <a:rPr lang="en-US" sz="3600" dirty="0"/>
              <a:t>2.  How do we know what God desires us to do </a:t>
            </a:r>
          </a:p>
          <a:p>
            <a:r>
              <a:rPr lang="en-US" sz="3600" dirty="0"/>
              <a:t>In worship to Him?   </a:t>
            </a:r>
            <a:r>
              <a:rPr lang="en-US" sz="3600" b="1" u="sng" dirty="0"/>
              <a:t>He tells us</a:t>
            </a:r>
          </a:p>
          <a:p>
            <a:endParaRPr lang="en-US" sz="3600" dirty="0"/>
          </a:p>
          <a:p>
            <a:r>
              <a:rPr lang="en-US" sz="3600" dirty="0"/>
              <a:t>3.  How do we know what the work of the church</a:t>
            </a:r>
          </a:p>
          <a:p>
            <a:r>
              <a:rPr lang="en-US" sz="3600" dirty="0"/>
              <a:t>Is ? </a:t>
            </a:r>
            <a:r>
              <a:rPr lang="en-US" sz="3600" b="1" u="sng" dirty="0"/>
              <a:t>He tells us.</a:t>
            </a:r>
          </a:p>
        </p:txBody>
      </p:sp>
    </p:spTree>
    <p:extLst>
      <p:ext uri="{BB962C8B-B14F-4D97-AF65-F5344CB8AC3E}">
        <p14:creationId xmlns:p14="http://schemas.microsoft.com/office/powerpoint/2010/main" val="4221214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Without love---It is all vain…useless</a:t>
            </a:r>
            <a:br>
              <a:rPr lang="en-US" b="1" u="sng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    Your labor avails you NOTHING!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 Though I speak with the tongues of men and of angels, and have not charity, I am become as sounding brass, or a tinkling cymbal.</a:t>
            </a:r>
          </a:p>
          <a:p>
            <a:r>
              <a:rPr lang="en-US" baseline="30000" dirty="0"/>
              <a:t>2 </a:t>
            </a:r>
            <a:r>
              <a:rPr lang="en-US" dirty="0"/>
              <a:t>And though I have the gift of prophecy, and understand all mysteries, and all knowledge; and though I have all faith, so that I could remove mountains, and have not charity, I am nothing.</a:t>
            </a:r>
          </a:p>
          <a:p>
            <a:r>
              <a:rPr lang="en-US" baseline="30000" dirty="0"/>
              <a:t>3 </a:t>
            </a:r>
            <a:r>
              <a:rPr lang="en-US" dirty="0"/>
              <a:t>And though I bestow all my goods to feed the poor, and though I give my body to be burned, and have not charity, it </a:t>
            </a:r>
            <a:r>
              <a:rPr lang="en-US" dirty="0" err="1"/>
              <a:t>profiteth</a:t>
            </a:r>
            <a:r>
              <a:rPr lang="en-US" dirty="0"/>
              <a:t> me nothing.</a:t>
            </a:r>
          </a:p>
          <a:p>
            <a:r>
              <a:rPr lang="en-US" baseline="30000" dirty="0"/>
              <a:t>4 </a:t>
            </a:r>
            <a:r>
              <a:rPr lang="en-US" dirty="0"/>
              <a:t>Charity </a:t>
            </a:r>
            <a:r>
              <a:rPr lang="en-US" dirty="0" err="1"/>
              <a:t>suffereth</a:t>
            </a:r>
            <a:r>
              <a:rPr lang="en-US" dirty="0"/>
              <a:t> long, and is kind; charity </a:t>
            </a:r>
            <a:r>
              <a:rPr lang="en-US" dirty="0" err="1"/>
              <a:t>envieth</a:t>
            </a:r>
            <a:r>
              <a:rPr lang="en-US" dirty="0"/>
              <a:t> not; charity </a:t>
            </a:r>
            <a:r>
              <a:rPr lang="en-US" dirty="0" err="1"/>
              <a:t>vaunteth</a:t>
            </a:r>
            <a:r>
              <a:rPr lang="en-US" dirty="0"/>
              <a:t> not itself, is not puffed up,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19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The Word “Except”    -   Unless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4594"/>
            <a:ext cx="11171548" cy="5363851"/>
          </a:xfrm>
        </p:spPr>
        <p:txBody>
          <a:bodyPr>
            <a:normAutofit fontScale="85000" lnSpcReduction="20000"/>
          </a:bodyPr>
          <a:lstStyle/>
          <a:p>
            <a:r>
              <a:rPr lang="en-US" sz="3900" b="1" u="sng" dirty="0"/>
              <a:t>Except</a:t>
            </a:r>
            <a:r>
              <a:rPr lang="en-US" sz="3900" dirty="0"/>
              <a:t> you be born of water and the spirit.  John 3:5</a:t>
            </a:r>
          </a:p>
          <a:p>
            <a:endParaRPr lang="en-US" sz="3900" dirty="0"/>
          </a:p>
          <a:p>
            <a:r>
              <a:rPr lang="en-US" sz="3900" dirty="0"/>
              <a:t>.  Gen. 31:41-43   Jacob to Laban    </a:t>
            </a:r>
            <a:r>
              <a:rPr lang="en-US" sz="3900" baseline="30000" dirty="0"/>
              <a:t>41 </a:t>
            </a:r>
            <a:r>
              <a:rPr lang="en-US" sz="3900" dirty="0"/>
              <a:t>Thus have I been twenty years in thy house; I served thee fourteen years for thy two daughters, and six years for thy cattle: and thou hast changed my wages ten times.</a:t>
            </a:r>
          </a:p>
          <a:p>
            <a:r>
              <a:rPr lang="en-US" sz="3900" baseline="30000" dirty="0"/>
              <a:t>4</a:t>
            </a:r>
            <a:r>
              <a:rPr lang="en-US" sz="3900" b="1" u="sng" baseline="30000" dirty="0"/>
              <a:t>2 </a:t>
            </a:r>
            <a:r>
              <a:rPr lang="en-US" sz="3900" b="1" u="sng" dirty="0"/>
              <a:t>Except </a:t>
            </a:r>
            <a:r>
              <a:rPr lang="en-US" sz="3900" dirty="0"/>
              <a:t>the God of my father, the God of Abraham, and the fear of Isaac, had been with me, surely thou </a:t>
            </a:r>
            <a:r>
              <a:rPr lang="en-US" sz="3900" dirty="0" err="1"/>
              <a:t>hadst</a:t>
            </a:r>
            <a:r>
              <a:rPr lang="en-US" sz="3900" dirty="0"/>
              <a:t> sent me away now empty. God hath seen mine affliction and the </a:t>
            </a:r>
            <a:r>
              <a:rPr lang="en-US" sz="3900" dirty="0" err="1"/>
              <a:t>labour</a:t>
            </a:r>
            <a:r>
              <a:rPr lang="en-US" sz="3900" dirty="0"/>
              <a:t> of my hands, and rebuked thee </a:t>
            </a:r>
            <a:r>
              <a:rPr lang="en-US" sz="3900" dirty="0" err="1"/>
              <a:t>yesternight</a:t>
            </a:r>
            <a:r>
              <a:rPr lang="en-US" sz="3900" dirty="0"/>
              <a:t>.</a:t>
            </a:r>
          </a:p>
          <a:p>
            <a:r>
              <a:rPr lang="en-US" sz="3900" b="1" u="sng" dirty="0"/>
              <a:t>   Except</a:t>
            </a:r>
            <a:r>
              <a:rPr lang="en-US" sz="3900" dirty="0"/>
              <a:t>    Joseph to his brothers  </a:t>
            </a:r>
            <a:r>
              <a:rPr lang="en-US" sz="3900" dirty="0">
                <a:hlinkClick r:id="rId2"/>
              </a:rPr>
              <a:t>Genesis 42:15</a:t>
            </a:r>
            <a:endParaRPr lang="en-US" sz="3900" dirty="0"/>
          </a:p>
          <a:p>
            <a:r>
              <a:rPr lang="en-US" sz="3900" dirty="0"/>
              <a:t>Hereby ye shall be proved: By the life of Pharaoh ye shall not go forth hence, </a:t>
            </a:r>
            <a:r>
              <a:rPr lang="en-US" sz="3900" b="1" dirty="0"/>
              <a:t>except</a:t>
            </a:r>
            <a:r>
              <a:rPr lang="en-US" sz="3900" dirty="0"/>
              <a:t> your youngest brother come hither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50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35" y="292230"/>
            <a:ext cx="11830639" cy="6410227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Joshua 7:12</a:t>
            </a:r>
            <a:endParaRPr lang="en-US" sz="3600" dirty="0"/>
          </a:p>
          <a:p>
            <a:r>
              <a:rPr lang="en-US" sz="3600" dirty="0"/>
              <a:t>Therefore the children of Israel could not stand before their enemies, but turned their backs before their enemies, because they were accursed: neither will I be with you any more, </a:t>
            </a:r>
            <a:r>
              <a:rPr lang="en-US" sz="3600" b="1" dirty="0"/>
              <a:t>except</a:t>
            </a:r>
            <a:r>
              <a:rPr lang="en-US" sz="3600" dirty="0"/>
              <a:t> ye destroy the accursed from among you.</a:t>
            </a:r>
          </a:p>
          <a:p>
            <a:r>
              <a:rPr lang="en-US" sz="3600" dirty="0">
                <a:hlinkClick r:id="rId3"/>
              </a:rPr>
              <a:t>Psalm 127:1</a:t>
            </a:r>
            <a:endParaRPr lang="en-US" sz="3600" dirty="0"/>
          </a:p>
          <a:p>
            <a:r>
              <a:rPr lang="en-US" sz="3600" b="1" dirty="0"/>
              <a:t>Except</a:t>
            </a:r>
            <a:r>
              <a:rPr lang="en-US" sz="3600" dirty="0"/>
              <a:t> the Lord build the house, they </a:t>
            </a:r>
            <a:r>
              <a:rPr lang="en-US" sz="3600" dirty="0" err="1"/>
              <a:t>labour</a:t>
            </a:r>
            <a:r>
              <a:rPr lang="en-US" sz="3600" dirty="0"/>
              <a:t> in vain that build it: </a:t>
            </a:r>
            <a:r>
              <a:rPr lang="en-US" sz="3600" b="1" dirty="0"/>
              <a:t>except</a:t>
            </a:r>
            <a:r>
              <a:rPr lang="en-US" sz="3600" dirty="0"/>
              <a:t> the Lord keep the city, the watchman </a:t>
            </a:r>
            <a:r>
              <a:rPr lang="en-US" sz="3600" dirty="0" err="1"/>
              <a:t>waketh</a:t>
            </a:r>
            <a:r>
              <a:rPr lang="en-US" sz="3600" dirty="0"/>
              <a:t> but in vain.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3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36" y="150828"/>
            <a:ext cx="11165264" cy="6598763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Daniel 6:5</a:t>
            </a:r>
            <a:endParaRPr lang="en-US" sz="3600" dirty="0"/>
          </a:p>
          <a:p>
            <a:r>
              <a:rPr lang="en-US" sz="3600" dirty="0"/>
              <a:t>Then said these men, We shall not find any occasion against this Daniel, </a:t>
            </a:r>
            <a:r>
              <a:rPr lang="en-US" sz="3600" b="1" dirty="0"/>
              <a:t>except</a:t>
            </a:r>
            <a:r>
              <a:rPr lang="en-US" sz="3600" dirty="0"/>
              <a:t> we find it against him concerning the law of his God.</a:t>
            </a:r>
          </a:p>
          <a:p>
            <a:r>
              <a:rPr lang="en-US" sz="3600" dirty="0"/>
              <a:t>. </a:t>
            </a:r>
            <a:r>
              <a:rPr lang="en-US" sz="3600" dirty="0">
                <a:hlinkClick r:id="rId3"/>
              </a:rPr>
              <a:t>Amos 3:3</a:t>
            </a:r>
            <a:endParaRPr lang="en-US" sz="3600" dirty="0"/>
          </a:p>
          <a:p>
            <a:r>
              <a:rPr lang="en-US" sz="3600" dirty="0"/>
              <a:t>Can two walk together, </a:t>
            </a:r>
            <a:r>
              <a:rPr lang="en-US" sz="3600" b="1" dirty="0"/>
              <a:t>except</a:t>
            </a:r>
            <a:r>
              <a:rPr lang="en-US" sz="3600" dirty="0"/>
              <a:t> they be agreed?</a:t>
            </a:r>
          </a:p>
          <a:p>
            <a:r>
              <a:rPr lang="en-US" sz="3600" dirty="0">
                <a:hlinkClick r:id="rId4"/>
              </a:rPr>
              <a:t>Matthew 5:20</a:t>
            </a:r>
            <a:endParaRPr lang="en-US" sz="3600" dirty="0"/>
          </a:p>
          <a:p>
            <a:r>
              <a:rPr lang="en-US" sz="3600" dirty="0"/>
              <a:t>For I say unto you, That </a:t>
            </a:r>
            <a:r>
              <a:rPr lang="en-US" sz="3600" b="1" dirty="0"/>
              <a:t>except</a:t>
            </a:r>
            <a:r>
              <a:rPr lang="en-US" sz="3600" dirty="0"/>
              <a:t> your righteousness shall exceed the righteousness of the scribes and Pharisees, ye shall in no case enter into the kingdom of heaven.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87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97" y="131974"/>
            <a:ext cx="11944545" cy="672602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. </a:t>
            </a:r>
            <a:r>
              <a:rPr lang="en-US" sz="3600" dirty="0">
                <a:hlinkClick r:id="rId2"/>
              </a:rPr>
              <a:t>Matthew 12:29</a:t>
            </a:r>
            <a:endParaRPr lang="en-US" sz="3600" dirty="0"/>
          </a:p>
          <a:p>
            <a:r>
              <a:rPr lang="en-US" sz="3600" dirty="0"/>
              <a:t>Or else how can one enter into a strong man's house, and spoil his goods, </a:t>
            </a:r>
            <a:r>
              <a:rPr lang="en-US" sz="3600" b="1" dirty="0"/>
              <a:t>except</a:t>
            </a:r>
            <a:r>
              <a:rPr lang="en-US" sz="3600" dirty="0"/>
              <a:t> he first bind the strong man? and then he will spoil his house</a:t>
            </a:r>
          </a:p>
          <a:p>
            <a:r>
              <a:rPr lang="en-US" sz="3600" dirty="0">
                <a:hlinkClick r:id="rId3"/>
              </a:rPr>
              <a:t>Matthew 18:3</a:t>
            </a:r>
            <a:endParaRPr lang="en-US" sz="3600" dirty="0"/>
          </a:p>
          <a:p>
            <a:r>
              <a:rPr lang="en-US" sz="3600" dirty="0"/>
              <a:t>And said, Verily I say unto you, </a:t>
            </a:r>
            <a:r>
              <a:rPr lang="en-US" sz="3600" b="1" dirty="0"/>
              <a:t>Except</a:t>
            </a:r>
            <a:r>
              <a:rPr lang="en-US" sz="3600" dirty="0"/>
              <a:t> ye be converted, and become as little children, ye shall not enter into the kingdom of heaven.</a:t>
            </a:r>
          </a:p>
          <a:p>
            <a:r>
              <a:rPr lang="en-US" sz="3600" dirty="0">
                <a:hlinkClick r:id="rId4"/>
              </a:rPr>
              <a:t>Matthew 19:9</a:t>
            </a:r>
            <a:endParaRPr lang="en-US" sz="3600" dirty="0"/>
          </a:p>
          <a:p>
            <a:r>
              <a:rPr lang="en-US" sz="3600" dirty="0"/>
              <a:t>And I say unto you, Whosoever shall put away his wife, </a:t>
            </a:r>
            <a:r>
              <a:rPr lang="en-US" sz="3600" b="1" dirty="0"/>
              <a:t>except</a:t>
            </a:r>
            <a:r>
              <a:rPr lang="en-US" sz="3600" dirty="0"/>
              <a:t> it be for fornication, and shall marry another, </a:t>
            </a:r>
            <a:r>
              <a:rPr lang="en-US" sz="3600" dirty="0" err="1"/>
              <a:t>committeth</a:t>
            </a:r>
            <a:r>
              <a:rPr lang="en-US" sz="3600" dirty="0"/>
              <a:t> adultery: and whoso </a:t>
            </a:r>
            <a:r>
              <a:rPr lang="en-US" sz="3600" dirty="0" err="1"/>
              <a:t>marrieth</a:t>
            </a:r>
            <a:r>
              <a:rPr lang="en-US" sz="3600" dirty="0"/>
              <a:t> her which is put away doth commit adultery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46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36" y="273376"/>
            <a:ext cx="11165264" cy="6476215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Matthew 26:42</a:t>
            </a:r>
            <a:endParaRPr lang="en-US" sz="3600" dirty="0"/>
          </a:p>
          <a:p>
            <a:r>
              <a:rPr lang="en-US" sz="3600" dirty="0"/>
              <a:t>He went away again the second time, and prayed, saying, O my Father, if this cup may not pass away from me, </a:t>
            </a:r>
            <a:r>
              <a:rPr lang="en-US" sz="3600" b="1" dirty="0"/>
              <a:t>except</a:t>
            </a:r>
            <a:r>
              <a:rPr lang="en-US" sz="3600" dirty="0"/>
              <a:t> I drink it, thy will be done.</a:t>
            </a:r>
          </a:p>
          <a:p>
            <a:r>
              <a:rPr lang="en-US" sz="3600" dirty="0">
                <a:hlinkClick r:id="rId3"/>
              </a:rPr>
              <a:t>Mark 7:3</a:t>
            </a:r>
            <a:endParaRPr lang="en-US" sz="3600" dirty="0"/>
          </a:p>
          <a:p>
            <a:r>
              <a:rPr lang="en-US" sz="3600" dirty="0"/>
              <a:t>For the Pharisees, and all the Jews, </a:t>
            </a:r>
            <a:r>
              <a:rPr lang="en-US" sz="3600" b="1" dirty="0"/>
              <a:t>except</a:t>
            </a:r>
            <a:r>
              <a:rPr lang="en-US" sz="3600" dirty="0"/>
              <a:t> they wash their hands oft, eat not, holding the tradition of the elders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3262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1" y="113122"/>
            <a:ext cx="11849493" cy="6589336"/>
          </a:xfrm>
        </p:spPr>
        <p:txBody>
          <a:bodyPr>
            <a:normAutofit/>
          </a:bodyPr>
          <a:lstStyle/>
          <a:p>
            <a:r>
              <a:rPr lang="en-US" sz="3600" dirty="0"/>
              <a:t>Luke 13:I tell you, Nay: but, 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</a:rPr>
              <a:t>except</a:t>
            </a:r>
            <a:r>
              <a:rPr lang="en-US" sz="3600" dirty="0"/>
              <a:t> ye repent, ye shall all likewise Perish.  </a:t>
            </a:r>
          </a:p>
          <a:p>
            <a:r>
              <a:rPr lang="en-US" sz="3600" dirty="0"/>
              <a:t> </a:t>
            </a:r>
            <a:r>
              <a:rPr lang="en-US" sz="3600" dirty="0">
                <a:hlinkClick r:id="rId2"/>
              </a:rPr>
              <a:t>John 3:2</a:t>
            </a:r>
            <a:endParaRPr lang="en-US" sz="3600" dirty="0"/>
          </a:p>
          <a:p>
            <a:r>
              <a:rPr lang="en-US" sz="3600" dirty="0"/>
              <a:t>The same came to Jesus by night, and said unto him, Rabbi, we know that thou art a teacher come from God: for no man can do these miracles that thou </a:t>
            </a:r>
            <a:r>
              <a:rPr lang="en-US" sz="3600" dirty="0" err="1"/>
              <a:t>doest</a:t>
            </a:r>
            <a:r>
              <a:rPr lang="en-US" sz="3600" dirty="0"/>
              <a:t>, </a:t>
            </a:r>
            <a:r>
              <a:rPr lang="en-US" sz="3600" b="1" dirty="0"/>
              <a:t>except</a:t>
            </a:r>
            <a:r>
              <a:rPr lang="en-US" sz="3600" dirty="0"/>
              <a:t> God be with him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19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7030A0"/>
                </a:solidFill>
              </a:rPr>
              <a:t>Without the Lord – Vain, Useless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208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628" y="166507"/>
            <a:ext cx="12189643" cy="6526524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John 3:3</a:t>
            </a:r>
            <a:endParaRPr lang="en-US" sz="3600" dirty="0"/>
          </a:p>
          <a:p>
            <a:r>
              <a:rPr lang="en-US" sz="3600" dirty="0"/>
              <a:t>Jesus answered and said unto him, Verily, verily, I say unto thee, </a:t>
            </a:r>
            <a:r>
              <a:rPr lang="en-US" sz="3600" b="1" dirty="0"/>
              <a:t>Except</a:t>
            </a:r>
            <a:r>
              <a:rPr lang="en-US" sz="3600" dirty="0"/>
              <a:t> a man be born again, he cannot see the kingdom of God.</a:t>
            </a:r>
          </a:p>
          <a:p>
            <a:endParaRPr lang="en-US" sz="3600" dirty="0"/>
          </a:p>
          <a:p>
            <a:r>
              <a:rPr lang="en-US" sz="3600" dirty="0">
                <a:hlinkClick r:id="rId3"/>
              </a:rPr>
              <a:t>John 6:44</a:t>
            </a:r>
            <a:endParaRPr lang="en-US" sz="3600" dirty="0"/>
          </a:p>
          <a:p>
            <a:r>
              <a:rPr lang="en-US" sz="3600" dirty="0"/>
              <a:t>No man can come to me, </a:t>
            </a:r>
            <a:r>
              <a:rPr lang="en-US" sz="3600" b="1" dirty="0"/>
              <a:t>except</a:t>
            </a:r>
            <a:r>
              <a:rPr lang="en-US" sz="3600" dirty="0"/>
              <a:t> the Father which hath sent me draw him: and I will raise him up at the last day.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42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1" y="150828"/>
            <a:ext cx="11962615" cy="6579909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John 12:24</a:t>
            </a:r>
            <a:endParaRPr lang="en-US" sz="3600" dirty="0"/>
          </a:p>
          <a:p>
            <a:r>
              <a:rPr lang="en-US" sz="3600" dirty="0"/>
              <a:t>Verily, verily, I say unto you, </a:t>
            </a:r>
            <a:r>
              <a:rPr lang="en-US" sz="3600" b="1" dirty="0"/>
              <a:t>Except</a:t>
            </a:r>
            <a:r>
              <a:rPr lang="en-US" sz="3600" dirty="0"/>
              <a:t> a corn of wheat fall into the ground and die, it </a:t>
            </a:r>
            <a:r>
              <a:rPr lang="en-US" sz="3600" dirty="0" err="1"/>
              <a:t>abideth</a:t>
            </a:r>
            <a:r>
              <a:rPr lang="en-US" sz="3600" dirty="0"/>
              <a:t> alone: but if it die, it </a:t>
            </a:r>
            <a:r>
              <a:rPr lang="en-US" sz="3600" dirty="0" err="1"/>
              <a:t>bringeth</a:t>
            </a:r>
            <a:r>
              <a:rPr lang="en-US" sz="3600" dirty="0"/>
              <a:t> forth much fruit.</a:t>
            </a:r>
          </a:p>
          <a:p>
            <a:r>
              <a:rPr lang="en-US" sz="3600" dirty="0">
                <a:hlinkClick r:id="rId3"/>
              </a:rPr>
              <a:t>John 15:4</a:t>
            </a:r>
            <a:endParaRPr lang="en-US" sz="3600" dirty="0"/>
          </a:p>
          <a:p>
            <a:r>
              <a:rPr lang="en-US" sz="3600" dirty="0"/>
              <a:t>Abide in me, and I in you. As the branch cannot bear fruit of itself, </a:t>
            </a:r>
            <a:r>
              <a:rPr lang="en-US" sz="3600" b="1" dirty="0"/>
              <a:t>except</a:t>
            </a:r>
            <a:r>
              <a:rPr lang="en-US" sz="3600" dirty="0"/>
              <a:t> it abide in the vine; no more can ye, </a:t>
            </a:r>
            <a:r>
              <a:rPr lang="en-US" sz="3600" b="1" dirty="0"/>
              <a:t>except</a:t>
            </a:r>
            <a:r>
              <a:rPr lang="en-US" sz="3600" dirty="0"/>
              <a:t> ye abide in 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7290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725" y="204215"/>
            <a:ext cx="11765437" cy="6535950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John 20:25</a:t>
            </a:r>
            <a:endParaRPr lang="en-US" sz="3600" dirty="0"/>
          </a:p>
          <a:p>
            <a:r>
              <a:rPr lang="en-US" sz="3600" dirty="0"/>
              <a:t>The other disciples therefore said unto him, We have seen the Lord. But he said unto them, </a:t>
            </a:r>
            <a:r>
              <a:rPr lang="en-US" sz="3600" b="1" dirty="0"/>
              <a:t>Except</a:t>
            </a:r>
            <a:r>
              <a:rPr lang="en-US" sz="3600" dirty="0"/>
              <a:t> I shall see in his hands the print of the nails, and put my finger into the print of the nails, and thrust my hand into his side, I will not believe.</a:t>
            </a:r>
          </a:p>
          <a:p>
            <a:r>
              <a:rPr lang="en-US" sz="3600" dirty="0">
                <a:hlinkClick r:id="rId3"/>
              </a:rPr>
              <a:t>Acts 8:31</a:t>
            </a:r>
            <a:endParaRPr lang="en-US" sz="3600" dirty="0"/>
          </a:p>
          <a:p>
            <a:r>
              <a:rPr lang="en-US" sz="3600" dirty="0"/>
              <a:t>And he said, How can I, </a:t>
            </a:r>
            <a:r>
              <a:rPr lang="en-US" sz="3600" b="1" dirty="0"/>
              <a:t>except</a:t>
            </a:r>
            <a:r>
              <a:rPr lang="en-US" sz="3600" dirty="0"/>
              <a:t> some man should guide me? And he desired Philip that he would come up and sit with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108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669" y="273376"/>
            <a:ext cx="11849493" cy="6429081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Acts 15:1</a:t>
            </a:r>
            <a:endParaRPr lang="en-US" sz="3600" dirty="0"/>
          </a:p>
          <a:p>
            <a:r>
              <a:rPr lang="en-US" sz="3600" dirty="0"/>
              <a:t>And certain men which came down from Judaea taught the brethren, and said, </a:t>
            </a:r>
            <a:r>
              <a:rPr lang="en-US" sz="3600" dirty="0">
                <a:solidFill>
                  <a:srgbClr val="0070C0"/>
                </a:solidFill>
              </a:rPr>
              <a:t>Except</a:t>
            </a:r>
            <a:r>
              <a:rPr lang="en-US" sz="3600" dirty="0"/>
              <a:t> ye be circumcised after the manner of Moses, ye cannot be saved.</a:t>
            </a:r>
          </a:p>
          <a:p>
            <a:r>
              <a:rPr lang="en-US" sz="3600" dirty="0">
                <a:hlinkClick r:id="rId3"/>
              </a:rPr>
              <a:t>Acts 27:31</a:t>
            </a:r>
            <a:endParaRPr lang="en-US" sz="3600" dirty="0"/>
          </a:p>
          <a:p>
            <a:r>
              <a:rPr lang="en-US" sz="3600" dirty="0"/>
              <a:t>Paul said to the centurion and to the soldiers, </a:t>
            </a:r>
            <a:r>
              <a:rPr lang="en-US" sz="3600" dirty="0">
                <a:solidFill>
                  <a:srgbClr val="0070C0"/>
                </a:solidFill>
              </a:rPr>
              <a:t>Except</a:t>
            </a:r>
            <a:r>
              <a:rPr lang="en-US" sz="3600" dirty="0"/>
              <a:t> these abide in the ship, ye cannot be saved.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20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909" y="207388"/>
            <a:ext cx="11916266" cy="6650611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Romans 10:15</a:t>
            </a:r>
            <a:endParaRPr lang="en-US" sz="3600" dirty="0"/>
          </a:p>
          <a:p>
            <a:r>
              <a:rPr lang="en-US" sz="3600" dirty="0"/>
              <a:t>And how shall they preach, </a:t>
            </a:r>
            <a:r>
              <a:rPr lang="en-US" sz="3600" b="1" dirty="0"/>
              <a:t>except</a:t>
            </a:r>
            <a:r>
              <a:rPr lang="en-US" sz="3600" dirty="0"/>
              <a:t> they be sent? as it is written, How beautiful are the feet of them that preach the gospel of peace, and bring glad tidings of good things!</a:t>
            </a:r>
          </a:p>
          <a:p>
            <a:r>
              <a:rPr lang="en-US" sz="3600" dirty="0">
                <a:hlinkClick r:id="rId3"/>
              </a:rPr>
              <a:t>1 Corinthians 7:5</a:t>
            </a:r>
            <a:endParaRPr lang="en-US" sz="3600" dirty="0"/>
          </a:p>
          <a:p>
            <a:r>
              <a:rPr lang="en-US" sz="3600" dirty="0"/>
              <a:t>Defraud ye not one the other, </a:t>
            </a:r>
            <a:r>
              <a:rPr lang="en-US" sz="3600" b="1" dirty="0"/>
              <a:t>except</a:t>
            </a:r>
            <a:r>
              <a:rPr lang="en-US" sz="3600" dirty="0"/>
              <a:t> it be with consent for a time, that ye may give yourselves to fasting and prayer; and come together again, that Satan tempt you not for your incontinency.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865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232494"/>
            <a:ext cx="11943761" cy="6375695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1 Corinthians 14:7</a:t>
            </a:r>
            <a:endParaRPr lang="en-US" sz="3600" dirty="0"/>
          </a:p>
          <a:p>
            <a:r>
              <a:rPr lang="en-US" sz="3600" dirty="0"/>
              <a:t>And even things without life giving sound, whether pipe or harp, </a:t>
            </a:r>
            <a:r>
              <a:rPr lang="en-US" sz="3600" b="1" dirty="0"/>
              <a:t>except</a:t>
            </a:r>
            <a:r>
              <a:rPr lang="en-US" sz="3600" dirty="0"/>
              <a:t> they give a distinction in the sounds, how shall it be known what is piped or harped?</a:t>
            </a:r>
          </a:p>
          <a:p>
            <a:r>
              <a:rPr lang="en-US" sz="3600" dirty="0">
                <a:hlinkClick r:id="rId3"/>
              </a:rPr>
              <a:t>2 Corinthians 13:5</a:t>
            </a:r>
            <a:endParaRPr lang="en-US" sz="3600" dirty="0"/>
          </a:p>
          <a:p>
            <a:r>
              <a:rPr lang="en-US" sz="3600" dirty="0"/>
              <a:t>Examine yourselves, whether ye be in the faith; prove your own selves. Know ye not your own selves, how that Jesus Christ is in you, </a:t>
            </a:r>
            <a:r>
              <a:rPr lang="en-US" sz="3600" b="1" dirty="0"/>
              <a:t>except</a:t>
            </a:r>
            <a:r>
              <a:rPr lang="en-US" sz="3600" dirty="0"/>
              <a:t> ye be reprobates?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982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1658"/>
            <a:ext cx="10515600" cy="5875305"/>
          </a:xfrm>
        </p:spPr>
        <p:txBody>
          <a:bodyPr/>
          <a:lstStyle/>
          <a:p>
            <a:r>
              <a:rPr lang="en-US" sz="3600" b="1" dirty="0"/>
              <a:t>2 Thessalonians 2:3</a:t>
            </a:r>
            <a:r>
              <a:rPr lang="en-US" sz="3600" baseline="30000" dirty="0"/>
              <a:t>3 </a:t>
            </a:r>
            <a:r>
              <a:rPr lang="en-US" sz="3600" dirty="0"/>
              <a:t>Let no man deceive you by any means: for that day shall not come, </a:t>
            </a:r>
            <a:r>
              <a:rPr lang="en-US" sz="3600" b="1" dirty="0"/>
              <a:t>except</a:t>
            </a:r>
            <a:r>
              <a:rPr lang="en-US" sz="3600" dirty="0"/>
              <a:t> there come a falling away first, and that man of sin be revealed, the son of perdition;</a:t>
            </a:r>
          </a:p>
          <a:p>
            <a:endParaRPr lang="en-US" sz="3600" dirty="0">
              <a:hlinkClick r:id="rId2"/>
            </a:endParaRPr>
          </a:p>
          <a:p>
            <a:endParaRPr lang="en-US" sz="3600" dirty="0">
              <a:hlinkClick r:id="rId2"/>
            </a:endParaRPr>
          </a:p>
          <a:p>
            <a:r>
              <a:rPr lang="en-US" sz="3600" dirty="0">
                <a:hlinkClick r:id="rId2"/>
              </a:rPr>
              <a:t>2 Timothy 2:5</a:t>
            </a:r>
            <a:endParaRPr lang="en-US" sz="3600" dirty="0"/>
          </a:p>
          <a:p>
            <a:r>
              <a:rPr lang="en-US" sz="3600" dirty="0"/>
              <a:t>And if a man also strive for masteries, yet is he not crowned, </a:t>
            </a:r>
            <a:r>
              <a:rPr lang="en-US" sz="3600" b="1" dirty="0"/>
              <a:t>except</a:t>
            </a:r>
            <a:r>
              <a:rPr lang="en-US" sz="3600" dirty="0"/>
              <a:t> he strive lawfully.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182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141402"/>
            <a:ext cx="11887200" cy="6506901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Revelation 2:5</a:t>
            </a:r>
            <a:endParaRPr lang="en-US" sz="3600" dirty="0"/>
          </a:p>
          <a:p>
            <a:r>
              <a:rPr lang="en-US" sz="3600" dirty="0"/>
              <a:t>Remember therefore from whence thou art fallen, and repent, and do the first works; or else I will come unto thee quickly, and will remove thy candlestick out of his place, </a:t>
            </a:r>
            <a:r>
              <a:rPr lang="en-US" sz="3600" b="1" dirty="0"/>
              <a:t>except</a:t>
            </a:r>
            <a:r>
              <a:rPr lang="en-US" sz="3600" dirty="0"/>
              <a:t> thou repent.</a:t>
            </a:r>
          </a:p>
          <a:p>
            <a:endParaRPr lang="en-US" sz="3600" dirty="0"/>
          </a:p>
          <a:p>
            <a:r>
              <a:rPr lang="en-US" sz="3600" dirty="0"/>
              <a:t>Rev. 2:22  </a:t>
            </a:r>
            <a:r>
              <a:rPr lang="en-US" sz="3600" dirty="0">
                <a:hlinkClick r:id="rId3"/>
              </a:rPr>
              <a:t>Revelation 2:22</a:t>
            </a:r>
            <a:endParaRPr lang="en-US" sz="3600" dirty="0"/>
          </a:p>
          <a:p>
            <a:r>
              <a:rPr lang="en-US" sz="3600" dirty="0"/>
              <a:t>Behold, I will cast her into a bed, and them that commit adultery with her into great tribulation, </a:t>
            </a:r>
            <a:r>
              <a:rPr lang="en-US" sz="3600" b="1" dirty="0"/>
              <a:t>except</a:t>
            </a:r>
            <a:r>
              <a:rPr lang="en-US" sz="3600" dirty="0"/>
              <a:t> they repent of their deeds.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3971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They labor in vain that build it.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9575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256" y="109946"/>
            <a:ext cx="11909981" cy="6601937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Psalm 127:1</a:t>
            </a:r>
            <a:br>
              <a:rPr lang="en-US" dirty="0"/>
            </a:br>
            <a:r>
              <a:rPr lang="en-US" dirty="0"/>
              <a:t>Except the Lord build the house, they </a:t>
            </a:r>
            <a:r>
              <a:rPr lang="en-US" dirty="0" err="1"/>
              <a:t>labour</a:t>
            </a:r>
            <a:r>
              <a:rPr lang="en-US" dirty="0"/>
              <a:t> in </a:t>
            </a:r>
            <a:r>
              <a:rPr lang="en-US" b="1" dirty="0"/>
              <a:t>vain</a:t>
            </a:r>
            <a:r>
              <a:rPr lang="en-US" dirty="0"/>
              <a:t> that build it: except the Lord keep the city, the watchman </a:t>
            </a:r>
            <a:r>
              <a:rPr lang="en-US" dirty="0" err="1"/>
              <a:t>waketh</a:t>
            </a:r>
            <a:r>
              <a:rPr lang="en-US" dirty="0"/>
              <a:t> but in </a:t>
            </a:r>
            <a:r>
              <a:rPr lang="en-US" b="1" dirty="0"/>
              <a:t>vain</a:t>
            </a:r>
            <a:r>
              <a:rPr lang="en-US" dirty="0"/>
              <a:t>.</a:t>
            </a:r>
          </a:p>
          <a:p>
            <a:r>
              <a:rPr lang="en-US" dirty="0">
                <a:hlinkClick r:id="rId3"/>
              </a:rPr>
              <a:t>Exodus 20:7</a:t>
            </a:r>
            <a:endParaRPr lang="en-US" dirty="0"/>
          </a:p>
          <a:p>
            <a:r>
              <a:rPr lang="en-US" dirty="0"/>
              <a:t>Thou shalt not take the name of the Lord thy God in </a:t>
            </a:r>
            <a:r>
              <a:rPr lang="en-US" b="1" dirty="0"/>
              <a:t>vain</a:t>
            </a:r>
            <a:r>
              <a:rPr lang="en-US" dirty="0"/>
              <a:t>; for the Lord will not hold him guiltless that taketh his name in </a:t>
            </a:r>
            <a:r>
              <a:rPr lang="en-US" b="1" dirty="0"/>
              <a:t>vain</a:t>
            </a:r>
            <a:r>
              <a:rPr lang="en-US" dirty="0"/>
              <a:t>.</a:t>
            </a:r>
          </a:p>
          <a:p>
            <a:r>
              <a:rPr lang="en-US" dirty="0">
                <a:hlinkClick r:id="rId4"/>
              </a:rPr>
              <a:t>Leviticus 26:16</a:t>
            </a:r>
            <a:endParaRPr lang="en-US" dirty="0"/>
          </a:p>
          <a:p>
            <a:r>
              <a:rPr lang="en-US" dirty="0"/>
              <a:t>I also will do this unto you; I will even appoint over you terror, consumption, and the burning ague, that shall consume the eyes, and cause sorrow of heart: and ye shall sow your seed in </a:t>
            </a:r>
            <a:r>
              <a:rPr lang="en-US" b="1" dirty="0"/>
              <a:t>vain</a:t>
            </a:r>
            <a:r>
              <a:rPr lang="en-US" dirty="0"/>
              <a:t>, for your enemies shall eat it</a:t>
            </a:r>
          </a:p>
          <a:p>
            <a:r>
              <a:rPr lang="en-US" dirty="0"/>
              <a:t>       Work , plant, grow…all in vain…</a:t>
            </a:r>
            <a:r>
              <a:rPr lang="en-US" dirty="0" err="1"/>
              <a:t>useless..no</a:t>
            </a:r>
            <a:r>
              <a:rPr lang="en-US" dirty="0"/>
              <a:t> good.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4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They labor in vain that build it.</a:t>
            </a:r>
          </a:p>
        </p:txBody>
      </p:sp>
    </p:spTree>
    <p:extLst>
      <p:ext uri="{BB962C8B-B14F-4D97-AF65-F5344CB8AC3E}">
        <p14:creationId xmlns:p14="http://schemas.microsoft.com/office/powerpoint/2010/main" val="4745383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14" y="487018"/>
            <a:ext cx="11624033" cy="6290854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1 Samuel 12:21</a:t>
            </a:r>
            <a:endParaRPr lang="en-US" sz="3600" dirty="0"/>
          </a:p>
          <a:p>
            <a:r>
              <a:rPr lang="en-US" sz="3600" dirty="0"/>
              <a:t>And turn ye not aside: for then should ye go after </a:t>
            </a:r>
            <a:r>
              <a:rPr lang="en-US" sz="3600" b="1" dirty="0"/>
              <a:t>vain</a:t>
            </a:r>
            <a:r>
              <a:rPr lang="en-US" sz="3600" dirty="0"/>
              <a:t> things, which cannot profit nor deliver; for they are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r>
              <a:rPr lang="en-US" sz="3600" dirty="0">
                <a:hlinkClick r:id="rId3"/>
              </a:rPr>
              <a:t>Job 9:29</a:t>
            </a:r>
            <a:endParaRPr lang="en-US" sz="3600" dirty="0"/>
          </a:p>
          <a:p>
            <a:r>
              <a:rPr lang="en-US" sz="3600" dirty="0"/>
              <a:t>If I be wicked, why then </a:t>
            </a:r>
            <a:r>
              <a:rPr lang="en-US" sz="3600" dirty="0" err="1"/>
              <a:t>labour</a:t>
            </a:r>
            <a:r>
              <a:rPr lang="en-US" sz="3600" dirty="0"/>
              <a:t> I in </a:t>
            </a:r>
            <a:r>
              <a:rPr lang="en-US" sz="3600" b="1" dirty="0"/>
              <a:t>vain</a:t>
            </a:r>
            <a:r>
              <a:rPr lang="en-US" sz="3600" dirty="0"/>
              <a:t>?</a:t>
            </a:r>
          </a:p>
          <a:p>
            <a:r>
              <a:rPr lang="en-US" sz="3600" dirty="0">
                <a:hlinkClick r:id="rId4"/>
              </a:rPr>
              <a:t>Job 11:11</a:t>
            </a:r>
            <a:endParaRPr lang="en-US" sz="3600" dirty="0"/>
          </a:p>
          <a:p>
            <a:r>
              <a:rPr lang="en-US" sz="3600" dirty="0"/>
              <a:t>For he </a:t>
            </a:r>
            <a:r>
              <a:rPr lang="en-US" sz="3600" dirty="0" err="1"/>
              <a:t>knoweth</a:t>
            </a:r>
            <a:r>
              <a:rPr lang="en-US" sz="3600" dirty="0"/>
              <a:t> </a:t>
            </a:r>
            <a:r>
              <a:rPr lang="en-US" sz="3600" b="1" dirty="0"/>
              <a:t>vain</a:t>
            </a:r>
            <a:r>
              <a:rPr lang="en-US" sz="3600" dirty="0"/>
              <a:t> men: he </a:t>
            </a:r>
            <a:r>
              <a:rPr lang="en-US" sz="3600" dirty="0" err="1"/>
              <a:t>seeth</a:t>
            </a:r>
            <a:r>
              <a:rPr lang="en-US" sz="3600" dirty="0"/>
              <a:t> wickedness also; will he not then consider it?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0854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555" y="251348"/>
            <a:ext cx="10515600" cy="6403975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Job 16:3</a:t>
            </a:r>
            <a:endParaRPr lang="en-US" sz="3600" dirty="0"/>
          </a:p>
          <a:p>
            <a:r>
              <a:rPr lang="en-US" sz="3600" dirty="0"/>
              <a:t>Shall </a:t>
            </a:r>
            <a:r>
              <a:rPr lang="en-US" sz="3600" b="1" dirty="0"/>
              <a:t>vain</a:t>
            </a:r>
            <a:r>
              <a:rPr lang="en-US" sz="3600" dirty="0"/>
              <a:t> words have an end? or what </a:t>
            </a:r>
            <a:r>
              <a:rPr lang="en-US" sz="3600" dirty="0" err="1"/>
              <a:t>emboldeneth</a:t>
            </a:r>
            <a:r>
              <a:rPr lang="en-US" sz="3600" dirty="0"/>
              <a:t> thee that thou </a:t>
            </a:r>
            <a:r>
              <a:rPr lang="en-US" sz="3600" dirty="0" err="1"/>
              <a:t>answerest</a:t>
            </a:r>
            <a:r>
              <a:rPr lang="en-US" sz="3600" dirty="0"/>
              <a:t>?</a:t>
            </a:r>
          </a:p>
          <a:p>
            <a:r>
              <a:rPr lang="en-US" sz="3600" dirty="0">
                <a:hlinkClick r:id="rId3"/>
              </a:rPr>
              <a:t>Job 35:16</a:t>
            </a:r>
            <a:endParaRPr lang="en-US" sz="3600" dirty="0"/>
          </a:p>
          <a:p>
            <a:r>
              <a:rPr lang="en-US" sz="3600" dirty="0"/>
              <a:t>Therefore doth Job open his mouth in </a:t>
            </a:r>
            <a:r>
              <a:rPr lang="en-US" sz="3600" b="1" dirty="0"/>
              <a:t>vain</a:t>
            </a:r>
            <a:r>
              <a:rPr lang="en-US" sz="3600" dirty="0"/>
              <a:t>; he </a:t>
            </a:r>
            <a:r>
              <a:rPr lang="en-US" sz="3600" dirty="0" err="1"/>
              <a:t>multiplieth</a:t>
            </a:r>
            <a:r>
              <a:rPr lang="en-US" sz="3600" dirty="0"/>
              <a:t> words without knowledge.</a:t>
            </a:r>
          </a:p>
          <a:p>
            <a:r>
              <a:rPr lang="en-US" sz="3600" dirty="0">
                <a:hlinkClick r:id="rId4"/>
              </a:rPr>
              <a:t>Psalm 2:1</a:t>
            </a:r>
            <a:endParaRPr lang="en-US" sz="3600" dirty="0"/>
          </a:p>
          <a:p>
            <a:r>
              <a:rPr lang="en-US" sz="3600" dirty="0"/>
              <a:t>Why do the heathen rage, and the people imagine a </a:t>
            </a:r>
            <a:r>
              <a:rPr lang="en-US" sz="3600" b="1" dirty="0"/>
              <a:t>vain</a:t>
            </a:r>
            <a:r>
              <a:rPr lang="en-US" sz="3600" dirty="0"/>
              <a:t> thing?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652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hlinkClick r:id="rId2"/>
              </a:rPr>
              <a:t>Psalm 60:11</a:t>
            </a:r>
            <a:endParaRPr lang="en-US" sz="4000" dirty="0"/>
          </a:p>
          <a:p>
            <a:r>
              <a:rPr lang="en-US" sz="4000" dirty="0"/>
              <a:t>Give us help from trouble: for </a:t>
            </a:r>
            <a:r>
              <a:rPr lang="en-US" sz="4000" b="1" dirty="0"/>
              <a:t>vain</a:t>
            </a:r>
            <a:r>
              <a:rPr lang="en-US" sz="4000" dirty="0"/>
              <a:t> is the help of man.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137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hlinkClick r:id="rId2"/>
              </a:rPr>
              <a:t>Psalm 89:47</a:t>
            </a:r>
            <a:endParaRPr lang="en-US" sz="4000" dirty="0"/>
          </a:p>
          <a:p>
            <a:r>
              <a:rPr lang="en-US" sz="4000" dirty="0"/>
              <a:t>Remember how short my time is: wherefore hast thou made all men in vain?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3593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3951"/>
            <a:ext cx="10515600" cy="5913012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Psalm 108:12</a:t>
            </a:r>
            <a:endParaRPr lang="en-US" sz="3600" dirty="0"/>
          </a:p>
          <a:p>
            <a:r>
              <a:rPr lang="en-US" sz="3600" dirty="0"/>
              <a:t>Give us help from trouble: for </a:t>
            </a:r>
            <a:r>
              <a:rPr lang="en-US" sz="3600" b="1" dirty="0"/>
              <a:t>vain</a:t>
            </a:r>
            <a:r>
              <a:rPr lang="en-US" sz="3600" dirty="0"/>
              <a:t> is the help of man.</a:t>
            </a:r>
          </a:p>
          <a:p>
            <a:r>
              <a:rPr lang="en-US" sz="3600" dirty="0">
                <a:hlinkClick r:id="rId3"/>
              </a:rPr>
              <a:t>Psalm 119:113</a:t>
            </a:r>
            <a:endParaRPr lang="en-US" sz="3600" dirty="0"/>
          </a:p>
          <a:p>
            <a:r>
              <a:rPr lang="en-US" sz="3600" dirty="0"/>
              <a:t>I hate </a:t>
            </a:r>
            <a:r>
              <a:rPr lang="en-US" sz="3600" b="1" dirty="0"/>
              <a:t>vain</a:t>
            </a:r>
            <a:r>
              <a:rPr lang="en-US" sz="3600" dirty="0"/>
              <a:t> thoughts: but thy law do I love.</a:t>
            </a:r>
          </a:p>
          <a:p>
            <a:endParaRPr lang="en-US" sz="3600" dirty="0"/>
          </a:p>
          <a:p>
            <a:r>
              <a:rPr lang="en-US" sz="3600" dirty="0">
                <a:hlinkClick r:id="rId4"/>
              </a:rPr>
              <a:t>Psalm 127:1</a:t>
            </a:r>
            <a:endParaRPr lang="en-US" sz="3600" dirty="0"/>
          </a:p>
          <a:p>
            <a:r>
              <a:rPr lang="en-US" sz="3600" dirty="0"/>
              <a:t>Except the Lord build the house, they </a:t>
            </a:r>
            <a:r>
              <a:rPr lang="en-US" sz="3600" dirty="0" err="1"/>
              <a:t>labour</a:t>
            </a:r>
            <a:r>
              <a:rPr lang="en-US" sz="3600" dirty="0"/>
              <a:t> in </a:t>
            </a:r>
            <a:r>
              <a:rPr lang="en-US" sz="3600" b="1" dirty="0"/>
              <a:t>vain</a:t>
            </a:r>
            <a:r>
              <a:rPr lang="en-US" sz="3600" dirty="0"/>
              <a:t> that build it: except the Lord keep the city, the watchman </a:t>
            </a:r>
            <a:r>
              <a:rPr lang="en-US" sz="3600" dirty="0" err="1"/>
              <a:t>waketh</a:t>
            </a:r>
            <a:r>
              <a:rPr lang="en-US" sz="3600" dirty="0"/>
              <a:t> but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13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89" y="197962"/>
            <a:ext cx="11858919" cy="6532775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Psalm 127:2</a:t>
            </a:r>
            <a:endParaRPr lang="en-US" sz="3600" dirty="0"/>
          </a:p>
          <a:p>
            <a:r>
              <a:rPr lang="en-US" sz="3600" dirty="0"/>
              <a:t>It is </a:t>
            </a:r>
            <a:r>
              <a:rPr lang="en-US" sz="3600" b="1" dirty="0"/>
              <a:t>vain</a:t>
            </a:r>
            <a:r>
              <a:rPr lang="en-US" sz="3600" dirty="0"/>
              <a:t> for you to rise up early, to sit up late, to eat the bread of sorrows: for so he giveth his beloved sleep.</a:t>
            </a:r>
          </a:p>
          <a:p>
            <a:r>
              <a:rPr lang="en-US" sz="3600" dirty="0">
                <a:hlinkClick r:id="rId3"/>
              </a:rPr>
              <a:t>Proverbs 12:11</a:t>
            </a:r>
            <a:endParaRPr lang="en-US" sz="3600" dirty="0"/>
          </a:p>
          <a:p>
            <a:r>
              <a:rPr lang="en-US" sz="3600" dirty="0"/>
              <a:t>He that </a:t>
            </a:r>
            <a:r>
              <a:rPr lang="en-US" sz="3600" dirty="0" err="1"/>
              <a:t>tilleth</a:t>
            </a:r>
            <a:r>
              <a:rPr lang="en-US" sz="3600" dirty="0"/>
              <a:t> his land shall be satisfied with bread: but he that </a:t>
            </a:r>
            <a:r>
              <a:rPr lang="en-US" sz="3600" dirty="0" err="1"/>
              <a:t>followeth</a:t>
            </a:r>
            <a:r>
              <a:rPr lang="en-US" sz="3600" dirty="0"/>
              <a:t> </a:t>
            </a:r>
            <a:r>
              <a:rPr lang="en-US" sz="3600" b="1" dirty="0"/>
              <a:t>vain</a:t>
            </a:r>
            <a:r>
              <a:rPr lang="en-US" sz="3600" dirty="0"/>
              <a:t> persons is void of understanding.</a:t>
            </a:r>
          </a:p>
          <a:p>
            <a:r>
              <a:rPr lang="en-US" sz="3600" dirty="0">
                <a:hlinkClick r:id="rId4"/>
              </a:rPr>
              <a:t>Proverbs 30:9</a:t>
            </a:r>
            <a:endParaRPr lang="en-US" sz="3600" dirty="0"/>
          </a:p>
          <a:p>
            <a:r>
              <a:rPr lang="en-US" sz="3600" dirty="0"/>
              <a:t>Lest I be full, and deny thee, and say, Who is the Lord? or lest I be poor, and steal, and take the name of my God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3204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63950"/>
            <a:ext cx="12038029" cy="6466787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Proverbs 31:30</a:t>
            </a:r>
            <a:endParaRPr lang="en-US" sz="3600" dirty="0"/>
          </a:p>
          <a:p>
            <a:r>
              <a:rPr lang="en-US" sz="3600" dirty="0" err="1"/>
              <a:t>Favour</a:t>
            </a:r>
            <a:r>
              <a:rPr lang="en-US" sz="3600" dirty="0"/>
              <a:t> is deceitful, and beauty is </a:t>
            </a:r>
            <a:r>
              <a:rPr lang="en-US" sz="3600" b="1" dirty="0"/>
              <a:t>vain</a:t>
            </a:r>
            <a:r>
              <a:rPr lang="en-US" sz="3600" dirty="0"/>
              <a:t>: but a woman that </a:t>
            </a:r>
            <a:r>
              <a:rPr lang="en-US" sz="3600" dirty="0" err="1"/>
              <a:t>feareth</a:t>
            </a:r>
            <a:r>
              <a:rPr lang="en-US" sz="3600" dirty="0"/>
              <a:t> the Lord, she shall be praised.</a:t>
            </a:r>
          </a:p>
          <a:p>
            <a:r>
              <a:rPr lang="en-US" sz="3600" dirty="0">
                <a:hlinkClick r:id="rId3"/>
              </a:rPr>
              <a:t>Ecclesiastes 6:12</a:t>
            </a:r>
            <a:endParaRPr lang="en-US" sz="3600" dirty="0"/>
          </a:p>
          <a:p>
            <a:r>
              <a:rPr lang="en-US" sz="3600" dirty="0"/>
              <a:t>For who </a:t>
            </a:r>
            <a:r>
              <a:rPr lang="en-US" sz="3600" dirty="0" err="1"/>
              <a:t>knoweth</a:t>
            </a:r>
            <a:r>
              <a:rPr lang="en-US" sz="3600" dirty="0"/>
              <a:t> what is good for man in this life, all the days of his </a:t>
            </a:r>
            <a:r>
              <a:rPr lang="en-US" sz="3600" b="1" dirty="0"/>
              <a:t>vain</a:t>
            </a:r>
            <a:r>
              <a:rPr lang="en-US" sz="3600" dirty="0"/>
              <a:t> life which he </a:t>
            </a:r>
            <a:r>
              <a:rPr lang="en-US" sz="3600" dirty="0" err="1"/>
              <a:t>spendeth</a:t>
            </a:r>
            <a:r>
              <a:rPr lang="en-US" sz="3600" dirty="0"/>
              <a:t> as a shadow? for who can tell a man what shall be after him under the sun?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0416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529" y="175934"/>
            <a:ext cx="11341231" cy="6479389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Isaiah 45:18</a:t>
            </a:r>
            <a:endParaRPr lang="en-US" sz="3600" dirty="0"/>
          </a:p>
          <a:p>
            <a:r>
              <a:rPr lang="en-US" sz="3600" dirty="0"/>
              <a:t>For thus </a:t>
            </a:r>
            <a:r>
              <a:rPr lang="en-US" sz="3600" dirty="0" err="1"/>
              <a:t>saith</a:t>
            </a:r>
            <a:r>
              <a:rPr lang="en-US" sz="3600" dirty="0"/>
              <a:t> the Lord that created the heavens; God himself that formed the earth and made it; he hath established it, he created it not in </a:t>
            </a:r>
            <a:r>
              <a:rPr lang="en-US" sz="3600" b="1" dirty="0"/>
              <a:t>vain</a:t>
            </a:r>
            <a:r>
              <a:rPr lang="en-US" sz="3600" dirty="0"/>
              <a:t>, he formed it to be inhabited: I am the Lord; and there is none else.</a:t>
            </a:r>
          </a:p>
          <a:p>
            <a:r>
              <a:rPr lang="en-US" sz="3600" dirty="0">
                <a:hlinkClick r:id="rId3"/>
              </a:rPr>
              <a:t>Isaiah 49:4</a:t>
            </a:r>
            <a:endParaRPr lang="en-US" sz="3600" dirty="0"/>
          </a:p>
          <a:p>
            <a:r>
              <a:rPr lang="en-US" sz="3600" dirty="0"/>
              <a:t>Then I said, I have </a:t>
            </a:r>
            <a:r>
              <a:rPr lang="en-US" sz="3600" dirty="0" err="1"/>
              <a:t>laboured</a:t>
            </a:r>
            <a:r>
              <a:rPr lang="en-US" sz="3600" dirty="0"/>
              <a:t> in </a:t>
            </a:r>
            <a:r>
              <a:rPr lang="en-US" sz="3600" b="1" dirty="0"/>
              <a:t>vain</a:t>
            </a:r>
            <a:r>
              <a:rPr lang="en-US" sz="3600" dirty="0"/>
              <a:t>, I have spent my strength for </a:t>
            </a:r>
            <a:r>
              <a:rPr lang="en-US" sz="3600" dirty="0" err="1"/>
              <a:t>nought</a:t>
            </a:r>
            <a:r>
              <a:rPr lang="en-US" sz="3600" dirty="0"/>
              <a:t>, and in </a:t>
            </a:r>
            <a:r>
              <a:rPr lang="en-US" sz="3600" b="1" dirty="0"/>
              <a:t>vain</a:t>
            </a:r>
            <a:r>
              <a:rPr lang="en-US" sz="3600" dirty="0"/>
              <a:t>: yet surely my judgment is with the Lord, and my work with my God.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183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63" y="292231"/>
            <a:ext cx="11906053" cy="6447934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Jeremiah 4:14</a:t>
            </a:r>
            <a:endParaRPr lang="en-US" sz="3600" dirty="0"/>
          </a:p>
          <a:p>
            <a:r>
              <a:rPr lang="en-US" sz="3600" dirty="0"/>
              <a:t>O Jerusalem, wash thine heart from wickedness, that thou </a:t>
            </a:r>
            <a:r>
              <a:rPr lang="en-US" sz="3600" dirty="0" err="1"/>
              <a:t>mayest</a:t>
            </a:r>
            <a:r>
              <a:rPr lang="en-US" sz="3600" dirty="0"/>
              <a:t> be saved. How long shall thy </a:t>
            </a:r>
            <a:r>
              <a:rPr lang="en-US" sz="3600" b="1" dirty="0"/>
              <a:t>vain</a:t>
            </a:r>
            <a:r>
              <a:rPr lang="en-US" sz="3600" dirty="0"/>
              <a:t> thoughts lodge within thee?</a:t>
            </a:r>
          </a:p>
          <a:p>
            <a:r>
              <a:rPr lang="en-US" sz="3600" dirty="0">
                <a:hlinkClick r:id="rId3"/>
              </a:rPr>
              <a:t>Jeremiah 10:3</a:t>
            </a:r>
            <a:endParaRPr lang="en-US" sz="3600" dirty="0"/>
          </a:p>
          <a:p>
            <a:r>
              <a:rPr lang="en-US" sz="3600" dirty="0"/>
              <a:t>For the customs of the people are </a:t>
            </a:r>
            <a:r>
              <a:rPr lang="en-US" sz="3600" b="1" dirty="0"/>
              <a:t>vain</a:t>
            </a:r>
            <a:r>
              <a:rPr lang="en-US" sz="3600" dirty="0"/>
              <a:t>: for one </a:t>
            </a:r>
            <a:r>
              <a:rPr lang="en-US" sz="3600" dirty="0" err="1"/>
              <a:t>cutteth</a:t>
            </a:r>
            <a:r>
              <a:rPr lang="en-US" sz="3600" dirty="0"/>
              <a:t> a tree out of the forest, the work of the hands of the workman, with the axe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187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872" y="185360"/>
            <a:ext cx="11699450" cy="6498243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Jeremiah 23:16</a:t>
            </a:r>
            <a:endParaRPr lang="en-US" sz="3600" dirty="0"/>
          </a:p>
          <a:p>
            <a:r>
              <a:rPr lang="en-US" sz="3600" dirty="0"/>
              <a:t>Thus </a:t>
            </a:r>
            <a:r>
              <a:rPr lang="en-US" sz="3600" dirty="0" err="1"/>
              <a:t>saith</a:t>
            </a:r>
            <a:r>
              <a:rPr lang="en-US" sz="3600" dirty="0"/>
              <a:t> the Lord of hosts, Hearken not unto the words of the prophets that prophesy unto you: they make you </a:t>
            </a:r>
            <a:r>
              <a:rPr lang="en-US" sz="3600" b="1" dirty="0"/>
              <a:t>vain</a:t>
            </a:r>
            <a:r>
              <a:rPr lang="en-US" sz="3600" dirty="0"/>
              <a:t>: they speak a vision of their own heart, and not out of the mouth of the Lord.</a:t>
            </a:r>
          </a:p>
          <a:p>
            <a:r>
              <a:rPr lang="en-US" sz="3600" dirty="0">
                <a:hlinkClick r:id="rId3"/>
              </a:rPr>
              <a:t>Lamentations 2:14</a:t>
            </a:r>
            <a:endParaRPr lang="en-US" sz="3600" dirty="0"/>
          </a:p>
          <a:p>
            <a:r>
              <a:rPr lang="en-US" sz="3600" dirty="0"/>
              <a:t>Thy prophets have seen </a:t>
            </a:r>
            <a:r>
              <a:rPr lang="en-US" sz="3600" b="1" dirty="0"/>
              <a:t>vain</a:t>
            </a:r>
            <a:r>
              <a:rPr lang="en-US" sz="3600" dirty="0"/>
              <a:t> and foolish things for thee: and they have not discovered thine iniquity, to turn away thy captivity; but have seen for thee false burdens and causes of banishment.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64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u="sng" dirty="0"/>
              <a:t>Listen to God…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Psalm 127:  1 Except the </a:t>
            </a:r>
            <a:r>
              <a:rPr lang="en-US" sz="4000" b="1" cap="small" dirty="0">
                <a:solidFill>
                  <a:srgbClr val="00B050"/>
                </a:solidFill>
              </a:rPr>
              <a:t>Lord</a:t>
            </a:r>
            <a:r>
              <a:rPr lang="en-US" sz="4000" b="1" dirty="0">
                <a:solidFill>
                  <a:srgbClr val="00B050"/>
                </a:solidFill>
              </a:rPr>
              <a:t> build the house, they </a:t>
            </a:r>
            <a:r>
              <a:rPr lang="en-US" sz="4000" b="1" dirty="0" err="1">
                <a:solidFill>
                  <a:srgbClr val="00B050"/>
                </a:solidFill>
              </a:rPr>
              <a:t>labour</a:t>
            </a:r>
            <a:r>
              <a:rPr lang="en-US" sz="4000" b="1" dirty="0">
                <a:solidFill>
                  <a:srgbClr val="00B050"/>
                </a:solidFill>
              </a:rPr>
              <a:t> in vain that build it: except the </a:t>
            </a:r>
            <a:r>
              <a:rPr lang="en-US" sz="4000" b="1" cap="small" dirty="0">
                <a:solidFill>
                  <a:srgbClr val="00B050"/>
                </a:solidFill>
              </a:rPr>
              <a:t>Lord</a:t>
            </a:r>
            <a:r>
              <a:rPr lang="en-US" sz="4000" b="1" dirty="0">
                <a:solidFill>
                  <a:srgbClr val="00B050"/>
                </a:solidFill>
              </a:rPr>
              <a:t> keep the city, the watchman </a:t>
            </a:r>
            <a:r>
              <a:rPr lang="en-US" sz="4000" b="1" dirty="0" err="1">
                <a:solidFill>
                  <a:srgbClr val="00B050"/>
                </a:solidFill>
              </a:rPr>
              <a:t>waketh</a:t>
            </a:r>
            <a:r>
              <a:rPr lang="en-US" sz="4000" b="1" dirty="0">
                <a:solidFill>
                  <a:srgbClr val="00B050"/>
                </a:solidFill>
              </a:rPr>
              <a:t> but in vain.</a:t>
            </a:r>
          </a:p>
          <a:p>
            <a:r>
              <a:rPr lang="en-US" sz="4000" b="1" baseline="30000" dirty="0">
                <a:solidFill>
                  <a:srgbClr val="00B050"/>
                </a:solidFill>
              </a:rPr>
              <a:t>2 </a:t>
            </a:r>
            <a:r>
              <a:rPr lang="en-US" sz="4000" b="1" dirty="0">
                <a:solidFill>
                  <a:srgbClr val="00B050"/>
                </a:solidFill>
              </a:rPr>
              <a:t>It is vain for you to rise up early, to sit up late, to eat the bread of sorrows: for so he giveth his beloved sleep.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4615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1" y="160256"/>
            <a:ext cx="11953187" cy="6513921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Ezekiel 13:7</a:t>
            </a:r>
            <a:endParaRPr lang="en-US" sz="3600" dirty="0"/>
          </a:p>
          <a:p>
            <a:r>
              <a:rPr lang="en-US" sz="3600" dirty="0"/>
              <a:t>Have ye not seen a </a:t>
            </a:r>
            <a:r>
              <a:rPr lang="en-US" sz="3600" b="1" dirty="0"/>
              <a:t>vain</a:t>
            </a:r>
            <a:r>
              <a:rPr lang="en-US" sz="3600" dirty="0"/>
              <a:t> vision, and have ye not spoken a lying divination, whereas ye say, The Lord </a:t>
            </a:r>
            <a:r>
              <a:rPr lang="en-US" sz="3600" dirty="0" err="1"/>
              <a:t>saith</a:t>
            </a:r>
            <a:r>
              <a:rPr lang="en-US" sz="3600" dirty="0"/>
              <a:t> it; albeit I have not spoken?</a:t>
            </a:r>
          </a:p>
          <a:p>
            <a:r>
              <a:rPr lang="en-US" sz="3600" dirty="0">
                <a:hlinkClick r:id="rId3"/>
              </a:rPr>
              <a:t>Malachi 3:14</a:t>
            </a:r>
            <a:endParaRPr lang="en-US" sz="3600" dirty="0"/>
          </a:p>
          <a:p>
            <a:r>
              <a:rPr lang="en-US" sz="3600" dirty="0"/>
              <a:t>Ye have said, It is </a:t>
            </a:r>
            <a:r>
              <a:rPr lang="en-US" sz="3600" b="1" dirty="0"/>
              <a:t>vain</a:t>
            </a:r>
            <a:r>
              <a:rPr lang="en-US" sz="3600" dirty="0"/>
              <a:t> to serve God: and what profit is it that we have kept his ordinance, and that we have walked mournfully before the Lord of hosts?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175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89" y="311085"/>
            <a:ext cx="11858919" cy="6400800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Matthew 6:7</a:t>
            </a:r>
            <a:endParaRPr lang="en-US" sz="3600" dirty="0"/>
          </a:p>
          <a:p>
            <a:r>
              <a:rPr lang="en-US" sz="3600" dirty="0"/>
              <a:t>But when ye pray, use not </a:t>
            </a:r>
            <a:r>
              <a:rPr lang="en-US" sz="3600" b="1" dirty="0"/>
              <a:t>vain</a:t>
            </a:r>
            <a:r>
              <a:rPr lang="en-US" sz="3600" dirty="0"/>
              <a:t> repetitions, as the heathen do: for they think that they shall be heard for their much speaking.</a:t>
            </a:r>
          </a:p>
          <a:p>
            <a:r>
              <a:rPr lang="en-US" sz="3600" dirty="0">
                <a:hlinkClick r:id="rId3"/>
              </a:rPr>
              <a:t>Matthew 15:9</a:t>
            </a:r>
            <a:endParaRPr lang="en-US" sz="3600" dirty="0"/>
          </a:p>
          <a:p>
            <a:r>
              <a:rPr lang="en-US" sz="3600" dirty="0"/>
              <a:t>But in </a:t>
            </a:r>
            <a:r>
              <a:rPr lang="en-US" sz="3600" b="1" dirty="0"/>
              <a:t>vain</a:t>
            </a:r>
            <a:r>
              <a:rPr lang="en-US" sz="3600" dirty="0"/>
              <a:t> they do worship me, teaching for doctrines the commandments of 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995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097" y="367644"/>
            <a:ext cx="11551762" cy="6297105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Acts 4:25</a:t>
            </a:r>
            <a:endParaRPr lang="en-US" sz="3600" dirty="0"/>
          </a:p>
          <a:p>
            <a:r>
              <a:rPr lang="en-US" sz="3600" dirty="0"/>
              <a:t>Who by the mouth of thy servant David hast said, Why did the heathen rage, and the people imagine </a:t>
            </a:r>
            <a:r>
              <a:rPr lang="en-US" sz="3600" b="1" dirty="0"/>
              <a:t>vain</a:t>
            </a:r>
            <a:r>
              <a:rPr lang="en-US" sz="3600" dirty="0"/>
              <a:t> things</a:t>
            </a:r>
          </a:p>
          <a:p>
            <a:r>
              <a:rPr lang="en-US" sz="3600" dirty="0">
                <a:hlinkClick r:id="rId3"/>
              </a:rPr>
              <a:t>Romans 1:21</a:t>
            </a:r>
            <a:endParaRPr lang="en-US" sz="3600" dirty="0"/>
          </a:p>
          <a:p>
            <a:r>
              <a:rPr lang="en-US" sz="3600" dirty="0"/>
              <a:t>Because that, when they knew God, they glorified him not as God, neither were thankful; but became </a:t>
            </a:r>
            <a:r>
              <a:rPr lang="en-US" sz="3600" b="1" dirty="0"/>
              <a:t>vain</a:t>
            </a:r>
            <a:r>
              <a:rPr lang="en-US" sz="3600" dirty="0"/>
              <a:t> in their imaginations, and their foolish heart was darkened.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3396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Romans 13:4</a:t>
            </a:r>
            <a:endParaRPr lang="en-US" sz="3600" dirty="0"/>
          </a:p>
          <a:p>
            <a:r>
              <a:rPr lang="en-US" sz="3600" dirty="0"/>
              <a:t>For he is the minister of God to thee for good. But if thou do that which is evil, be afraid; for he </a:t>
            </a:r>
            <a:r>
              <a:rPr lang="en-US" sz="3600" dirty="0" err="1"/>
              <a:t>beareth</a:t>
            </a:r>
            <a:r>
              <a:rPr lang="en-US" sz="3600" dirty="0"/>
              <a:t> not the sword in </a:t>
            </a:r>
            <a:r>
              <a:rPr lang="en-US" sz="3600" b="1" dirty="0"/>
              <a:t>vain</a:t>
            </a:r>
            <a:r>
              <a:rPr lang="en-US" sz="3600" dirty="0"/>
              <a:t>: for he is the minister of God, a revenger to execute wrath upon him that doeth evil.</a:t>
            </a:r>
          </a:p>
        </p:txBody>
      </p:sp>
    </p:spTree>
    <p:extLst>
      <p:ext uri="{BB962C8B-B14F-4D97-AF65-F5344CB8AC3E}">
        <p14:creationId xmlns:p14="http://schemas.microsoft.com/office/powerpoint/2010/main" val="39448495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hlinkClick r:id="rId2"/>
              </a:rPr>
              <a:t>1 Corinthians 15:2</a:t>
            </a:r>
            <a:endParaRPr lang="en-US" sz="3600" dirty="0"/>
          </a:p>
          <a:p>
            <a:r>
              <a:rPr lang="en-US" sz="3600" dirty="0"/>
              <a:t>By which also ye are saved, if ye keep in memory what I preached unto you, unless ye have believed in </a:t>
            </a:r>
            <a:r>
              <a:rPr lang="en-US" sz="3600" b="1" dirty="0"/>
              <a:t>vain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700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188536"/>
            <a:ext cx="11811786" cy="6485641"/>
          </a:xfrm>
        </p:spPr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1 Corinthians 15:14</a:t>
            </a:r>
            <a:endParaRPr lang="en-US" sz="3600" dirty="0"/>
          </a:p>
          <a:p>
            <a:r>
              <a:rPr lang="en-US" sz="3600" dirty="0"/>
              <a:t>And if Christ be not risen, then is our preaching </a:t>
            </a:r>
            <a:r>
              <a:rPr lang="en-US" sz="3600" b="1" dirty="0"/>
              <a:t>vain</a:t>
            </a:r>
            <a:r>
              <a:rPr lang="en-US" sz="3600" dirty="0"/>
              <a:t>, and your faith is also </a:t>
            </a:r>
            <a:r>
              <a:rPr lang="en-US" sz="3600" b="1" dirty="0"/>
              <a:t>vain</a:t>
            </a:r>
            <a:endParaRPr lang="en-US" sz="3600" dirty="0"/>
          </a:p>
          <a:p>
            <a:r>
              <a:rPr lang="en-US" sz="3600" dirty="0">
                <a:hlinkClick r:id="rId3"/>
              </a:rPr>
              <a:t>1 Corinthians 15:58</a:t>
            </a:r>
            <a:endParaRPr lang="en-US" sz="3600" dirty="0"/>
          </a:p>
          <a:p>
            <a:r>
              <a:rPr lang="en-US" sz="3600" dirty="0"/>
              <a:t>Therefore, my beloved brethren, be ye </a:t>
            </a:r>
            <a:r>
              <a:rPr lang="en-US" sz="3600" dirty="0" err="1"/>
              <a:t>stedfast</a:t>
            </a:r>
            <a:r>
              <a:rPr lang="en-US" sz="3600" dirty="0"/>
              <a:t>, </a:t>
            </a:r>
            <a:r>
              <a:rPr lang="en-US" sz="3600" dirty="0" err="1"/>
              <a:t>unmoveable</a:t>
            </a:r>
            <a:r>
              <a:rPr lang="en-US" sz="3600" dirty="0"/>
              <a:t>, always abounding in the work of the Lord, forasmuch as ye know that your </a:t>
            </a:r>
            <a:r>
              <a:rPr lang="en-US" sz="3600" dirty="0" err="1"/>
              <a:t>labour</a:t>
            </a:r>
            <a:r>
              <a:rPr lang="en-US" sz="3600" dirty="0"/>
              <a:t> is not in </a:t>
            </a:r>
            <a:r>
              <a:rPr lang="en-US" sz="3600" b="1" dirty="0"/>
              <a:t>vain</a:t>
            </a:r>
            <a:r>
              <a:rPr lang="en-US" sz="3600" dirty="0"/>
              <a:t> in the Lord.</a:t>
            </a:r>
          </a:p>
          <a:p>
            <a:r>
              <a:rPr lang="en-US" sz="3600" dirty="0">
                <a:hlinkClick r:id="rId4"/>
              </a:rPr>
              <a:t>2 Corinthians 6:1</a:t>
            </a:r>
            <a:endParaRPr lang="en-US" sz="3600" dirty="0"/>
          </a:p>
          <a:p>
            <a:r>
              <a:rPr lang="en-US" sz="3600" dirty="0"/>
              <a:t>We then, as workers together with him, beseech you also that ye receive not the grace of God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635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89" y="150829"/>
            <a:ext cx="11877773" cy="6617616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Galatians 2:21</a:t>
            </a:r>
            <a:endParaRPr lang="en-US" sz="3600" dirty="0"/>
          </a:p>
          <a:p>
            <a:r>
              <a:rPr lang="en-US" sz="3600" dirty="0"/>
              <a:t>I do not frustrate the grace of God: for if righteousness come by the law, then Christ is dead in </a:t>
            </a:r>
            <a:r>
              <a:rPr lang="en-US" sz="3600" b="1" dirty="0"/>
              <a:t>vain</a:t>
            </a:r>
          </a:p>
          <a:p>
            <a:r>
              <a:rPr lang="en-US" sz="3600" dirty="0">
                <a:hlinkClick r:id="rId3"/>
              </a:rPr>
              <a:t>Galatians 4:11</a:t>
            </a:r>
            <a:endParaRPr lang="en-US" sz="3600" dirty="0"/>
          </a:p>
          <a:p>
            <a:r>
              <a:rPr lang="en-US" sz="3600" dirty="0"/>
              <a:t>I am afraid of you, lest I have bestowed upon you </a:t>
            </a:r>
            <a:r>
              <a:rPr lang="en-US" sz="3600" dirty="0" err="1"/>
              <a:t>labour</a:t>
            </a:r>
            <a:r>
              <a:rPr lang="en-US" sz="3600" dirty="0"/>
              <a:t>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r>
              <a:rPr lang="en-US" sz="3600" dirty="0">
                <a:hlinkClick r:id="rId4"/>
              </a:rPr>
              <a:t>Ephesians 5:6</a:t>
            </a:r>
            <a:endParaRPr lang="en-US" sz="3600" dirty="0"/>
          </a:p>
          <a:p>
            <a:r>
              <a:rPr lang="en-US" sz="3600" dirty="0"/>
              <a:t>Let no man deceive you with </a:t>
            </a:r>
            <a:r>
              <a:rPr lang="en-US" sz="3600" b="1" dirty="0"/>
              <a:t>vain</a:t>
            </a:r>
            <a:r>
              <a:rPr lang="en-US" sz="3600" dirty="0"/>
              <a:t> words: for because of these things cometh the wrath of God upon the children of disobedience.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9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263951"/>
            <a:ext cx="11792932" cy="6457360"/>
          </a:xfrm>
        </p:spPr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Philippians 2:16</a:t>
            </a:r>
            <a:endParaRPr lang="en-US" sz="3600" dirty="0"/>
          </a:p>
          <a:p>
            <a:r>
              <a:rPr lang="en-US" sz="3600" dirty="0"/>
              <a:t>Holding forth the word of life; that I may rejoice in the day of Christ, that I have not run in </a:t>
            </a:r>
            <a:r>
              <a:rPr lang="en-US" sz="3600" b="1" dirty="0"/>
              <a:t>vain</a:t>
            </a:r>
            <a:r>
              <a:rPr lang="en-US" sz="3600" dirty="0"/>
              <a:t>, neither </a:t>
            </a:r>
            <a:r>
              <a:rPr lang="en-US" sz="3600" dirty="0" err="1"/>
              <a:t>laboured</a:t>
            </a:r>
            <a:r>
              <a:rPr lang="en-US" sz="3600" dirty="0"/>
              <a:t>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r>
              <a:rPr lang="en-US" sz="3600" dirty="0">
                <a:hlinkClick r:id="rId3"/>
              </a:rPr>
              <a:t>Colossians 2:8</a:t>
            </a:r>
            <a:endParaRPr lang="en-US" sz="3600" dirty="0"/>
          </a:p>
          <a:p>
            <a:r>
              <a:rPr lang="en-US" sz="3600" dirty="0"/>
              <a:t>Beware lest any man spoil you through philosophy and </a:t>
            </a:r>
            <a:r>
              <a:rPr lang="en-US" sz="3600" b="1" dirty="0"/>
              <a:t>vain</a:t>
            </a:r>
            <a:r>
              <a:rPr lang="en-US" sz="3600" dirty="0"/>
              <a:t> deceit, after the tradition of men, after the rudiments of the world, and not after Christ</a:t>
            </a:r>
          </a:p>
          <a:p>
            <a:r>
              <a:rPr lang="en-US" sz="3600" dirty="0">
                <a:hlinkClick r:id="rId4"/>
              </a:rPr>
              <a:t>1 Thessalonians 3:5</a:t>
            </a:r>
            <a:endParaRPr lang="en-US" sz="3600" dirty="0"/>
          </a:p>
          <a:p>
            <a:r>
              <a:rPr lang="en-US" sz="3600" dirty="0"/>
              <a:t>For this cause, when I could no longer forbear, I sent to know your faith, lest by some means the tempter have tempted you, and our </a:t>
            </a:r>
            <a:r>
              <a:rPr lang="en-US" sz="3600" dirty="0" err="1"/>
              <a:t>labour</a:t>
            </a:r>
            <a:r>
              <a:rPr lang="en-US" sz="3600" dirty="0"/>
              <a:t> be in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25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530" y="355044"/>
            <a:ext cx="11378938" cy="6234292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1 Timothy 1:6</a:t>
            </a:r>
            <a:endParaRPr lang="en-US" sz="3600" dirty="0"/>
          </a:p>
          <a:p>
            <a:r>
              <a:rPr lang="en-US" sz="3600" dirty="0"/>
              <a:t>From which some having swerved have turned aside unto </a:t>
            </a:r>
            <a:r>
              <a:rPr lang="en-US" sz="3600" b="1" dirty="0"/>
              <a:t>vain</a:t>
            </a:r>
            <a:r>
              <a:rPr lang="en-US" sz="3600" dirty="0"/>
              <a:t> jangling;</a:t>
            </a:r>
          </a:p>
          <a:p>
            <a:r>
              <a:rPr lang="en-US" sz="3600" dirty="0">
                <a:hlinkClick r:id="rId3"/>
              </a:rPr>
              <a:t>1 Timothy 6:20</a:t>
            </a:r>
            <a:endParaRPr lang="en-US" sz="3600" dirty="0"/>
          </a:p>
          <a:p>
            <a:r>
              <a:rPr lang="en-US" sz="3600" dirty="0"/>
              <a:t>O Timothy, keep that which is committed to thy trust, avoiding profane and </a:t>
            </a:r>
            <a:r>
              <a:rPr lang="en-US" sz="3600" b="1" dirty="0"/>
              <a:t>vain</a:t>
            </a:r>
            <a:r>
              <a:rPr lang="en-US" sz="3600" dirty="0"/>
              <a:t> babblings, and oppositions of science falsely so called: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726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46" y="138227"/>
            <a:ext cx="11708876" cy="6573658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2 Timothy 2:16</a:t>
            </a:r>
            <a:endParaRPr lang="en-US" sz="3600" dirty="0"/>
          </a:p>
          <a:p>
            <a:r>
              <a:rPr lang="en-US" sz="3600" dirty="0"/>
              <a:t>But shun profane and </a:t>
            </a:r>
            <a:r>
              <a:rPr lang="en-US" sz="3600" b="1" dirty="0"/>
              <a:t>vain</a:t>
            </a:r>
            <a:r>
              <a:rPr lang="en-US" sz="3600" dirty="0"/>
              <a:t> babblings: for they will increase unto more ungodliness.</a:t>
            </a:r>
          </a:p>
          <a:p>
            <a:r>
              <a:rPr lang="en-US" sz="3600" dirty="0">
                <a:hlinkClick r:id="rId3"/>
              </a:rPr>
              <a:t>Titus 1:10</a:t>
            </a:r>
            <a:endParaRPr lang="en-US" sz="3600" dirty="0"/>
          </a:p>
          <a:p>
            <a:r>
              <a:rPr lang="en-US" sz="3600" dirty="0"/>
              <a:t>For there are many unruly and </a:t>
            </a:r>
            <a:r>
              <a:rPr lang="en-US" sz="3600" b="1" dirty="0"/>
              <a:t>vain</a:t>
            </a:r>
            <a:r>
              <a:rPr lang="en-US" sz="3600" dirty="0"/>
              <a:t> talkers and deceivers, specially they of the circumcision:</a:t>
            </a:r>
          </a:p>
          <a:p>
            <a:r>
              <a:rPr lang="en-US" sz="3600" dirty="0">
                <a:hlinkClick r:id="rId4"/>
              </a:rPr>
              <a:t>Titus 3:9</a:t>
            </a:r>
            <a:endParaRPr lang="en-US" sz="3600" dirty="0"/>
          </a:p>
          <a:p>
            <a:r>
              <a:rPr lang="en-US" sz="3600" dirty="0"/>
              <a:t>But avoid foolish questions, and genealogies, and contentions, and strivings about the law; for they are unprofitable and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0" y="235669"/>
            <a:ext cx="11906054" cy="6523349"/>
          </a:xfrm>
        </p:spPr>
        <p:txBody>
          <a:bodyPr>
            <a:normAutofit/>
          </a:bodyPr>
          <a:lstStyle/>
          <a:p>
            <a:r>
              <a:rPr lang="en-US" sz="3600" dirty="0"/>
              <a:t>The Psalmist is writing a truth concerning</a:t>
            </a:r>
          </a:p>
          <a:p>
            <a:r>
              <a:rPr lang="en-US" sz="3600" dirty="0"/>
              <a:t>Building houses, or cities, or families.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 There are 2 words we want to notice carefully:</a:t>
            </a:r>
          </a:p>
          <a:p>
            <a:pPr marL="0" indent="0">
              <a:buNone/>
            </a:pP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/>
              <a:t>Except…unless the Lord is involved in the building</a:t>
            </a:r>
          </a:p>
          <a:p>
            <a:pPr marL="514350" indent="-514350">
              <a:buAutoNum type="arabicPeriod"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2.   Vain…It is vain, useless and to account.</a:t>
            </a:r>
          </a:p>
        </p:txBody>
      </p:sp>
    </p:spTree>
    <p:extLst>
      <p:ext uri="{BB962C8B-B14F-4D97-AF65-F5344CB8AC3E}">
        <p14:creationId xmlns:p14="http://schemas.microsoft.com/office/powerpoint/2010/main" val="32786179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1" y="188536"/>
            <a:ext cx="11849493" cy="6485641"/>
          </a:xfrm>
        </p:spPr>
        <p:txBody>
          <a:bodyPr/>
          <a:lstStyle/>
          <a:p>
            <a:r>
              <a:rPr lang="en-US" sz="3600" dirty="0">
                <a:hlinkClick r:id="rId2"/>
              </a:rPr>
              <a:t>James 1:26</a:t>
            </a:r>
            <a:endParaRPr lang="en-US" sz="3600" dirty="0"/>
          </a:p>
          <a:p>
            <a:r>
              <a:rPr lang="en-US" sz="3600" dirty="0"/>
              <a:t>If any man among you seem to be religious, and </a:t>
            </a:r>
            <a:r>
              <a:rPr lang="en-US" sz="3600" dirty="0" err="1"/>
              <a:t>bridleth</a:t>
            </a:r>
            <a:r>
              <a:rPr lang="en-US" sz="3600" dirty="0"/>
              <a:t> not his tongue, but </a:t>
            </a:r>
            <a:r>
              <a:rPr lang="en-US" sz="3600" dirty="0" err="1"/>
              <a:t>deceiveth</a:t>
            </a:r>
            <a:r>
              <a:rPr lang="en-US" sz="3600" dirty="0"/>
              <a:t> his own heart, this man's religion is </a:t>
            </a:r>
            <a:r>
              <a:rPr lang="en-US" sz="3600" b="1" dirty="0"/>
              <a:t>vain</a:t>
            </a:r>
            <a:r>
              <a:rPr lang="en-US" sz="3600" dirty="0"/>
              <a:t>.</a:t>
            </a:r>
          </a:p>
          <a:p>
            <a:r>
              <a:rPr lang="en-US" sz="3600" dirty="0">
                <a:hlinkClick r:id="rId3"/>
              </a:rPr>
              <a:t>James 2:20</a:t>
            </a:r>
            <a:endParaRPr lang="en-US" sz="3600" dirty="0"/>
          </a:p>
          <a:p>
            <a:r>
              <a:rPr lang="en-US" sz="3600" dirty="0"/>
              <a:t>But wilt thou know, O </a:t>
            </a:r>
            <a:r>
              <a:rPr lang="en-US" sz="3600" b="1" dirty="0"/>
              <a:t>vain</a:t>
            </a:r>
            <a:r>
              <a:rPr lang="en-US" sz="3600" dirty="0"/>
              <a:t> man, that faith without works is dead?</a:t>
            </a:r>
          </a:p>
          <a:p>
            <a:r>
              <a:rPr lang="en-US" sz="3600" dirty="0">
                <a:hlinkClick r:id="rId4"/>
              </a:rPr>
              <a:t>James 4:5</a:t>
            </a:r>
            <a:endParaRPr lang="en-US" sz="3600" dirty="0"/>
          </a:p>
          <a:p>
            <a:r>
              <a:rPr lang="en-US" sz="3600" dirty="0"/>
              <a:t>Do ye think that the scripture </a:t>
            </a:r>
            <a:r>
              <a:rPr lang="en-US" sz="3600" dirty="0" err="1"/>
              <a:t>saith</a:t>
            </a:r>
            <a:r>
              <a:rPr lang="en-US" sz="3600" dirty="0"/>
              <a:t> in </a:t>
            </a:r>
            <a:r>
              <a:rPr lang="en-US" sz="3600" b="1" dirty="0"/>
              <a:t>vain</a:t>
            </a:r>
            <a:r>
              <a:rPr lang="en-US" sz="3600" dirty="0"/>
              <a:t>, The spirit that </a:t>
            </a:r>
            <a:r>
              <a:rPr lang="en-US" sz="3600" dirty="0" err="1"/>
              <a:t>dwelleth</a:t>
            </a:r>
            <a:r>
              <a:rPr lang="en-US" sz="3600" dirty="0"/>
              <a:t> in us </a:t>
            </a:r>
            <a:r>
              <a:rPr lang="en-US" sz="3600" dirty="0" err="1"/>
              <a:t>lusteth</a:t>
            </a:r>
            <a:r>
              <a:rPr lang="en-US" sz="3600" dirty="0"/>
              <a:t> to envy?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301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hlinkClick r:id="rId2"/>
              </a:rPr>
              <a:t>1 Peter 1:18</a:t>
            </a:r>
            <a:endParaRPr lang="en-US" sz="3600" dirty="0"/>
          </a:p>
          <a:p>
            <a:r>
              <a:rPr lang="en-US" sz="3600" dirty="0"/>
              <a:t>Forasmuch as ye know that ye were not redeemed with corruptible things, as silver and gold, from your </a:t>
            </a:r>
            <a:r>
              <a:rPr lang="en-US" sz="3600" b="1" dirty="0"/>
              <a:t>vain</a:t>
            </a:r>
            <a:r>
              <a:rPr lang="en-US" sz="3600" dirty="0"/>
              <a:t> conversation received by tradition from your fathers;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466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The Only building that will stand…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Is the one that the Lord Builds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0405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641023"/>
            <a:ext cx="11972042" cy="5997854"/>
          </a:xfrm>
        </p:spPr>
        <p:txBody>
          <a:bodyPr>
            <a:normAutofit/>
          </a:bodyPr>
          <a:lstStyle/>
          <a:p>
            <a:r>
              <a:rPr lang="en-US" sz="3600" dirty="0"/>
              <a:t>1.  It is vain…useless to build---unless you build according to the pattern</a:t>
            </a:r>
          </a:p>
          <a:p>
            <a:r>
              <a:rPr lang="en-US" sz="3600" dirty="0"/>
              <a:t>2.  It is vain to watch for the city-without God watching with you.</a:t>
            </a:r>
          </a:p>
          <a:p>
            <a:endParaRPr lang="en-US" sz="3600" dirty="0"/>
          </a:p>
          <a:p>
            <a:r>
              <a:rPr lang="en-US" sz="3600" dirty="0"/>
              <a:t>1.  Need for a pattern…the Lord’s pattern.</a:t>
            </a:r>
          </a:p>
          <a:p>
            <a:r>
              <a:rPr lang="en-US" sz="3600" dirty="0"/>
              <a:t>2.  Need to labor…but the labor must be with the Lord.</a:t>
            </a:r>
          </a:p>
          <a:p>
            <a:r>
              <a:rPr lang="en-US" sz="3600" dirty="0"/>
              <a:t>3.  Need to make sure the Lord is with you…in whatever you do.</a:t>
            </a:r>
          </a:p>
        </p:txBody>
      </p:sp>
    </p:spTree>
    <p:extLst>
      <p:ext uri="{BB962C8B-B14F-4D97-AF65-F5344CB8AC3E}">
        <p14:creationId xmlns:p14="http://schemas.microsoft.com/office/powerpoint/2010/main" val="339376959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Every plant that is not planted by the Lord</a:t>
            </a:r>
            <a:br>
              <a:rPr lang="en-US" b="1" u="sng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will be uprooted.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842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7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Why?  </a:t>
            </a:r>
          </a:p>
          <a:p>
            <a:r>
              <a:rPr lang="en-US" dirty="0"/>
              <a:t>    Would you want to be a member of a church that does</a:t>
            </a:r>
          </a:p>
          <a:p>
            <a:r>
              <a:rPr lang="en-US" dirty="0"/>
              <a:t>    not wear the name of Christ?   (Rom. 16:16)</a:t>
            </a:r>
          </a:p>
          <a:p>
            <a:r>
              <a:rPr lang="en-US" dirty="0"/>
              <a:t>       Why would you want to use instrumental music in</a:t>
            </a:r>
          </a:p>
          <a:p>
            <a:r>
              <a:rPr lang="en-US" dirty="0"/>
              <a:t>   worship when God tells us what to do?  Eph. 5:19; Col.3:16</a:t>
            </a:r>
          </a:p>
          <a:p>
            <a:r>
              <a:rPr lang="en-US" dirty="0"/>
              <a:t>       Why would you want to engage in parties, feasting</a:t>
            </a:r>
          </a:p>
          <a:p>
            <a:r>
              <a:rPr lang="en-US" dirty="0"/>
              <a:t>   and all kinds of social activities when the Lord says plainly,</a:t>
            </a:r>
          </a:p>
          <a:p>
            <a:r>
              <a:rPr lang="en-US" dirty="0"/>
              <a:t>   If any man hunger, let him eat at home?  I Cor. 11</a:t>
            </a:r>
          </a:p>
        </p:txBody>
      </p:sp>
    </p:spTree>
    <p:extLst>
      <p:ext uri="{BB962C8B-B14F-4D97-AF65-F5344CB8AC3E}">
        <p14:creationId xmlns:p14="http://schemas.microsoft.com/office/powerpoint/2010/main" val="126281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140" y="251349"/>
            <a:ext cx="11671170" cy="6606651"/>
          </a:xfrm>
        </p:spPr>
        <p:txBody>
          <a:bodyPr>
            <a:normAutofit/>
          </a:bodyPr>
          <a:lstStyle/>
          <a:p>
            <a:r>
              <a:rPr lang="en-US" sz="3600" b="1" dirty="0"/>
              <a:t>Jesus said:  Upon this Rock I will build my</a:t>
            </a:r>
          </a:p>
          <a:p>
            <a:r>
              <a:rPr lang="en-US" sz="3600" b="1" dirty="0"/>
              <a:t>Church.  Matt. 16:18  </a:t>
            </a:r>
          </a:p>
          <a:p>
            <a:r>
              <a:rPr lang="en-US" sz="3600" b="1" dirty="0"/>
              <a:t>  </a:t>
            </a:r>
          </a:p>
          <a:p>
            <a:r>
              <a:rPr lang="en-US" sz="3600" b="1" dirty="0"/>
              <a:t>     No church is His unless He builds it.</a:t>
            </a:r>
          </a:p>
          <a:p>
            <a:endParaRPr lang="en-US" sz="3600" b="1" dirty="0"/>
          </a:p>
          <a:p>
            <a:r>
              <a:rPr lang="en-US" sz="3600" b="1" dirty="0"/>
              <a:t>     No doctrine is His unless He states it.  2 John 9</a:t>
            </a:r>
          </a:p>
          <a:p>
            <a:r>
              <a:rPr lang="en-US" sz="3600" b="1" dirty="0"/>
              <a:t>       Speak where the Bible Speaks  I Pet. 4:11</a:t>
            </a:r>
          </a:p>
          <a:p>
            <a:r>
              <a:rPr lang="en-US" sz="3600" b="1" dirty="0"/>
              <a:t>       Remain silent where the Bible is silent.</a:t>
            </a:r>
          </a:p>
        </p:txBody>
      </p:sp>
    </p:spTree>
    <p:extLst>
      <p:ext uri="{BB962C8B-B14F-4D97-AF65-F5344CB8AC3E}">
        <p14:creationId xmlns:p14="http://schemas.microsoft.com/office/powerpoint/2010/main" val="3187398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0000"/>
                </a:solidFill>
              </a:rPr>
              <a:t>Except the Lord build the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The work of man has its place, but is of </a:t>
            </a:r>
          </a:p>
          <a:p>
            <a:r>
              <a:rPr lang="en-US" dirty="0"/>
              <a:t>Little use without the work and blessing of God.</a:t>
            </a:r>
          </a:p>
          <a:p>
            <a:r>
              <a:rPr lang="en-US" dirty="0"/>
              <a:t>    a)No house-building is successful which leaves</a:t>
            </a:r>
          </a:p>
          <a:p>
            <a:r>
              <a:rPr lang="en-US" dirty="0"/>
              <a:t>       God out of account.  “I’ll do it my way”.   </a:t>
            </a:r>
            <a:r>
              <a:rPr lang="en-US" u="sng" dirty="0">
                <a:solidFill>
                  <a:srgbClr val="7030A0"/>
                </a:solidFill>
              </a:rPr>
              <a:t>Wrong.</a:t>
            </a:r>
          </a:p>
          <a:p>
            <a:r>
              <a:rPr lang="en-US" dirty="0"/>
              <a:t>         </a:t>
            </a:r>
            <a:r>
              <a:rPr lang="en-US" b="1" dirty="0">
                <a:solidFill>
                  <a:srgbClr val="7030A0"/>
                </a:solidFill>
              </a:rPr>
              <a:t>I’ll do it God’s way!  And succeed.</a:t>
            </a:r>
          </a:p>
          <a:p>
            <a:r>
              <a:rPr lang="en-US" dirty="0"/>
              <a:t>       </a:t>
            </a:r>
            <a:r>
              <a:rPr lang="en-US" b="1" dirty="0">
                <a:solidFill>
                  <a:srgbClr val="FF0000"/>
                </a:solidFill>
              </a:rPr>
              <a:t>Morgan has said:  </a:t>
            </a:r>
            <a:r>
              <a:rPr lang="en-US" dirty="0"/>
              <a:t>“..We have seen men build them</a:t>
            </a:r>
          </a:p>
          <a:p>
            <a:r>
              <a:rPr lang="en-US" dirty="0"/>
              <a:t>        houses, with care and at great cost, only to see</a:t>
            </a:r>
          </a:p>
          <a:p>
            <a:r>
              <a:rPr lang="en-US" dirty="0"/>
              <a:t>       them crumble to pieces because God was forgotten!”</a:t>
            </a:r>
          </a:p>
        </p:txBody>
      </p:sp>
    </p:spTree>
    <p:extLst>
      <p:ext uri="{BB962C8B-B14F-4D97-AF65-F5344CB8AC3E}">
        <p14:creationId xmlns:p14="http://schemas.microsoft.com/office/powerpoint/2010/main" val="1286495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5235</TotalTime>
  <Words>3888</Words>
  <Application>Microsoft Office PowerPoint</Application>
  <PresentationFormat>Widescreen</PresentationFormat>
  <Paragraphs>337</Paragraphs>
  <Slides>65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9" baseType="lpstr">
      <vt:lpstr>Arial</vt:lpstr>
      <vt:lpstr>Calibri</vt:lpstr>
      <vt:lpstr>Calibri Light</vt:lpstr>
      <vt:lpstr>Office Theme</vt:lpstr>
      <vt:lpstr>Are you Building  With or Without the Lord?</vt:lpstr>
      <vt:lpstr>With the Lord -  Success!</vt:lpstr>
      <vt:lpstr>Without the Lord – Vain, Useless</vt:lpstr>
      <vt:lpstr>PowerPoint Presentation</vt:lpstr>
      <vt:lpstr>Listen to God…</vt:lpstr>
      <vt:lpstr>PowerPoint Presentation</vt:lpstr>
      <vt:lpstr>PowerPoint Presentation</vt:lpstr>
      <vt:lpstr>PowerPoint Presentation</vt:lpstr>
      <vt:lpstr>Except the Lord build the house</vt:lpstr>
      <vt:lpstr>A Latin motto says “Nisi Dominus Frusta.”</vt:lpstr>
      <vt:lpstr>PowerPoint Presentation</vt:lpstr>
      <vt:lpstr>What does it take and how long does  it take to build a solid spiritual house?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Without love---It is all vain…useless     Your labor avails you NOTHING!</vt:lpstr>
      <vt:lpstr>The Word “Except”    -   Unless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They labor in vain that build it.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Only building that will stand… Is the one that the Lord Builds</vt:lpstr>
      <vt:lpstr>PowerPoint Presentation</vt:lpstr>
      <vt:lpstr>Every plant that is not planted by the Lord will be uprooted.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 the  Lord Build the House</dc:title>
  <dc:creator>mac</dc:creator>
  <cp:lastModifiedBy>jerry smith</cp:lastModifiedBy>
  <cp:revision>35</cp:revision>
  <cp:lastPrinted>2017-08-10T11:16:30Z</cp:lastPrinted>
  <dcterms:created xsi:type="dcterms:W3CDTF">2017-08-07T01:16:33Z</dcterms:created>
  <dcterms:modified xsi:type="dcterms:W3CDTF">2017-08-13T14:27:19Z</dcterms:modified>
</cp:coreProperties>
</file>