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77" r:id="rId11"/>
    <p:sldId id="278" r:id="rId12"/>
    <p:sldId id="279" r:id="rId13"/>
    <p:sldId id="280" r:id="rId14"/>
    <p:sldId id="265" r:id="rId15"/>
    <p:sldId id="266" r:id="rId16"/>
    <p:sldId id="268" r:id="rId17"/>
    <p:sldId id="267" r:id="rId18"/>
    <p:sldId id="269" r:id="rId19"/>
    <p:sldId id="281" r:id="rId20"/>
    <p:sldId id="270" r:id="rId21"/>
    <p:sldId id="271" r:id="rId22"/>
    <p:sldId id="272" r:id="rId23"/>
    <p:sldId id="273" r:id="rId24"/>
    <p:sldId id="282" r:id="rId25"/>
    <p:sldId id="275" r:id="rId26"/>
    <p:sldId id="276"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68170" autoAdjust="0"/>
  </p:normalViewPr>
  <p:slideViewPr>
    <p:cSldViewPr snapToGrid="0">
      <p:cViewPr varScale="1">
        <p:scale>
          <a:sx n="101" d="100"/>
          <a:sy n="101" d="100"/>
        </p:scale>
        <p:origin x="12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D472-4035-4FD7-B422-4DD9DD9FD73C}" type="datetimeFigureOut">
              <a:rPr lang="en-US" smtClean="0"/>
              <a:t>6/11/2017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1E0CC-3D07-49B7-864B-6BA925B34C50}" type="slidenum">
              <a:rPr lang="en-US" smtClean="0"/>
              <a:t>‹#›</a:t>
            </a:fld>
            <a:endParaRPr lang="en-US"/>
          </a:p>
        </p:txBody>
      </p:sp>
    </p:spTree>
    <p:extLst>
      <p:ext uri="{BB962C8B-B14F-4D97-AF65-F5344CB8AC3E}">
        <p14:creationId xmlns:p14="http://schemas.microsoft.com/office/powerpoint/2010/main" val="38880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 man and his grandson went on a journey, walking and leading a donkey. Soon they met a man who said, “How foolish for you to be walking. One of you should be riding the donkey.” So the man put his grandson on the animal.</a:t>
            </a:r>
          </a:p>
          <a:p>
            <a:pPr rtl="0"/>
            <a:endParaRPr lang="en-US" b="0" dirty="0">
              <a:effectLst/>
            </a:endParaRPr>
          </a:p>
          <a:p>
            <a:pPr rtl="0"/>
            <a:r>
              <a:rPr lang="en-US" sz="1200" b="0" i="0" u="none" strike="noStrike" kern="1200" dirty="0">
                <a:solidFill>
                  <a:schemeClr val="tx1"/>
                </a:solidFill>
                <a:effectLst/>
                <a:latin typeface="+mn-lt"/>
                <a:ea typeface="+mn-ea"/>
                <a:cs typeface="+mn-cs"/>
              </a:rPr>
              <a:t>The next traveler they met frowned and said accusingly, “How dreadful for a strong, young boy to be riding while an old man walks.” With that, the boy climbed off the donkey and his grandfather climbed on.</a:t>
            </a:r>
          </a:p>
          <a:p>
            <a:pPr rtl="0"/>
            <a:endParaRPr lang="en-US" b="0" dirty="0">
              <a:effectLst/>
            </a:endParaRPr>
          </a:p>
          <a:p>
            <a:pPr rtl="0"/>
            <a:r>
              <a:rPr lang="en-US" sz="1200" b="0" i="0" u="none" strike="noStrike" kern="1200" dirty="0">
                <a:solidFill>
                  <a:schemeClr val="tx1"/>
                </a:solidFill>
                <a:effectLst/>
                <a:latin typeface="+mn-lt"/>
                <a:ea typeface="+mn-ea"/>
                <a:cs typeface="+mn-cs"/>
              </a:rPr>
              <a:t>The next person down the road, however, said, “I just can’t believe that a grown man would ride and make a poor little boy walk.” So the man pulled the boy back aboard and off they rode on the donkey together.</a:t>
            </a:r>
          </a:p>
          <a:p>
            <a:pPr rtl="0"/>
            <a:endParaRPr lang="en-US" b="0" dirty="0">
              <a:effectLst/>
            </a:endParaRPr>
          </a:p>
          <a:p>
            <a:pPr rtl="0"/>
            <a:r>
              <a:rPr lang="en-US" sz="1200" b="0" i="0" u="none" strike="noStrike" kern="1200" dirty="0">
                <a:solidFill>
                  <a:schemeClr val="tx1"/>
                </a:solidFill>
                <a:effectLst/>
                <a:latin typeface="+mn-lt"/>
                <a:ea typeface="+mn-ea"/>
                <a:cs typeface="+mn-cs"/>
              </a:rPr>
              <a:t>That is, until they met the next fellow who screamed, “I never saw anything so cruel in all my life. Two intelligent human beings riding on the poor little scrawny donkey.” They dismounted, picked up the donkey and carried it down the road.</a:t>
            </a:r>
          </a:p>
          <a:p>
            <a:pPr rtl="0"/>
            <a:endParaRPr lang="en-US" b="0" dirty="0">
              <a:effectLst/>
            </a:endParaRPr>
          </a:p>
          <a:p>
            <a:pPr rtl="0"/>
            <a:r>
              <a:rPr lang="en-US" sz="1200" b="0" i="0" u="none" strike="noStrike" kern="1200" dirty="0">
                <a:solidFill>
                  <a:schemeClr val="tx1"/>
                </a:solidFill>
                <a:effectLst/>
                <a:latin typeface="+mn-lt"/>
                <a:ea typeface="+mn-ea"/>
                <a:cs typeface="+mn-cs"/>
              </a:rPr>
              <a:t>Down the road a piece from there our trio met a couple of men traveling together. When the parties had passed, one of the men turned to the other and said, “Did you ever see two fools carrying a donkey before?”</a:t>
            </a:r>
            <a:endParaRPr lang="en-US" b="0" dirty="0">
              <a:effectLst/>
            </a:endParaRPr>
          </a:p>
          <a:p>
            <a:endParaRPr lang="en-US" b="0" dirty="0">
              <a:effectLst/>
            </a:endParaRPr>
          </a:p>
          <a:p>
            <a:r>
              <a:rPr lang="en-US" b="0" dirty="0">
                <a:effectLst/>
              </a:rPr>
              <a:t>You can’t please others and definitely what others opinions are often given as truth.</a:t>
            </a:r>
            <a:br>
              <a:rPr lang="en-US" b="0" dirty="0">
                <a:effectLst/>
              </a:rPr>
            </a:br>
            <a:endParaRPr lang="en-US" dirty="0"/>
          </a:p>
        </p:txBody>
      </p:sp>
      <p:sp>
        <p:nvSpPr>
          <p:cNvPr id="4" name="Slide Number Placeholder 3"/>
          <p:cNvSpPr>
            <a:spLocks noGrp="1"/>
          </p:cNvSpPr>
          <p:nvPr>
            <p:ph type="sldNum" sz="quarter" idx="10"/>
          </p:nvPr>
        </p:nvSpPr>
        <p:spPr/>
        <p:txBody>
          <a:bodyPr/>
          <a:lstStyle/>
          <a:p>
            <a:fld id="{C711E0CC-3D07-49B7-864B-6BA925B34C50}" type="slidenum">
              <a:rPr lang="en-US" smtClean="0"/>
              <a:t>4</a:t>
            </a:fld>
            <a:endParaRPr lang="en-US"/>
          </a:p>
        </p:txBody>
      </p:sp>
    </p:spTree>
    <p:extLst>
      <p:ext uri="{BB962C8B-B14F-4D97-AF65-F5344CB8AC3E}">
        <p14:creationId xmlns:p14="http://schemas.microsoft.com/office/powerpoint/2010/main" val="286928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Matthew 13:45-46</a:t>
            </a:r>
          </a:p>
          <a:p>
            <a:r>
              <a:rPr lang="en-US" b="0" dirty="0"/>
              <a:t>45 Again, the kingdom of heaven is like unto a merchant man, seeking goodly pearls:</a:t>
            </a:r>
          </a:p>
          <a:p>
            <a:r>
              <a:rPr lang="en-US" b="0" dirty="0"/>
              <a:t>46 Who, when he had found one pearl of great price, went and sold all that he had, and bought it.</a:t>
            </a:r>
          </a:p>
          <a:p>
            <a:endParaRPr lang="en-US" b="0" dirty="0"/>
          </a:p>
          <a:p>
            <a:r>
              <a:rPr lang="en-US" b="0" dirty="0"/>
              <a:t>Matthew 10:34-39</a:t>
            </a:r>
          </a:p>
          <a:p>
            <a:r>
              <a:rPr lang="en-US" b="0" dirty="0"/>
              <a:t>34 Think not that I am come to send peace on earth: I came not to send peace, but a sword.</a:t>
            </a:r>
          </a:p>
          <a:p>
            <a:r>
              <a:rPr lang="en-US" b="0" dirty="0"/>
              <a:t>35 For I am come to set a man at variance against his father, and the daughter against her mother, and the daughter in law against her mother in law.</a:t>
            </a:r>
          </a:p>
          <a:p>
            <a:r>
              <a:rPr lang="en-US" b="0" dirty="0"/>
              <a:t>36 And a man's foes shall be they of his own household.</a:t>
            </a:r>
          </a:p>
          <a:p>
            <a:r>
              <a:rPr lang="en-US" b="0" dirty="0"/>
              <a:t>37 He that loveth father or mother more than me is not worthy of me: and he that loveth son or daughter more than me is not worthy of me.</a:t>
            </a:r>
          </a:p>
          <a:p>
            <a:r>
              <a:rPr lang="en-US" b="0" dirty="0"/>
              <a:t>38 And he that taketh not his cross, and </a:t>
            </a:r>
            <a:r>
              <a:rPr lang="en-US" b="0" dirty="0" err="1"/>
              <a:t>followeth</a:t>
            </a:r>
            <a:r>
              <a:rPr lang="en-US" b="0" dirty="0"/>
              <a:t> after me, is not worthy of me.</a:t>
            </a:r>
          </a:p>
          <a:p>
            <a:r>
              <a:rPr lang="en-US" b="0" dirty="0"/>
              <a:t>39 He that </a:t>
            </a:r>
            <a:r>
              <a:rPr lang="en-US" b="0" dirty="0" err="1"/>
              <a:t>findeth</a:t>
            </a:r>
            <a:r>
              <a:rPr lang="en-US" b="0" dirty="0"/>
              <a:t> his life shall lose it: and he that </a:t>
            </a:r>
            <a:r>
              <a:rPr lang="en-US" b="0" dirty="0" err="1"/>
              <a:t>loseth</a:t>
            </a:r>
            <a:r>
              <a:rPr lang="en-US" b="0" dirty="0"/>
              <a:t> his life for my sake shall find it.</a:t>
            </a:r>
          </a:p>
          <a:p>
            <a:endParaRPr lang="en-US" b="0" dirty="0"/>
          </a:p>
          <a:p>
            <a:r>
              <a:rPr lang="en-US" b="0" dirty="0"/>
              <a:t>Matthew 19:16-22</a:t>
            </a:r>
          </a:p>
          <a:p>
            <a:r>
              <a:rPr lang="en-US" baseline="30000" dirty="0"/>
              <a:t>16 </a:t>
            </a:r>
            <a:r>
              <a:rPr lang="en-US" dirty="0"/>
              <a:t>And, behold, one came and said unto him, Good Master, what good thing shall I do, that I may have eternal life?</a:t>
            </a:r>
          </a:p>
          <a:p>
            <a:r>
              <a:rPr lang="en-US" baseline="30000" dirty="0"/>
              <a:t>22 </a:t>
            </a:r>
            <a:r>
              <a:rPr lang="en-US" dirty="0"/>
              <a:t>But when the young man heard that saying, he went away sorrowful: for he had great possessions.</a:t>
            </a:r>
          </a:p>
          <a:p>
            <a:endParaRPr lang="en-US" dirty="0"/>
          </a:p>
          <a:p>
            <a:r>
              <a:rPr lang="en-US" dirty="0"/>
              <a:t>Col. 3:5 </a:t>
            </a:r>
            <a:r>
              <a:rPr lang="en-US" baseline="30000" dirty="0"/>
              <a:t>5 </a:t>
            </a:r>
            <a:r>
              <a:rPr lang="en-US" dirty="0"/>
              <a:t>Mortify therefore your members which are upon the earth; fornication, uncleanness, inordinate affection, evil concupiscence, and covetousness, which is idolatry:</a:t>
            </a:r>
          </a:p>
          <a:p>
            <a:endParaRPr lang="en-US" dirty="0"/>
          </a:p>
          <a:p>
            <a:r>
              <a:rPr lang="en-US" dirty="0"/>
              <a:t>Matthew 16:24-26</a:t>
            </a:r>
          </a:p>
          <a:p>
            <a:r>
              <a:rPr lang="en-US" dirty="0"/>
              <a:t>24 Then said Jesus unto his disciples, If any man will come after me, let him deny himself, and take up his cross, and follow me.</a:t>
            </a:r>
          </a:p>
          <a:p>
            <a:r>
              <a:rPr lang="en-US" dirty="0"/>
              <a:t>25 For whosoever will save his life shall lose it: and whosoever will lose his life for my sake shall find it.</a:t>
            </a:r>
          </a:p>
          <a:p>
            <a:r>
              <a:rPr lang="en-US" dirty="0"/>
              <a:t>26 For what is a man profited, if he shall gain the whole world, and lose his own soul? or what shall a man give in exchange for his soul?</a:t>
            </a:r>
          </a:p>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13</a:t>
            </a:fld>
            <a:endParaRPr lang="en-US"/>
          </a:p>
        </p:txBody>
      </p:sp>
    </p:spTree>
    <p:extLst>
      <p:ext uri="{BB962C8B-B14F-4D97-AF65-F5344CB8AC3E}">
        <p14:creationId xmlns:p14="http://schemas.microsoft.com/office/powerpoint/2010/main" val="336740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14</a:t>
            </a:fld>
            <a:endParaRPr lang="en-US"/>
          </a:p>
        </p:txBody>
      </p:sp>
    </p:spTree>
    <p:extLst>
      <p:ext uri="{BB962C8B-B14F-4D97-AF65-F5344CB8AC3E}">
        <p14:creationId xmlns:p14="http://schemas.microsoft.com/office/powerpoint/2010/main" val="354895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15</a:t>
            </a:fld>
            <a:endParaRPr lang="en-US"/>
          </a:p>
        </p:txBody>
      </p:sp>
    </p:spTree>
    <p:extLst>
      <p:ext uri="{BB962C8B-B14F-4D97-AF65-F5344CB8AC3E}">
        <p14:creationId xmlns:p14="http://schemas.microsoft.com/office/powerpoint/2010/main" val="2373843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16</a:t>
            </a:fld>
            <a:endParaRPr lang="en-US"/>
          </a:p>
        </p:txBody>
      </p:sp>
    </p:spTree>
    <p:extLst>
      <p:ext uri="{BB962C8B-B14F-4D97-AF65-F5344CB8AC3E}">
        <p14:creationId xmlns:p14="http://schemas.microsoft.com/office/powerpoint/2010/main" val="17376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17</a:t>
            </a:fld>
            <a:endParaRPr lang="en-US"/>
          </a:p>
        </p:txBody>
      </p:sp>
    </p:spTree>
    <p:extLst>
      <p:ext uri="{BB962C8B-B14F-4D97-AF65-F5344CB8AC3E}">
        <p14:creationId xmlns:p14="http://schemas.microsoft.com/office/powerpoint/2010/main" val="89474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18</a:t>
            </a:fld>
            <a:endParaRPr lang="en-US"/>
          </a:p>
        </p:txBody>
      </p:sp>
    </p:spTree>
    <p:extLst>
      <p:ext uri="{BB962C8B-B14F-4D97-AF65-F5344CB8AC3E}">
        <p14:creationId xmlns:p14="http://schemas.microsoft.com/office/powerpoint/2010/main" val="421413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Acts 2:38</a:t>
            </a:r>
          </a:p>
          <a:p>
            <a:r>
              <a:rPr lang="en-US" b="0" dirty="0"/>
              <a:t>38 Then Peter said unto them, Repent, and be baptized every one of you in the name of Jesus Christ for the remission of sins, and ye shall receive the gift of the Holy Ghost.</a:t>
            </a:r>
          </a:p>
        </p:txBody>
      </p:sp>
      <p:sp>
        <p:nvSpPr>
          <p:cNvPr id="4" name="Slide Number Placeholder 3"/>
          <p:cNvSpPr>
            <a:spLocks noGrp="1"/>
          </p:cNvSpPr>
          <p:nvPr>
            <p:ph type="sldNum" sz="quarter" idx="10"/>
          </p:nvPr>
        </p:nvSpPr>
        <p:spPr/>
        <p:txBody>
          <a:bodyPr/>
          <a:lstStyle/>
          <a:p>
            <a:fld id="{C711E0CC-3D07-49B7-864B-6BA925B34C50}" type="slidenum">
              <a:rPr lang="en-US" smtClean="0"/>
              <a:t>19</a:t>
            </a:fld>
            <a:endParaRPr lang="en-US"/>
          </a:p>
        </p:txBody>
      </p:sp>
    </p:spTree>
    <p:extLst>
      <p:ext uri="{BB962C8B-B14F-4D97-AF65-F5344CB8AC3E}">
        <p14:creationId xmlns:p14="http://schemas.microsoft.com/office/powerpoint/2010/main" val="137900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20</a:t>
            </a:fld>
            <a:endParaRPr lang="en-US"/>
          </a:p>
        </p:txBody>
      </p:sp>
    </p:spTree>
    <p:extLst>
      <p:ext uri="{BB962C8B-B14F-4D97-AF65-F5344CB8AC3E}">
        <p14:creationId xmlns:p14="http://schemas.microsoft.com/office/powerpoint/2010/main" val="91850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21</a:t>
            </a:fld>
            <a:endParaRPr lang="en-US"/>
          </a:p>
        </p:txBody>
      </p:sp>
    </p:spTree>
    <p:extLst>
      <p:ext uri="{BB962C8B-B14F-4D97-AF65-F5344CB8AC3E}">
        <p14:creationId xmlns:p14="http://schemas.microsoft.com/office/powerpoint/2010/main" val="1484282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22</a:t>
            </a:fld>
            <a:endParaRPr lang="en-US"/>
          </a:p>
        </p:txBody>
      </p:sp>
    </p:spTree>
    <p:extLst>
      <p:ext uri="{BB962C8B-B14F-4D97-AF65-F5344CB8AC3E}">
        <p14:creationId xmlns:p14="http://schemas.microsoft.com/office/powerpoint/2010/main" val="352044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How to please everyone? Don’t even try! Just try to please God. </a:t>
            </a:r>
            <a:r>
              <a:rPr lang="en-US" sz="1200" b="1" i="1" u="none" strike="noStrike" kern="1200" dirty="0">
                <a:solidFill>
                  <a:schemeClr val="tx1"/>
                </a:solidFill>
                <a:effectLst/>
                <a:latin typeface="+mn-lt"/>
                <a:ea typeface="+mn-ea"/>
                <a:cs typeface="+mn-cs"/>
              </a:rPr>
              <a:t>“For do I now persuade men, or God? Or do I seek to please men? For if I yet pleased men, I should not be the servant of Christ,”</a:t>
            </a:r>
            <a:r>
              <a:rPr lang="en-US" sz="1200" b="0" i="0" u="none" strike="noStrike" kern="1200" dirty="0">
                <a:solidFill>
                  <a:schemeClr val="tx1"/>
                </a:solidFill>
                <a:effectLst/>
                <a:latin typeface="+mn-lt"/>
                <a:ea typeface="+mn-ea"/>
                <a:cs typeface="+mn-cs"/>
              </a:rPr>
              <a:t> (Gal. 1:10).</a:t>
            </a:r>
          </a:p>
          <a:p>
            <a:pPr rtl="0"/>
            <a:endParaRPr lang="en-US" b="0" dirty="0">
              <a:effectLst/>
            </a:endParaRPr>
          </a:p>
          <a:p>
            <a:pPr rtl="0"/>
            <a:r>
              <a:rPr lang="en-US" sz="1200" b="0" i="0" u="none" strike="noStrike" kern="1200" dirty="0">
                <a:solidFill>
                  <a:schemeClr val="tx1"/>
                </a:solidFill>
                <a:effectLst/>
                <a:latin typeface="+mn-lt"/>
                <a:ea typeface="+mn-ea"/>
                <a:cs typeface="+mn-cs"/>
              </a:rPr>
              <a:t>The sooner we learn we cannot live by the conscience of any other man, the better off we will be. </a:t>
            </a:r>
            <a:r>
              <a:rPr lang="en-US" sz="1200" b="1" i="0" u="none" strike="noStrike" kern="1200" dirty="0">
                <a:solidFill>
                  <a:schemeClr val="tx1"/>
                </a:solidFill>
                <a:effectLst/>
                <a:latin typeface="+mn-lt"/>
                <a:ea typeface="+mn-ea"/>
                <a:cs typeface="+mn-cs"/>
              </a:rPr>
              <a:t>Each of us must walk by the rule of faith that comes by hearing the word of God according to (Rom. 10:17). </a:t>
            </a:r>
          </a:p>
          <a:p>
            <a:pPr rtl="0"/>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We understand </a:t>
            </a:r>
            <a:r>
              <a:rPr lang="en-US" sz="1200" b="1" i="0" u="none" strike="noStrike" kern="1200" dirty="0">
                <a:solidFill>
                  <a:schemeClr val="tx1"/>
                </a:solidFill>
                <a:effectLst/>
                <a:latin typeface="+mn-lt"/>
                <a:ea typeface="+mn-ea"/>
                <a:cs typeface="+mn-cs"/>
              </a:rPr>
              <a:t>James 4:4 to teach that friendship with the world causes us to be the enemy of God.</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C711E0CC-3D07-49B7-864B-6BA925B34C50}" type="slidenum">
              <a:rPr lang="en-US" smtClean="0"/>
              <a:t>5</a:t>
            </a:fld>
            <a:endParaRPr lang="en-US"/>
          </a:p>
        </p:txBody>
      </p:sp>
    </p:spTree>
    <p:extLst>
      <p:ext uri="{BB962C8B-B14F-4D97-AF65-F5344CB8AC3E}">
        <p14:creationId xmlns:p14="http://schemas.microsoft.com/office/powerpoint/2010/main" val="3894263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23</a:t>
            </a:fld>
            <a:endParaRPr lang="en-US"/>
          </a:p>
        </p:txBody>
      </p:sp>
    </p:spTree>
    <p:extLst>
      <p:ext uri="{BB962C8B-B14F-4D97-AF65-F5344CB8AC3E}">
        <p14:creationId xmlns:p14="http://schemas.microsoft.com/office/powerpoint/2010/main" val="96562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24</a:t>
            </a:fld>
            <a:endParaRPr lang="en-US"/>
          </a:p>
        </p:txBody>
      </p:sp>
    </p:spTree>
    <p:extLst>
      <p:ext uri="{BB962C8B-B14F-4D97-AF65-F5344CB8AC3E}">
        <p14:creationId xmlns:p14="http://schemas.microsoft.com/office/powerpoint/2010/main" val="1481845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25</a:t>
            </a:fld>
            <a:endParaRPr lang="en-US"/>
          </a:p>
        </p:txBody>
      </p:sp>
    </p:spTree>
    <p:extLst>
      <p:ext uri="{BB962C8B-B14F-4D97-AF65-F5344CB8AC3E}">
        <p14:creationId xmlns:p14="http://schemas.microsoft.com/office/powerpoint/2010/main" val="332045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26</a:t>
            </a:fld>
            <a:endParaRPr lang="en-US"/>
          </a:p>
        </p:txBody>
      </p:sp>
    </p:spTree>
    <p:extLst>
      <p:ext uri="{BB962C8B-B14F-4D97-AF65-F5344CB8AC3E}">
        <p14:creationId xmlns:p14="http://schemas.microsoft.com/office/powerpoint/2010/main" val="2390761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27</a:t>
            </a:fld>
            <a:endParaRPr lang="en-US"/>
          </a:p>
        </p:txBody>
      </p:sp>
    </p:spTree>
    <p:extLst>
      <p:ext uri="{BB962C8B-B14F-4D97-AF65-F5344CB8AC3E}">
        <p14:creationId xmlns:p14="http://schemas.microsoft.com/office/powerpoint/2010/main" val="67905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When it comes to preaching the word, preachers must realize they too must also live by the word. To proclaim something that would just tickle ears and not be in harmony with “the God-breathed word” causes one, even if he were an angel from heaven, to be accursed.</a:t>
            </a:r>
            <a:br>
              <a:rPr lang="en-US" b="0" dirty="0">
                <a:effectLst/>
              </a:rPr>
            </a:br>
            <a:endParaRPr lang="en-US" dirty="0"/>
          </a:p>
        </p:txBody>
      </p:sp>
      <p:sp>
        <p:nvSpPr>
          <p:cNvPr id="4" name="Slide Number Placeholder 3"/>
          <p:cNvSpPr>
            <a:spLocks noGrp="1"/>
          </p:cNvSpPr>
          <p:nvPr>
            <p:ph type="sldNum" sz="quarter" idx="10"/>
          </p:nvPr>
        </p:nvSpPr>
        <p:spPr/>
        <p:txBody>
          <a:bodyPr/>
          <a:lstStyle/>
          <a:p>
            <a:fld id="{C711E0CC-3D07-49B7-864B-6BA925B34C50}" type="slidenum">
              <a:rPr lang="en-US" smtClean="0"/>
              <a:t>6</a:t>
            </a:fld>
            <a:endParaRPr lang="en-US"/>
          </a:p>
        </p:txBody>
      </p:sp>
    </p:spTree>
    <p:extLst>
      <p:ext uri="{BB962C8B-B14F-4D97-AF65-F5344CB8AC3E}">
        <p14:creationId xmlns:p14="http://schemas.microsoft.com/office/powerpoint/2010/main" val="422691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When it comes to preaching the word, preachers must realize they too must also live by the word. To proclaim something that would just tickle ears and not be in harmony with “the God-breathed word” causes one, even if he were an angel from heaven, to be accursed.</a:t>
            </a:r>
          </a:p>
          <a:p>
            <a:pPr rtl="0"/>
            <a:endParaRPr lang="en-US" b="0" dirty="0">
              <a:effectLst/>
            </a:endParaRPr>
          </a:p>
          <a:p>
            <a:pPr rtl="0"/>
            <a:r>
              <a:rPr lang="en-US" sz="1200" b="0" i="0" u="none" strike="noStrike" kern="1200" dirty="0">
                <a:solidFill>
                  <a:schemeClr val="tx1"/>
                </a:solidFill>
                <a:effectLst/>
                <a:latin typeface="+mn-lt"/>
                <a:ea typeface="+mn-ea"/>
                <a:cs typeface="+mn-cs"/>
              </a:rPr>
              <a:t>We must not confer with men as to the preaching of the word. It has been certified already. Our job is to persuade men to obey it.</a:t>
            </a:r>
            <a:endParaRPr lang="en-US" b="0" dirty="0">
              <a:effectLst/>
            </a:endParaRPr>
          </a:p>
          <a:p>
            <a:pPr rtl="0"/>
            <a:r>
              <a:rPr lang="en-US" sz="1200" b="0" i="0" u="none" strike="noStrike" kern="1200" dirty="0">
                <a:solidFill>
                  <a:schemeClr val="tx1"/>
                </a:solidFill>
                <a:effectLst/>
                <a:latin typeface="+mn-lt"/>
                <a:ea typeface="+mn-ea"/>
                <a:cs typeface="+mn-cs"/>
              </a:rPr>
              <a:t>As our travelers soon learned, trying to please everyone only led to confusion. Confusion leads to doing something foolish, like carrying your donkey! Or worse yet, confusion leads to denominationalism!</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C711E0CC-3D07-49B7-864B-6BA925B34C50}" type="slidenum">
              <a:rPr lang="en-US" smtClean="0"/>
              <a:t>7</a:t>
            </a:fld>
            <a:endParaRPr lang="en-US"/>
          </a:p>
        </p:txBody>
      </p:sp>
    </p:spTree>
    <p:extLst>
      <p:ext uri="{BB962C8B-B14F-4D97-AF65-F5344CB8AC3E}">
        <p14:creationId xmlns:p14="http://schemas.microsoft.com/office/powerpoint/2010/main" val="382111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Adam and Eve: Genesis 3:1-4 </a:t>
            </a:r>
          </a:p>
          <a:p>
            <a:r>
              <a:rPr lang="en-US" b="0" dirty="0">
                <a:effectLst/>
              </a:rPr>
              <a:t>1 Now the serpent was more </a:t>
            </a:r>
            <a:r>
              <a:rPr lang="en-US" b="0" dirty="0" err="1">
                <a:effectLst/>
              </a:rPr>
              <a:t>subtil</a:t>
            </a:r>
            <a:r>
              <a:rPr lang="en-US" b="0" dirty="0">
                <a:effectLst/>
              </a:rPr>
              <a:t> than any beast of the field which the Lord God had made. And he said unto the woman, Yea, hath God said, </a:t>
            </a:r>
            <a:r>
              <a:rPr lang="en-US" b="1" dirty="0">
                <a:effectLst/>
              </a:rPr>
              <a:t>Ye shall not eat of every tree of the garden?</a:t>
            </a:r>
          </a:p>
          <a:p>
            <a:r>
              <a:rPr lang="en-US" b="0" dirty="0">
                <a:effectLst/>
              </a:rPr>
              <a:t>2 And the woman said unto the serpent, We may eat of the fruit of the trees of the garden:</a:t>
            </a:r>
          </a:p>
          <a:p>
            <a:r>
              <a:rPr lang="en-US" b="0" dirty="0">
                <a:effectLst/>
              </a:rPr>
              <a:t>3 But of the fruit of the tree which is in the midst of the garden, God hath said, Ye shall not eat of it, neither shall ye touch it, lest ye die.</a:t>
            </a:r>
          </a:p>
          <a:p>
            <a:r>
              <a:rPr lang="en-US" b="0" dirty="0">
                <a:effectLst/>
              </a:rPr>
              <a:t>4 And the serpent said unto the woman, </a:t>
            </a:r>
            <a:r>
              <a:rPr lang="en-US" b="1" dirty="0">
                <a:effectLst/>
              </a:rPr>
              <a:t>Ye shall not surely die:</a:t>
            </a:r>
          </a:p>
          <a:p>
            <a:endParaRPr lang="en-US" b="1" dirty="0">
              <a:effectLst/>
            </a:endParaRPr>
          </a:p>
          <a:p>
            <a:r>
              <a:rPr lang="en-US" b="1" dirty="0">
                <a:effectLst/>
              </a:rPr>
              <a:t>RESULT: </a:t>
            </a:r>
            <a:r>
              <a:rPr lang="en-US" b="0" dirty="0">
                <a:effectLst/>
              </a:rPr>
              <a:t>24 So he drove out the man; and he placed at the east of the garden of Eden </a:t>
            </a:r>
            <a:r>
              <a:rPr lang="en-US" b="0" dirty="0" err="1">
                <a:effectLst/>
              </a:rPr>
              <a:t>Cherubims</a:t>
            </a:r>
            <a:r>
              <a:rPr lang="en-US" b="0" dirty="0">
                <a:effectLst/>
              </a:rPr>
              <a:t>, and a flaming sword which turned every way, to keep the way of the tree of life.</a:t>
            </a:r>
          </a:p>
          <a:p>
            <a:endParaRPr lang="en-US" b="0" dirty="0">
              <a:effectLst/>
            </a:endParaRPr>
          </a:p>
          <a:p>
            <a:r>
              <a:rPr lang="en-US" b="1" dirty="0"/>
              <a:t>Lot’s Wife: Luke 17:32</a:t>
            </a:r>
          </a:p>
          <a:p>
            <a:r>
              <a:rPr lang="en-US" b="0" dirty="0"/>
              <a:t>Remember Lot’s wife.</a:t>
            </a:r>
          </a:p>
          <a:p>
            <a:endParaRPr lang="en-US" b="0" dirty="0"/>
          </a:p>
          <a:p>
            <a:r>
              <a:rPr lang="en-US" b="1" dirty="0"/>
              <a:t>Result: </a:t>
            </a:r>
            <a:r>
              <a:rPr lang="en-US" b="0" dirty="0"/>
              <a:t>Pillar of salt Genesis 19:26</a:t>
            </a:r>
          </a:p>
          <a:p>
            <a:endParaRPr lang="en-US" b="0" dirty="0"/>
          </a:p>
          <a:p>
            <a:r>
              <a:rPr lang="en-US" b="1" dirty="0"/>
              <a:t>Ananias and Sapphira: Acts 5:1-11</a:t>
            </a:r>
          </a:p>
          <a:p>
            <a:r>
              <a:rPr lang="en-US" b="0" dirty="0"/>
              <a:t>But a certain man named Ananias, with Sapphira his wife, sold a possession,</a:t>
            </a:r>
          </a:p>
          <a:p>
            <a:r>
              <a:rPr lang="en-US" b="0" dirty="0"/>
              <a:t>2 And kept back part of the price, his wife also being privy to it, and brought a certain part, and laid it at the apostles' feet.</a:t>
            </a:r>
          </a:p>
          <a:p>
            <a:r>
              <a:rPr lang="en-US" b="0" dirty="0"/>
              <a:t>3 But Peter said, Ananias, why hath Satan filled thine heart to lie to the Holy Ghost, and to keep back part of the price of the land?</a:t>
            </a:r>
          </a:p>
          <a:p>
            <a:endParaRPr lang="en-US" b="0" dirty="0"/>
          </a:p>
          <a:p>
            <a:r>
              <a:rPr lang="en-US" b="1" dirty="0"/>
              <a:t>RESULT: </a:t>
            </a:r>
            <a:r>
              <a:rPr lang="en-US" b="0" dirty="0"/>
              <a:t>10 Then fell she down straightway at his feet, and yielded up the ghost: and the young men came in, and found her dead, and, carrying her forth, buried her by her husband.</a:t>
            </a:r>
          </a:p>
          <a:p>
            <a:endParaRPr lang="en-US" b="0" dirty="0"/>
          </a:p>
          <a:p>
            <a:r>
              <a:rPr lang="en-US" b="1" dirty="0"/>
              <a:t>Peter: John 13:36-38</a:t>
            </a:r>
          </a:p>
          <a:p>
            <a:r>
              <a:rPr lang="en-US" baseline="30000" dirty="0"/>
              <a:t>36 </a:t>
            </a:r>
            <a:r>
              <a:rPr lang="en-US" dirty="0"/>
              <a:t>Simon Peter said unto him, Lord, whither </a:t>
            </a:r>
            <a:r>
              <a:rPr lang="en-US" dirty="0" err="1"/>
              <a:t>goest</a:t>
            </a:r>
            <a:r>
              <a:rPr lang="en-US" dirty="0"/>
              <a:t> thou? Jesus answered him, Whither I go, thou canst not follow me now; but thou shalt follow me afterwards.</a:t>
            </a:r>
          </a:p>
          <a:p>
            <a:r>
              <a:rPr lang="en-US" baseline="30000" dirty="0"/>
              <a:t>37 </a:t>
            </a:r>
            <a:r>
              <a:rPr lang="en-US" dirty="0"/>
              <a:t>Peter said unto him, Lord, why cannot I follow thee now? </a:t>
            </a:r>
            <a:r>
              <a:rPr lang="en-US" b="1" dirty="0"/>
              <a:t>I will lay down my life for thy sake.</a:t>
            </a:r>
          </a:p>
          <a:p>
            <a:r>
              <a:rPr lang="en-US" baseline="30000" dirty="0"/>
              <a:t>38 </a:t>
            </a:r>
            <a:r>
              <a:rPr lang="en-US" dirty="0"/>
              <a:t>Jesus answered him, Wilt thou lay down thy life for my sake? Verily, verily, I say unto thee, </a:t>
            </a:r>
            <a:r>
              <a:rPr lang="en-US" b="1" dirty="0"/>
              <a:t>The cock shall not crow, till thou hast denied me thrice.</a:t>
            </a:r>
          </a:p>
          <a:p>
            <a:endParaRPr lang="en-US" b="1" dirty="0"/>
          </a:p>
        </p:txBody>
      </p:sp>
      <p:sp>
        <p:nvSpPr>
          <p:cNvPr id="4" name="Slide Number Placeholder 3"/>
          <p:cNvSpPr>
            <a:spLocks noGrp="1"/>
          </p:cNvSpPr>
          <p:nvPr>
            <p:ph type="sldNum" sz="quarter" idx="10"/>
          </p:nvPr>
        </p:nvSpPr>
        <p:spPr/>
        <p:txBody>
          <a:bodyPr/>
          <a:lstStyle/>
          <a:p>
            <a:fld id="{C711E0CC-3D07-49B7-864B-6BA925B34C50}" type="slidenum">
              <a:rPr lang="en-US" smtClean="0"/>
              <a:t>8</a:t>
            </a:fld>
            <a:endParaRPr lang="en-US"/>
          </a:p>
        </p:txBody>
      </p:sp>
    </p:spTree>
    <p:extLst>
      <p:ext uri="{BB962C8B-B14F-4D97-AF65-F5344CB8AC3E}">
        <p14:creationId xmlns:p14="http://schemas.microsoft.com/office/powerpoint/2010/main" val="242269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Judas: Matthew 27:3 </a:t>
            </a:r>
            <a:r>
              <a:rPr lang="en-US" dirty="0"/>
              <a:t>Then </a:t>
            </a:r>
            <a:r>
              <a:rPr lang="en-US" b="1" dirty="0"/>
              <a:t>Judas</a:t>
            </a:r>
            <a:r>
              <a:rPr lang="en-US" dirty="0"/>
              <a:t>, which had betrayed him, when he saw that he was condemned, repented himself, and brought again the thirty pieces of silver to the chief priests and elders,</a:t>
            </a:r>
          </a:p>
          <a:p>
            <a:endParaRPr lang="en-US" b="0" dirty="0"/>
          </a:p>
          <a:p>
            <a:r>
              <a:rPr lang="en-US" b="1" dirty="0"/>
              <a:t>RESULT: </a:t>
            </a:r>
            <a:r>
              <a:rPr lang="en-US" b="0" dirty="0"/>
              <a:t>Jesus turned over to be crucified.</a:t>
            </a:r>
          </a:p>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9</a:t>
            </a:fld>
            <a:endParaRPr lang="en-US"/>
          </a:p>
        </p:txBody>
      </p:sp>
    </p:spTree>
    <p:extLst>
      <p:ext uri="{BB962C8B-B14F-4D97-AF65-F5344CB8AC3E}">
        <p14:creationId xmlns:p14="http://schemas.microsoft.com/office/powerpoint/2010/main" val="95517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Matthew 15:7-9</a:t>
            </a:r>
          </a:p>
          <a:p>
            <a:r>
              <a:rPr lang="en-US" b="0" dirty="0"/>
              <a:t>7 Ye hypocrites, well did Esaias prophesy of you, saying,</a:t>
            </a:r>
          </a:p>
          <a:p>
            <a:r>
              <a:rPr lang="en-US" b="0" dirty="0"/>
              <a:t>8 This people </a:t>
            </a:r>
            <a:r>
              <a:rPr lang="en-US" b="0" dirty="0" err="1"/>
              <a:t>draweth</a:t>
            </a:r>
            <a:r>
              <a:rPr lang="en-US" b="0" dirty="0"/>
              <a:t> nigh unto me with their mouth, and </a:t>
            </a:r>
            <a:r>
              <a:rPr lang="en-US" b="0" dirty="0" err="1"/>
              <a:t>honoureth</a:t>
            </a:r>
            <a:r>
              <a:rPr lang="en-US" b="0" dirty="0"/>
              <a:t> me with their lips; but their heart is far from me.</a:t>
            </a:r>
          </a:p>
          <a:p>
            <a:r>
              <a:rPr lang="en-US" b="0" dirty="0"/>
              <a:t>9 But in vain they do worship me, teaching for doctrines the commandments of men.</a:t>
            </a:r>
          </a:p>
          <a:p>
            <a:endParaRPr lang="en-US" b="0" dirty="0"/>
          </a:p>
          <a:p>
            <a:r>
              <a:rPr lang="en-US" b="0" dirty="0"/>
              <a:t>Romans 8:9</a:t>
            </a:r>
          </a:p>
          <a:p>
            <a:r>
              <a:rPr lang="en-US" b="0" dirty="0"/>
              <a:t>9 But ye are not in the flesh, but in the Spirit, if so be that the Spirit of God dwell in you. Now if any man have not the Spirit of Christ, he is none of his.</a:t>
            </a:r>
          </a:p>
          <a:p>
            <a:endParaRPr lang="en-US" b="0" dirty="0"/>
          </a:p>
          <a:p>
            <a:r>
              <a:rPr lang="en-US" b="0" dirty="0"/>
              <a:t>John 14:26</a:t>
            </a:r>
          </a:p>
          <a:p>
            <a:r>
              <a:rPr lang="en-US" b="0" dirty="0"/>
              <a:t> But the Comforter, which is the Holy Ghost, whom the Father will send in my name, he shall teach you all things, and bring all things to your remembrance, whatsoever I have said unto you.</a:t>
            </a:r>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10</a:t>
            </a:fld>
            <a:endParaRPr lang="en-US"/>
          </a:p>
        </p:txBody>
      </p:sp>
    </p:spTree>
    <p:extLst>
      <p:ext uri="{BB962C8B-B14F-4D97-AF65-F5344CB8AC3E}">
        <p14:creationId xmlns:p14="http://schemas.microsoft.com/office/powerpoint/2010/main" val="239358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1 Thessalonians 5:21</a:t>
            </a:r>
          </a:p>
          <a:p>
            <a:r>
              <a:rPr lang="en-US" b="0" dirty="0"/>
              <a:t>21 Prove all things; hold fast that which is good.</a:t>
            </a:r>
          </a:p>
          <a:p>
            <a:endParaRPr lang="en-US" b="0" dirty="0"/>
          </a:p>
          <a:p>
            <a:r>
              <a:rPr lang="en-US" b="0" dirty="0"/>
              <a:t>2 Thessalonians 2:16-17</a:t>
            </a:r>
          </a:p>
          <a:p>
            <a:r>
              <a:rPr lang="en-US" b="0" dirty="0"/>
              <a:t>Now our Lord Jesus Christ himself, and God, even our Father, which hath loved us, and hath given us everlasting consolation and good hope through grace,</a:t>
            </a:r>
          </a:p>
          <a:p>
            <a:r>
              <a:rPr lang="en-US" b="0" dirty="0"/>
              <a:t>17 Comfort your hearts, and stablish you in every good word and work.</a:t>
            </a:r>
          </a:p>
          <a:p>
            <a:endParaRPr lang="en-US" b="0" dirty="0"/>
          </a:p>
          <a:p>
            <a:r>
              <a:rPr lang="en-US" b="0" dirty="0"/>
              <a:t>Acts 17:11</a:t>
            </a:r>
          </a:p>
          <a:p>
            <a:r>
              <a:rPr lang="en-US" b="0" dirty="0"/>
              <a:t>11 These were more noble than those in Thessalonica, in that they received the word with all readiness of mind, and searched the scriptures daily, whether those things were so.</a:t>
            </a:r>
          </a:p>
          <a:p>
            <a:endParaRPr lang="en-US" b="0" dirty="0"/>
          </a:p>
          <a:p>
            <a:r>
              <a:rPr lang="en-US" b="0" dirty="0"/>
              <a:t>2 Thessalonians 2:10-12</a:t>
            </a:r>
          </a:p>
          <a:p>
            <a:r>
              <a:rPr lang="en-US" b="0" dirty="0"/>
              <a:t>10 And with all deceivableness of unrighteousness in them that perish; because they received not the love of the truth, that they might be saved.</a:t>
            </a:r>
          </a:p>
          <a:p>
            <a:r>
              <a:rPr lang="en-US" b="0" dirty="0"/>
              <a:t>11 And for this cause God shall send them strong delusion, that they should believe a lie:</a:t>
            </a:r>
          </a:p>
          <a:p>
            <a:r>
              <a:rPr lang="en-US" b="0" dirty="0"/>
              <a:t>12 That they all might be damned who believed not the truth, but had pleasure in unrighteousness.</a:t>
            </a:r>
          </a:p>
          <a:p>
            <a:endParaRPr lang="en-US" b="0" dirty="0"/>
          </a:p>
          <a:p>
            <a:r>
              <a:rPr lang="en-US" b="1" dirty="0"/>
              <a:t>1 John 4:1-2</a:t>
            </a:r>
          </a:p>
          <a:p>
            <a:r>
              <a:rPr lang="en-US" b="1" dirty="0"/>
              <a:t>4 Beloved, believe not every spirit, but try the spirits whether they are of God: because many false prophets are gone out into the world.</a:t>
            </a:r>
          </a:p>
          <a:p>
            <a:r>
              <a:rPr lang="en-US" b="1" dirty="0"/>
              <a:t>2 Hereby know ye the Spirit of God: Every spirit that </a:t>
            </a:r>
            <a:r>
              <a:rPr lang="en-US" b="1" dirty="0" err="1"/>
              <a:t>confesseth</a:t>
            </a:r>
            <a:r>
              <a:rPr lang="en-US" b="1" dirty="0"/>
              <a:t> that Jesus Christ is come in the flesh is of God:</a:t>
            </a:r>
          </a:p>
          <a:p>
            <a:endParaRPr lang="en-US" b="1" dirty="0"/>
          </a:p>
          <a:p>
            <a:r>
              <a:rPr lang="en-US" b="1" dirty="0"/>
              <a:t>2 Timothy 3:16-17 </a:t>
            </a:r>
            <a:r>
              <a:rPr lang="en-US" baseline="30000" dirty="0"/>
              <a:t>16 </a:t>
            </a:r>
            <a:r>
              <a:rPr lang="en-US" dirty="0"/>
              <a:t>All scripture is given by inspiration of God, and is profitable for doctrine, for reproof, for correction, for instruction in righteousness:</a:t>
            </a:r>
          </a:p>
          <a:p>
            <a:r>
              <a:rPr lang="en-US" baseline="30000" dirty="0"/>
              <a:t>17 </a:t>
            </a:r>
            <a:r>
              <a:rPr lang="en-US" dirty="0"/>
              <a:t>That the man of God may be perfect, thoroughly furnished unto all good works.</a:t>
            </a:r>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11</a:t>
            </a:fld>
            <a:endParaRPr lang="en-US"/>
          </a:p>
        </p:txBody>
      </p:sp>
    </p:spTree>
    <p:extLst>
      <p:ext uri="{BB962C8B-B14F-4D97-AF65-F5344CB8AC3E}">
        <p14:creationId xmlns:p14="http://schemas.microsoft.com/office/powerpoint/2010/main" val="69703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C711E0CC-3D07-49B7-864B-6BA925B34C50}" type="slidenum">
              <a:rPr lang="en-US" smtClean="0"/>
              <a:t>12</a:t>
            </a:fld>
            <a:endParaRPr lang="en-US"/>
          </a:p>
        </p:txBody>
      </p:sp>
    </p:spTree>
    <p:extLst>
      <p:ext uri="{BB962C8B-B14F-4D97-AF65-F5344CB8AC3E}">
        <p14:creationId xmlns:p14="http://schemas.microsoft.com/office/powerpoint/2010/main" val="327097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569BD0-5247-4651-A693-CA199922083F}"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236791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69BD0-5247-4651-A693-CA199922083F}"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164834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69BD0-5247-4651-A693-CA199922083F}"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102106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69BD0-5247-4651-A693-CA199922083F}"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393770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569BD0-5247-4651-A693-CA199922083F}"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55987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569BD0-5247-4651-A693-CA199922083F}"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314858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569BD0-5247-4651-A693-CA199922083F}"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380485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569BD0-5247-4651-A693-CA199922083F}"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256832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69BD0-5247-4651-A693-CA199922083F}"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43940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69BD0-5247-4651-A693-CA199922083F}"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383501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69BD0-5247-4651-A693-CA199922083F}"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4D020-DE40-4898-8981-3E791BCF3917}" type="slidenum">
              <a:rPr lang="en-US" smtClean="0"/>
              <a:t>‹#›</a:t>
            </a:fld>
            <a:endParaRPr lang="en-US"/>
          </a:p>
        </p:txBody>
      </p:sp>
    </p:spTree>
    <p:extLst>
      <p:ext uri="{BB962C8B-B14F-4D97-AF65-F5344CB8AC3E}">
        <p14:creationId xmlns:p14="http://schemas.microsoft.com/office/powerpoint/2010/main" val="297580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69BD0-5247-4651-A693-CA199922083F}" type="datetimeFigureOut">
              <a:rPr lang="en-US" smtClean="0"/>
              <a:t>6/11/2017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4D020-DE40-4898-8981-3E791BCF3917}" type="slidenum">
              <a:rPr lang="en-US" smtClean="0"/>
              <a:t>‹#›</a:t>
            </a:fld>
            <a:endParaRPr lang="en-US"/>
          </a:p>
        </p:txBody>
      </p:sp>
    </p:spTree>
    <p:extLst>
      <p:ext uri="{BB962C8B-B14F-4D97-AF65-F5344CB8AC3E}">
        <p14:creationId xmlns:p14="http://schemas.microsoft.com/office/powerpoint/2010/main" val="383722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D87B-1C63-49BD-8C11-F7F5D4EAA2D3}"/>
              </a:ext>
            </a:extLst>
          </p:cNvPr>
          <p:cNvSpPr>
            <a:spLocks noGrp="1"/>
          </p:cNvSpPr>
          <p:nvPr>
            <p:ph type="ctrTitle"/>
          </p:nvPr>
        </p:nvSpPr>
        <p:spPr>
          <a:xfrm>
            <a:off x="0" y="407773"/>
            <a:ext cx="9144000" cy="5128054"/>
          </a:xfrm>
        </p:spPr>
        <p:txBody>
          <a:bodyPr>
            <a:normAutofit fontScale="90000"/>
          </a:bodyPr>
          <a:lstStyle/>
          <a:p>
            <a:r>
              <a:rPr lang="en-US" sz="13800" b="1" dirty="0">
                <a:latin typeface="+mn-lt"/>
              </a:rPr>
              <a:t>Buy the Truth and </a:t>
            </a:r>
            <a:br>
              <a:rPr lang="en-US" sz="13800" b="1" dirty="0">
                <a:latin typeface="+mn-lt"/>
              </a:rPr>
            </a:br>
            <a:r>
              <a:rPr lang="en-US" sz="13800" b="1" dirty="0">
                <a:latin typeface="+mn-lt"/>
              </a:rPr>
              <a:t>Sell it Not!</a:t>
            </a:r>
          </a:p>
        </p:txBody>
      </p:sp>
      <p:sp>
        <p:nvSpPr>
          <p:cNvPr id="3" name="Subtitle 2">
            <a:extLst>
              <a:ext uri="{FF2B5EF4-FFF2-40B4-BE49-F238E27FC236}">
                <a16:creationId xmlns:a16="http://schemas.microsoft.com/office/drawing/2014/main" id="{8A94729E-EEA2-404C-A662-D7CD43FA66CC}"/>
              </a:ext>
            </a:extLst>
          </p:cNvPr>
          <p:cNvSpPr>
            <a:spLocks noGrp="1"/>
          </p:cNvSpPr>
          <p:nvPr>
            <p:ph type="subTitle" idx="1"/>
          </p:nvPr>
        </p:nvSpPr>
        <p:spPr>
          <a:xfrm>
            <a:off x="0" y="5733534"/>
            <a:ext cx="9144000" cy="902043"/>
          </a:xfrm>
        </p:spPr>
        <p:txBody>
          <a:bodyPr>
            <a:normAutofit/>
          </a:bodyPr>
          <a:lstStyle/>
          <a:p>
            <a:r>
              <a:rPr lang="en-US" sz="4400" b="1" dirty="0"/>
              <a:t>Proverbs 23:23</a:t>
            </a:r>
          </a:p>
        </p:txBody>
      </p:sp>
    </p:spTree>
    <p:extLst>
      <p:ext uri="{BB962C8B-B14F-4D97-AF65-F5344CB8AC3E}">
        <p14:creationId xmlns:p14="http://schemas.microsoft.com/office/powerpoint/2010/main" val="1323154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All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Not the commands of men: Matt. 15:7-9</a:t>
            </a:r>
          </a:p>
          <a:p>
            <a:r>
              <a:rPr lang="en-US" sz="4800" b="1" dirty="0"/>
              <a:t>If we do not follow God’s spirit, we are not His. Romans 8:9; John 14:26</a:t>
            </a:r>
            <a:endParaRPr lang="en-US" sz="4400" b="1" dirty="0"/>
          </a:p>
          <a:p>
            <a:endParaRPr lang="en-US" sz="4800" b="1" dirty="0"/>
          </a:p>
          <a:p>
            <a:endParaRPr lang="en-US" sz="4800" b="1" dirty="0"/>
          </a:p>
          <a:p>
            <a:endParaRPr lang="en-US" sz="3600" b="1" dirty="0"/>
          </a:p>
        </p:txBody>
      </p:sp>
    </p:spTree>
    <p:extLst>
      <p:ext uri="{BB962C8B-B14F-4D97-AF65-F5344CB8AC3E}">
        <p14:creationId xmlns:p14="http://schemas.microsoft.com/office/powerpoint/2010/main" val="76886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ONLY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lnSpcReduction="10000"/>
          </a:bodyPr>
          <a:lstStyle/>
          <a:p>
            <a:r>
              <a:rPr lang="en-US" sz="4800" b="1" dirty="0"/>
              <a:t>Hold fast to God’s Word: 1 Thess. 5:21; 2 Thess. 2:16-17</a:t>
            </a:r>
          </a:p>
          <a:p>
            <a:r>
              <a:rPr lang="en-US" sz="4800" b="1" dirty="0"/>
              <a:t>Be diligent: Acts 17:11; John 5:39; 6:68</a:t>
            </a:r>
          </a:p>
          <a:p>
            <a:r>
              <a:rPr lang="en-US" sz="4800" b="1" dirty="0"/>
              <a:t>Love the truth: 2 Thess. 2:10-12</a:t>
            </a:r>
          </a:p>
          <a:p>
            <a:r>
              <a:rPr lang="en-US" sz="4800" b="1" dirty="0"/>
              <a:t>Test the teachers: 1 John 4:1-2; 2 Timothy 3:16-17</a:t>
            </a:r>
            <a:endParaRPr lang="en-US" sz="4400" b="1" dirty="0"/>
          </a:p>
          <a:p>
            <a:endParaRPr lang="en-US" sz="4800" b="1" dirty="0"/>
          </a:p>
          <a:p>
            <a:endParaRPr lang="en-US" sz="4800" b="1" dirty="0"/>
          </a:p>
          <a:p>
            <a:endParaRPr lang="en-US" sz="3600" b="1" dirty="0"/>
          </a:p>
        </p:txBody>
      </p:sp>
    </p:spTree>
    <p:extLst>
      <p:ext uri="{BB962C8B-B14F-4D97-AF65-F5344CB8AC3E}">
        <p14:creationId xmlns:p14="http://schemas.microsoft.com/office/powerpoint/2010/main" val="382693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Share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How much does the truth cost us?</a:t>
            </a:r>
          </a:p>
          <a:p>
            <a:r>
              <a:rPr lang="en-US" sz="4800" b="1" dirty="0"/>
              <a:t>How much did it cost Jesus?</a:t>
            </a:r>
          </a:p>
          <a:p>
            <a:pPr lvl="1"/>
            <a:r>
              <a:rPr lang="en-US" sz="4400" b="1" dirty="0"/>
              <a:t>His LIFE</a:t>
            </a:r>
            <a:endParaRPr lang="en-US" sz="4000" b="1" dirty="0"/>
          </a:p>
          <a:p>
            <a:endParaRPr lang="en-US" sz="4800" b="1" dirty="0"/>
          </a:p>
          <a:p>
            <a:endParaRPr lang="en-US" sz="4800" b="1" dirty="0"/>
          </a:p>
          <a:p>
            <a:endParaRPr lang="en-US" sz="3600" b="1" dirty="0"/>
          </a:p>
        </p:txBody>
      </p:sp>
    </p:spTree>
    <p:extLst>
      <p:ext uri="{BB962C8B-B14F-4D97-AF65-F5344CB8AC3E}">
        <p14:creationId xmlns:p14="http://schemas.microsoft.com/office/powerpoint/2010/main" val="110311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104504"/>
            <a:ext cx="8673736" cy="1586186"/>
          </a:xfrm>
        </p:spPr>
        <p:txBody>
          <a:bodyPr>
            <a:normAutofit fontScale="90000"/>
          </a:bodyPr>
          <a:lstStyle/>
          <a:p>
            <a:pPr algn="ctr"/>
            <a:r>
              <a:rPr lang="en-US" sz="6600" b="1" dirty="0">
                <a:latin typeface="+mn-lt"/>
              </a:rPr>
              <a:t>Buy the Truth—</a:t>
            </a:r>
            <a:br>
              <a:rPr lang="en-US" sz="6600" b="1" dirty="0">
                <a:latin typeface="+mn-lt"/>
              </a:rPr>
            </a:br>
            <a:r>
              <a:rPr lang="en-US" sz="6600" b="1" dirty="0">
                <a:latin typeface="+mn-lt"/>
              </a:rPr>
              <a:t>Regardless of the Price</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MOST Valuable: Matt. 13:45-46</a:t>
            </a:r>
          </a:p>
          <a:p>
            <a:r>
              <a:rPr lang="en-US" sz="4800" b="1" dirty="0"/>
              <a:t>Loss of Family: Matt. 10:34-39</a:t>
            </a:r>
          </a:p>
          <a:p>
            <a:r>
              <a:rPr lang="en-US" sz="4800" b="1" dirty="0"/>
              <a:t>Giving up your “idols”: Matthew 19:16-22; Col. 3:5</a:t>
            </a:r>
          </a:p>
          <a:p>
            <a:r>
              <a:rPr lang="en-US" sz="4800" b="1" dirty="0"/>
              <a:t>Denying self: Matthew 16:24-26</a:t>
            </a:r>
          </a:p>
          <a:p>
            <a:r>
              <a:rPr lang="en-US" sz="3200" b="1" dirty="0"/>
              <a:t>What would you give in exchange for your soul?</a:t>
            </a:r>
          </a:p>
          <a:p>
            <a:pPr marL="0" indent="0">
              <a:buNone/>
            </a:pPr>
            <a:endParaRPr lang="en-US" sz="4800" b="1" dirty="0"/>
          </a:p>
          <a:p>
            <a:endParaRPr lang="en-US" sz="3600" b="1" dirty="0"/>
          </a:p>
        </p:txBody>
      </p:sp>
    </p:spTree>
    <p:extLst>
      <p:ext uri="{BB962C8B-B14F-4D97-AF65-F5344CB8AC3E}">
        <p14:creationId xmlns:p14="http://schemas.microsoft.com/office/powerpoint/2010/main" val="293859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fontScale="92500" lnSpcReduction="10000"/>
          </a:bodyPr>
          <a:lstStyle/>
          <a:p>
            <a:r>
              <a:rPr lang="en-US" sz="4800" b="1" dirty="0"/>
              <a:t>Jesus: John 14:6</a:t>
            </a:r>
          </a:p>
          <a:p>
            <a:pPr lvl="1"/>
            <a:r>
              <a:rPr lang="en-US" sz="4400" b="1" dirty="0"/>
              <a:t>I am the way, the TRUTH, and the life: no man cometh unto the Father, but by me.</a:t>
            </a:r>
          </a:p>
          <a:p>
            <a:r>
              <a:rPr lang="en-US" sz="4800" b="1" dirty="0"/>
              <a:t>Acts 4:12</a:t>
            </a:r>
          </a:p>
          <a:p>
            <a:pPr lvl="1"/>
            <a:r>
              <a:rPr lang="en-US" sz="4000" b="1" dirty="0"/>
              <a:t>Neither is there salvation in any other: for there is none other name under heaven given among men, whereby we must be saved.</a:t>
            </a:r>
          </a:p>
          <a:p>
            <a:endParaRPr lang="en-US" sz="4800" b="1" dirty="0"/>
          </a:p>
          <a:p>
            <a:endParaRPr lang="en-US" sz="4800" b="1" dirty="0"/>
          </a:p>
          <a:p>
            <a:endParaRPr lang="en-US" sz="3600" b="1" dirty="0"/>
          </a:p>
        </p:txBody>
      </p:sp>
    </p:spTree>
    <p:extLst>
      <p:ext uri="{BB962C8B-B14F-4D97-AF65-F5344CB8AC3E}">
        <p14:creationId xmlns:p14="http://schemas.microsoft.com/office/powerpoint/2010/main" val="411125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Believe on Jesus: John 8:24</a:t>
            </a:r>
          </a:p>
          <a:p>
            <a:pPr lvl="1"/>
            <a:r>
              <a:rPr lang="en-US" sz="4400" b="1" dirty="0"/>
              <a:t>…for if ye believe not that I am he, ye shall die in your sins</a:t>
            </a:r>
            <a:r>
              <a:rPr lang="en-US" sz="4400" dirty="0"/>
              <a:t>.</a:t>
            </a:r>
            <a:endParaRPr lang="en-US" sz="4800" b="1" dirty="0"/>
          </a:p>
          <a:p>
            <a:endParaRPr lang="en-US" sz="4800" b="1" dirty="0"/>
          </a:p>
          <a:p>
            <a:endParaRPr lang="en-US" sz="3600" b="1" dirty="0"/>
          </a:p>
        </p:txBody>
      </p:sp>
    </p:spTree>
    <p:extLst>
      <p:ext uri="{BB962C8B-B14F-4D97-AF65-F5344CB8AC3E}">
        <p14:creationId xmlns:p14="http://schemas.microsoft.com/office/powerpoint/2010/main" val="42773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Repent: Luke 13:3</a:t>
            </a:r>
          </a:p>
          <a:p>
            <a:pPr lvl="1"/>
            <a:r>
              <a:rPr lang="en-US" sz="4400" b="1" dirty="0"/>
              <a:t>I tell you, Nay: but, except ye repent, ye shall all likewise perish.</a:t>
            </a:r>
            <a:endParaRPr lang="en-US" sz="4800" b="1" dirty="0"/>
          </a:p>
          <a:p>
            <a:endParaRPr lang="en-US" sz="3600" b="1" dirty="0"/>
          </a:p>
        </p:txBody>
      </p:sp>
    </p:spTree>
    <p:extLst>
      <p:ext uri="{BB962C8B-B14F-4D97-AF65-F5344CB8AC3E}">
        <p14:creationId xmlns:p14="http://schemas.microsoft.com/office/powerpoint/2010/main" val="360765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Confess His name:               Matthew 10:32</a:t>
            </a:r>
          </a:p>
          <a:p>
            <a:pPr lvl="1"/>
            <a:r>
              <a:rPr lang="en-US" sz="4400" b="1" dirty="0"/>
              <a:t>Whosoever therefore shall confess me before men, him will I confess also before my Father which is in heaven.</a:t>
            </a:r>
            <a:endParaRPr lang="en-US" sz="4800" b="1" dirty="0"/>
          </a:p>
          <a:p>
            <a:endParaRPr lang="en-US" sz="4800" b="1" dirty="0"/>
          </a:p>
          <a:p>
            <a:endParaRPr lang="en-US" sz="3600" b="1" dirty="0"/>
          </a:p>
        </p:txBody>
      </p:sp>
    </p:spTree>
    <p:extLst>
      <p:ext uri="{BB962C8B-B14F-4D97-AF65-F5344CB8AC3E}">
        <p14:creationId xmlns:p14="http://schemas.microsoft.com/office/powerpoint/2010/main" val="71997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lnSpcReduction="10000"/>
          </a:bodyPr>
          <a:lstStyle/>
          <a:p>
            <a:r>
              <a:rPr lang="en-US" sz="4800" b="1" dirty="0"/>
              <a:t>Baptize: 1 Peter 2:21</a:t>
            </a:r>
          </a:p>
          <a:p>
            <a:pPr lvl="1"/>
            <a:r>
              <a:rPr lang="en-US" sz="4400" b="1" dirty="0"/>
              <a:t>The like figure whereunto even baptism doth also now save us (not the putting away of the filth of the flesh, but the answer of a good conscience toward God,) by the resurrection of Jesus Christ:</a:t>
            </a:r>
            <a:endParaRPr lang="en-US" sz="3600" b="1" dirty="0"/>
          </a:p>
        </p:txBody>
      </p:sp>
    </p:spTree>
    <p:extLst>
      <p:ext uri="{BB962C8B-B14F-4D97-AF65-F5344CB8AC3E}">
        <p14:creationId xmlns:p14="http://schemas.microsoft.com/office/powerpoint/2010/main" val="351205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Baptize: Acts 2:38</a:t>
            </a:r>
          </a:p>
          <a:p>
            <a:pPr lvl="1"/>
            <a:r>
              <a:rPr lang="en-US" sz="4400" b="1" dirty="0"/>
              <a:t>Then Peter said unto them, Repent, and be baptized every one of you in the name of Jesus Christ for the remission of sins, and ye shall receive the gift of the Holy Ghost.</a:t>
            </a:r>
            <a:endParaRPr lang="en-US" sz="3600" b="1" dirty="0"/>
          </a:p>
        </p:txBody>
      </p:sp>
    </p:spTree>
    <p:extLst>
      <p:ext uri="{BB962C8B-B14F-4D97-AF65-F5344CB8AC3E}">
        <p14:creationId xmlns:p14="http://schemas.microsoft.com/office/powerpoint/2010/main" val="67279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p:txBody>
          <a:bodyPr>
            <a:normAutofit/>
          </a:bodyPr>
          <a:lstStyle/>
          <a:p>
            <a:pPr algn="ctr"/>
            <a:r>
              <a:rPr lang="en-US" sz="6600" b="1" dirty="0">
                <a:latin typeface="+mn-lt"/>
              </a:rPr>
              <a:t>Proverbs 23:23</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p:txBody>
          <a:bodyPr/>
          <a:lstStyle/>
          <a:p>
            <a:pPr marL="0" indent="0" algn="ctr">
              <a:buNone/>
            </a:pPr>
            <a:r>
              <a:rPr lang="en-US" sz="4800" b="1" dirty="0"/>
              <a:t>Buy the truth, and sell it not; also wisdom, and instruction, and understanding.</a:t>
            </a:r>
          </a:p>
          <a:p>
            <a:endParaRPr lang="en-US" dirty="0"/>
          </a:p>
        </p:txBody>
      </p:sp>
    </p:spTree>
    <p:extLst>
      <p:ext uri="{BB962C8B-B14F-4D97-AF65-F5344CB8AC3E}">
        <p14:creationId xmlns:p14="http://schemas.microsoft.com/office/powerpoint/2010/main" val="34024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Obey the Gospel: 2 Thess. 1:8</a:t>
            </a:r>
          </a:p>
          <a:p>
            <a:pPr lvl="1"/>
            <a:r>
              <a:rPr lang="en-US" sz="4400" b="1" dirty="0"/>
              <a:t>In flaming fire taking vengeance on them that know not God, and that obey not the gospel of our Lord Jesus Christ:</a:t>
            </a:r>
            <a:endParaRPr lang="en-US" sz="3600" b="1" dirty="0"/>
          </a:p>
        </p:txBody>
      </p:sp>
    </p:spTree>
    <p:extLst>
      <p:ext uri="{BB962C8B-B14F-4D97-AF65-F5344CB8AC3E}">
        <p14:creationId xmlns:p14="http://schemas.microsoft.com/office/powerpoint/2010/main" val="1721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Judgment Begins: 1 Pet. 4:17</a:t>
            </a:r>
          </a:p>
          <a:p>
            <a:pPr lvl="1"/>
            <a:r>
              <a:rPr lang="en-US" sz="4400" b="1" dirty="0"/>
              <a:t>For the time is come that judgment must begin at the house of God: and if it first begin at us, what shall the end be of them that obey not the gospel of God?</a:t>
            </a:r>
            <a:endParaRPr lang="en-US" sz="3600" b="1" dirty="0"/>
          </a:p>
        </p:txBody>
      </p:sp>
    </p:spTree>
    <p:extLst>
      <p:ext uri="{BB962C8B-B14F-4D97-AF65-F5344CB8AC3E}">
        <p14:creationId xmlns:p14="http://schemas.microsoft.com/office/powerpoint/2010/main" val="1615486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Wages of Sin: Romans 6:23</a:t>
            </a:r>
          </a:p>
          <a:p>
            <a:pPr lvl="1"/>
            <a:r>
              <a:rPr lang="en-US" sz="4400" b="1" dirty="0"/>
              <a:t>For the wages of sin is death; but the gift of God is eternal life through Jesus Christ our Lord.</a:t>
            </a:r>
            <a:endParaRPr lang="en-US" sz="3600" b="1" dirty="0"/>
          </a:p>
        </p:txBody>
      </p:sp>
    </p:spTree>
    <p:extLst>
      <p:ext uri="{BB962C8B-B14F-4D97-AF65-F5344CB8AC3E}">
        <p14:creationId xmlns:p14="http://schemas.microsoft.com/office/powerpoint/2010/main" val="282228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Separated from God: Is. 59:2</a:t>
            </a:r>
          </a:p>
          <a:p>
            <a:pPr lvl="1"/>
            <a:r>
              <a:rPr lang="en-US" sz="4400" b="1" dirty="0"/>
              <a:t>But your iniquities have separated between you and your God, and your sins have hid his face from you, that he will not hear.</a:t>
            </a:r>
            <a:endParaRPr lang="en-US" sz="3600" b="1" dirty="0"/>
          </a:p>
        </p:txBody>
      </p:sp>
    </p:spTree>
    <p:extLst>
      <p:ext uri="{BB962C8B-B14F-4D97-AF65-F5344CB8AC3E}">
        <p14:creationId xmlns:p14="http://schemas.microsoft.com/office/powerpoint/2010/main" val="96867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Err from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188779" cy="4940935"/>
          </a:xfrm>
        </p:spPr>
        <p:txBody>
          <a:bodyPr>
            <a:normAutofit lnSpcReduction="10000"/>
          </a:bodyPr>
          <a:lstStyle/>
          <a:p>
            <a:r>
              <a:rPr lang="en-US" sz="4400" b="1" dirty="0"/>
              <a:t>James 5:19-20</a:t>
            </a:r>
          </a:p>
          <a:p>
            <a:pPr lvl="1"/>
            <a:r>
              <a:rPr lang="en-US" sz="4000" b="1" dirty="0"/>
              <a:t>19 My brothers and sisters, if one of you should wander from the truth and someone should bring that person back, 20 remember this: Whoever turns a sinner from the error of their way will save them from death and cover over a multitude of sins.</a:t>
            </a:r>
          </a:p>
        </p:txBody>
      </p:sp>
    </p:spTree>
    <p:extLst>
      <p:ext uri="{BB962C8B-B14F-4D97-AF65-F5344CB8AC3E}">
        <p14:creationId xmlns:p14="http://schemas.microsoft.com/office/powerpoint/2010/main" val="203693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Seek and Save: Luke 19:10</a:t>
            </a:r>
          </a:p>
          <a:p>
            <a:pPr lvl="1"/>
            <a:r>
              <a:rPr lang="en-US" sz="4400" b="1" dirty="0"/>
              <a:t>For the Son of man is come to seek and to save that which was lost.</a:t>
            </a:r>
            <a:endParaRPr lang="en-US" sz="3600" b="1" dirty="0"/>
          </a:p>
        </p:txBody>
      </p:sp>
    </p:spTree>
    <p:extLst>
      <p:ext uri="{BB962C8B-B14F-4D97-AF65-F5344CB8AC3E}">
        <p14:creationId xmlns:p14="http://schemas.microsoft.com/office/powerpoint/2010/main" val="3950418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Buy the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lnSpcReduction="10000"/>
          </a:bodyPr>
          <a:lstStyle/>
          <a:p>
            <a:r>
              <a:rPr lang="en-US" sz="4800" b="1" dirty="0"/>
              <a:t>Forgiveness of Sin: Acts 5:30-31</a:t>
            </a:r>
          </a:p>
          <a:p>
            <a:pPr lvl="1"/>
            <a:r>
              <a:rPr lang="en-US" sz="4400" b="1" dirty="0"/>
              <a:t>30 The God of our fathers raised up Jesus, whom ye slew and hanged on a tree.</a:t>
            </a:r>
          </a:p>
          <a:p>
            <a:pPr lvl="1"/>
            <a:r>
              <a:rPr lang="en-US" sz="4400" b="1" dirty="0"/>
              <a:t>31 Him hath God exalted with his right hand to be a Prince and a </a:t>
            </a:r>
            <a:r>
              <a:rPr lang="en-US" sz="4400" b="1" dirty="0" err="1"/>
              <a:t>Saviour</a:t>
            </a:r>
            <a:r>
              <a:rPr lang="en-US" sz="4400" b="1" dirty="0"/>
              <a:t>, for to give repentance to Israel, and forgiveness of sins.</a:t>
            </a:r>
            <a:endParaRPr lang="en-US" sz="3600" b="1" dirty="0"/>
          </a:p>
        </p:txBody>
      </p:sp>
    </p:spTree>
    <p:extLst>
      <p:ext uri="{BB962C8B-B14F-4D97-AF65-F5344CB8AC3E}">
        <p14:creationId xmlns:p14="http://schemas.microsoft.com/office/powerpoint/2010/main" val="2630021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If you are not a Christian, you need to be.  No greater truth!</a:t>
            </a:r>
          </a:p>
          <a:p>
            <a:r>
              <a:rPr lang="en-US" sz="4800" b="1" dirty="0"/>
              <a:t>If you are and you have erred from the paths of truth, get back on the right </a:t>
            </a:r>
            <a:r>
              <a:rPr lang="en-US" sz="4800" b="1"/>
              <a:t>path tonight!</a:t>
            </a:r>
            <a:endParaRPr lang="en-US" sz="3600" b="1" dirty="0"/>
          </a:p>
        </p:txBody>
      </p:sp>
    </p:spTree>
    <p:extLst>
      <p:ext uri="{BB962C8B-B14F-4D97-AF65-F5344CB8AC3E}">
        <p14:creationId xmlns:p14="http://schemas.microsoft.com/office/powerpoint/2010/main" val="203676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p:txBody>
          <a:bodyPr>
            <a:normAutofit/>
          </a:bodyPr>
          <a:lstStyle/>
          <a:p>
            <a:pPr algn="ctr"/>
            <a:r>
              <a:rPr lang="en-US" sz="6600" b="1" dirty="0">
                <a:latin typeface="+mn-lt"/>
              </a:rPr>
              <a:t>What is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p:txBody>
          <a:bodyPr>
            <a:normAutofit/>
          </a:bodyPr>
          <a:lstStyle/>
          <a:p>
            <a:r>
              <a:rPr lang="en-US" sz="4800" b="1" dirty="0"/>
              <a:t>That which is in accordance with fact or reality.</a:t>
            </a:r>
          </a:p>
          <a:p>
            <a:r>
              <a:rPr lang="en-US" sz="4800" b="1" dirty="0"/>
              <a:t>God’s Word is TRUTH! </a:t>
            </a:r>
          </a:p>
          <a:p>
            <a:r>
              <a:rPr lang="en-US" sz="4800" b="1" dirty="0"/>
              <a:t>John 17:17 </a:t>
            </a:r>
            <a:r>
              <a:rPr lang="en-US" sz="4400" b="1" dirty="0"/>
              <a:t>Sanctify them through thy truth: thy word is truth.</a:t>
            </a:r>
          </a:p>
        </p:txBody>
      </p:sp>
    </p:spTree>
    <p:extLst>
      <p:ext uri="{BB962C8B-B14F-4D97-AF65-F5344CB8AC3E}">
        <p14:creationId xmlns:p14="http://schemas.microsoft.com/office/powerpoint/2010/main" val="265810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180975" y="365126"/>
            <a:ext cx="8782050" cy="1325563"/>
          </a:xfrm>
        </p:spPr>
        <p:txBody>
          <a:bodyPr>
            <a:normAutofit/>
          </a:bodyPr>
          <a:lstStyle/>
          <a:p>
            <a:pPr algn="ctr"/>
            <a:r>
              <a:rPr lang="en-US" sz="6600" b="1" dirty="0">
                <a:latin typeface="+mn-lt"/>
              </a:rPr>
              <a:t>Man’s Truth</a:t>
            </a:r>
          </a:p>
        </p:txBody>
      </p:sp>
      <p:pic>
        <p:nvPicPr>
          <p:cNvPr id="4" name="Content Placeholder 3">
            <a:extLst>
              <a:ext uri="{FF2B5EF4-FFF2-40B4-BE49-F238E27FC236}">
                <a16:creationId xmlns:a16="http://schemas.microsoft.com/office/drawing/2014/main" id="{BC971525-869E-4CE8-B1D4-9B1C0AE6AC0B}"/>
              </a:ext>
            </a:extLst>
          </p:cNvPr>
          <p:cNvPicPr>
            <a:picLocks noGrp="1" noChangeAspect="1"/>
          </p:cNvPicPr>
          <p:nvPr>
            <p:ph idx="1"/>
          </p:nvPr>
        </p:nvPicPr>
        <p:blipFill>
          <a:blip r:embed="rId3"/>
          <a:stretch>
            <a:fillRect/>
          </a:stretch>
        </p:blipFill>
        <p:spPr>
          <a:xfrm>
            <a:off x="1430051" y="1557338"/>
            <a:ext cx="6508748" cy="4881561"/>
          </a:xfrm>
          <a:prstGeom prst="rect">
            <a:avLst/>
          </a:prstGeom>
        </p:spPr>
      </p:pic>
    </p:spTree>
    <p:extLst>
      <p:ext uri="{BB962C8B-B14F-4D97-AF65-F5344CB8AC3E}">
        <p14:creationId xmlns:p14="http://schemas.microsoft.com/office/powerpoint/2010/main" val="234069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Choosing Truth</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p:txBody>
          <a:bodyPr/>
          <a:lstStyle/>
          <a:p>
            <a:r>
              <a:rPr lang="en-US" sz="4800" b="1" dirty="0"/>
              <a:t>Gal. 1:10 Who do I persuade?</a:t>
            </a:r>
          </a:p>
          <a:p>
            <a:r>
              <a:rPr lang="en-US" sz="4800" b="1" dirty="0"/>
              <a:t>Romans 10:17 Faith comes from? </a:t>
            </a:r>
          </a:p>
          <a:p>
            <a:r>
              <a:rPr lang="en-US" sz="4800" b="1" dirty="0"/>
              <a:t>James 4:4 Who are we friends with?</a:t>
            </a:r>
            <a:endParaRPr lang="en-US" dirty="0"/>
          </a:p>
        </p:txBody>
      </p:sp>
    </p:spTree>
    <p:extLst>
      <p:ext uri="{BB962C8B-B14F-4D97-AF65-F5344CB8AC3E}">
        <p14:creationId xmlns:p14="http://schemas.microsoft.com/office/powerpoint/2010/main" val="180937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Preach the Word</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lnSpcReduction="10000"/>
          </a:bodyPr>
          <a:lstStyle/>
          <a:p>
            <a:r>
              <a:rPr lang="en-US" sz="4800" b="1" dirty="0"/>
              <a:t>2 Timothy 4:2-4 </a:t>
            </a:r>
          </a:p>
          <a:p>
            <a:r>
              <a:rPr lang="en-US" sz="3600" b="1" dirty="0"/>
              <a:t>Preach the word; be instant in season, out of season; reprove, rebuke, exhort with all long suffering and doctrine. For the time will come when they will not endure sound doctrine; but after their own lusts shall they heap to themselves teachers, having itching ears; And they shall turn away their ears from the truth, and shall be turned unto fables.</a:t>
            </a:r>
          </a:p>
        </p:txBody>
      </p:sp>
    </p:spTree>
    <p:extLst>
      <p:ext uri="{BB962C8B-B14F-4D97-AF65-F5344CB8AC3E}">
        <p14:creationId xmlns:p14="http://schemas.microsoft.com/office/powerpoint/2010/main" val="333731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I Marvel</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lnSpcReduction="10000"/>
          </a:bodyPr>
          <a:lstStyle/>
          <a:p>
            <a:r>
              <a:rPr lang="en-US" sz="4800" b="1" dirty="0"/>
              <a:t>Galatians 1:6-8</a:t>
            </a:r>
          </a:p>
          <a:p>
            <a:r>
              <a:rPr lang="en-US" sz="3600" b="1" dirty="0"/>
              <a:t>I marvel that ye are so soon removed from him that called you into the grace of Christ unto another gospel: Which is not another; but there be some that trouble you, and would pervert the gospel of Christ. But though we, or an angel from heaven, preach any other gospel unto you than that which we have preached unto you, let him be accursed.</a:t>
            </a:r>
          </a:p>
        </p:txBody>
      </p:sp>
    </p:spTree>
    <p:extLst>
      <p:ext uri="{BB962C8B-B14F-4D97-AF65-F5344CB8AC3E}">
        <p14:creationId xmlns:p14="http://schemas.microsoft.com/office/powerpoint/2010/main" val="132222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Truth Sold</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Adam and Eve: Gen. 3:1-4</a:t>
            </a:r>
          </a:p>
          <a:p>
            <a:r>
              <a:rPr lang="en-US" sz="4800" b="1" dirty="0"/>
              <a:t>Lot’s Wife: Luke 17:32</a:t>
            </a:r>
          </a:p>
          <a:p>
            <a:r>
              <a:rPr lang="en-US" sz="4800" b="1" dirty="0"/>
              <a:t>Ananias &amp; Sapphira: Acts 5:1-11</a:t>
            </a:r>
          </a:p>
          <a:p>
            <a:r>
              <a:rPr lang="en-US" sz="4800" b="1" dirty="0"/>
              <a:t>Peter: John 13:36-38</a:t>
            </a:r>
          </a:p>
          <a:p>
            <a:pPr marL="0" indent="0">
              <a:buNone/>
            </a:pPr>
            <a:endParaRPr lang="en-US" sz="4800" b="1" dirty="0"/>
          </a:p>
          <a:p>
            <a:endParaRPr lang="en-US" sz="4800" b="1" dirty="0"/>
          </a:p>
          <a:p>
            <a:endParaRPr lang="en-US" sz="3600" b="1" dirty="0"/>
          </a:p>
        </p:txBody>
      </p:sp>
    </p:spTree>
    <p:extLst>
      <p:ext uri="{BB962C8B-B14F-4D97-AF65-F5344CB8AC3E}">
        <p14:creationId xmlns:p14="http://schemas.microsoft.com/office/powerpoint/2010/main" val="200605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AB0E-60D7-46B5-A843-7088CEF2E9AF}"/>
              </a:ext>
            </a:extLst>
          </p:cNvPr>
          <p:cNvSpPr>
            <a:spLocks noGrp="1"/>
          </p:cNvSpPr>
          <p:nvPr>
            <p:ph type="title"/>
          </p:nvPr>
        </p:nvSpPr>
        <p:spPr>
          <a:xfrm>
            <a:off x="209006" y="365126"/>
            <a:ext cx="8306344" cy="1325563"/>
          </a:xfrm>
        </p:spPr>
        <p:txBody>
          <a:bodyPr>
            <a:normAutofit/>
          </a:bodyPr>
          <a:lstStyle/>
          <a:p>
            <a:pPr algn="ctr"/>
            <a:r>
              <a:rPr lang="en-US" sz="6600" b="1" dirty="0">
                <a:latin typeface="+mn-lt"/>
              </a:rPr>
              <a:t>Truth Sold</a:t>
            </a:r>
          </a:p>
        </p:txBody>
      </p:sp>
      <p:sp>
        <p:nvSpPr>
          <p:cNvPr id="3" name="Content Placeholder 2">
            <a:extLst>
              <a:ext uri="{FF2B5EF4-FFF2-40B4-BE49-F238E27FC236}">
                <a16:creationId xmlns:a16="http://schemas.microsoft.com/office/drawing/2014/main" id="{E137E06E-134B-4020-B2C1-DC83EA130860}"/>
              </a:ext>
            </a:extLst>
          </p:cNvPr>
          <p:cNvSpPr>
            <a:spLocks noGrp="1"/>
          </p:cNvSpPr>
          <p:nvPr>
            <p:ph idx="1"/>
          </p:nvPr>
        </p:nvSpPr>
        <p:spPr>
          <a:xfrm>
            <a:off x="326571" y="1825624"/>
            <a:ext cx="8556171" cy="4940935"/>
          </a:xfrm>
        </p:spPr>
        <p:txBody>
          <a:bodyPr>
            <a:normAutofit/>
          </a:bodyPr>
          <a:lstStyle/>
          <a:p>
            <a:r>
              <a:rPr lang="en-US" sz="4800" b="1" dirty="0"/>
              <a:t>Jesus: John 14:6</a:t>
            </a:r>
          </a:p>
          <a:p>
            <a:pPr lvl="1"/>
            <a:r>
              <a:rPr lang="en-US" sz="4400" b="1" dirty="0"/>
              <a:t>I am the way, the TRUTH, and the life….</a:t>
            </a:r>
          </a:p>
          <a:p>
            <a:r>
              <a:rPr lang="en-US" sz="4800" b="1" dirty="0"/>
              <a:t>Judas: Matthew 27:3</a:t>
            </a:r>
          </a:p>
          <a:p>
            <a:pPr lvl="1"/>
            <a:r>
              <a:rPr lang="en-US" sz="4400" b="1" dirty="0"/>
              <a:t>30 pieces of silver</a:t>
            </a:r>
          </a:p>
          <a:p>
            <a:endParaRPr lang="en-US" sz="4800" b="1" dirty="0"/>
          </a:p>
          <a:p>
            <a:endParaRPr lang="en-US" sz="4800" b="1" dirty="0"/>
          </a:p>
          <a:p>
            <a:endParaRPr lang="en-US" sz="3600" b="1" dirty="0"/>
          </a:p>
        </p:txBody>
      </p:sp>
    </p:spTree>
    <p:extLst>
      <p:ext uri="{BB962C8B-B14F-4D97-AF65-F5344CB8AC3E}">
        <p14:creationId xmlns:p14="http://schemas.microsoft.com/office/powerpoint/2010/main" val="2582360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1527</Words>
  <Application>Microsoft Office PowerPoint</Application>
  <PresentationFormat>On-screen Show (4:3)</PresentationFormat>
  <Paragraphs>228</Paragraphs>
  <Slides>27</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Buy the Truth and  Sell it Not!</vt:lpstr>
      <vt:lpstr>Proverbs 23:23</vt:lpstr>
      <vt:lpstr>What is Truth?</vt:lpstr>
      <vt:lpstr>Man’s Truth</vt:lpstr>
      <vt:lpstr>Choosing Truth</vt:lpstr>
      <vt:lpstr>Preach the Word</vt:lpstr>
      <vt:lpstr>I Marvel</vt:lpstr>
      <vt:lpstr>Truth Sold</vt:lpstr>
      <vt:lpstr>Truth Sold</vt:lpstr>
      <vt:lpstr>Buy All the Truth</vt:lpstr>
      <vt:lpstr>Buy ONLY the Truth</vt:lpstr>
      <vt:lpstr>Share the Truth</vt:lpstr>
      <vt:lpstr>Buy the Truth— Regardless of the Price</vt:lpstr>
      <vt:lpstr>Buy the Truth</vt:lpstr>
      <vt:lpstr>Buy the Truth</vt:lpstr>
      <vt:lpstr>Buy the Truth</vt:lpstr>
      <vt:lpstr>Buy the Truth</vt:lpstr>
      <vt:lpstr>Buy the Truth</vt:lpstr>
      <vt:lpstr>Buy the Truth</vt:lpstr>
      <vt:lpstr>Buy the Truth</vt:lpstr>
      <vt:lpstr>Buy the Truth</vt:lpstr>
      <vt:lpstr>Buy the Truth</vt:lpstr>
      <vt:lpstr>Buy the Truth</vt:lpstr>
      <vt:lpstr>Err from the Truth</vt:lpstr>
      <vt:lpstr>Buy the Truth</vt:lpstr>
      <vt:lpstr>Buy the Truth</vt:lpstr>
      <vt:lpstr>Truth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 the Truth and  Sell it Not!</dc:title>
  <dc:creator>Auditorium</dc:creator>
  <cp:lastModifiedBy>Auditorium</cp:lastModifiedBy>
  <cp:revision>18</cp:revision>
  <dcterms:created xsi:type="dcterms:W3CDTF">2017-06-11T02:06:08Z</dcterms:created>
  <dcterms:modified xsi:type="dcterms:W3CDTF">2017-06-11T20:46:40Z</dcterms:modified>
</cp:coreProperties>
</file>