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51"/>
  </p:notesMasterIdLst>
  <p:sldIdLst>
    <p:sldId id="263" r:id="rId2"/>
    <p:sldId id="264" r:id="rId3"/>
    <p:sldId id="256" r:id="rId4"/>
    <p:sldId id="257" r:id="rId5"/>
    <p:sldId id="262" r:id="rId6"/>
    <p:sldId id="260" r:id="rId7"/>
    <p:sldId id="265" r:id="rId8"/>
    <p:sldId id="266" r:id="rId9"/>
    <p:sldId id="267" r:id="rId10"/>
    <p:sldId id="268" r:id="rId11"/>
    <p:sldId id="269" r:id="rId12"/>
    <p:sldId id="270" r:id="rId13"/>
    <p:sldId id="271" r:id="rId14"/>
    <p:sldId id="279" r:id="rId15"/>
    <p:sldId id="272" r:id="rId16"/>
    <p:sldId id="273" r:id="rId17"/>
    <p:sldId id="261" r:id="rId18"/>
    <p:sldId id="274" r:id="rId19"/>
    <p:sldId id="280" r:id="rId20"/>
    <p:sldId id="278" r:id="rId21"/>
    <p:sldId id="281" r:id="rId22"/>
    <p:sldId id="276" r:id="rId23"/>
    <p:sldId id="282" r:id="rId24"/>
    <p:sldId id="283" r:id="rId25"/>
    <p:sldId id="284" r:id="rId26"/>
    <p:sldId id="277" r:id="rId27"/>
    <p:sldId id="285" r:id="rId28"/>
    <p:sldId id="286" r:id="rId29"/>
    <p:sldId id="287" r:id="rId30"/>
    <p:sldId id="289" r:id="rId31"/>
    <p:sldId id="290" r:id="rId32"/>
    <p:sldId id="291" r:id="rId33"/>
    <p:sldId id="292" r:id="rId34"/>
    <p:sldId id="293" r:id="rId35"/>
    <p:sldId id="294" r:id="rId36"/>
    <p:sldId id="297" r:id="rId37"/>
    <p:sldId id="296" r:id="rId38"/>
    <p:sldId id="298" r:id="rId39"/>
    <p:sldId id="295" r:id="rId40"/>
    <p:sldId id="299" r:id="rId41"/>
    <p:sldId id="300" r:id="rId42"/>
    <p:sldId id="305" r:id="rId43"/>
    <p:sldId id="306" r:id="rId44"/>
    <p:sldId id="301" r:id="rId45"/>
    <p:sldId id="307" r:id="rId46"/>
    <p:sldId id="308" r:id="rId47"/>
    <p:sldId id="302" r:id="rId48"/>
    <p:sldId id="303" r:id="rId49"/>
    <p:sldId id="304" r:id="rId5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66289" autoAdjust="0"/>
  </p:normalViewPr>
  <p:slideViewPr>
    <p:cSldViewPr snapToGrid="0">
      <p:cViewPr varScale="1">
        <p:scale>
          <a:sx n="99" d="100"/>
          <a:sy n="99" d="100"/>
        </p:scale>
        <p:origin x="7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536E12-B75E-4C8F-8085-7B260E1115B3}" type="datetimeFigureOut">
              <a:rPr lang="en-US" smtClean="0"/>
              <a:t>3/9/2019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73B77B-49F9-4423-97EE-E6B037DC815F}" type="slidenum">
              <a:rPr lang="en-US" smtClean="0"/>
              <a:t>‹#›</a:t>
            </a:fld>
            <a:endParaRPr lang="en-US"/>
          </a:p>
        </p:txBody>
      </p:sp>
    </p:spTree>
    <p:extLst>
      <p:ext uri="{BB962C8B-B14F-4D97-AF65-F5344CB8AC3E}">
        <p14:creationId xmlns:p14="http://schemas.microsoft.com/office/powerpoint/2010/main" val="2594773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1</a:t>
            </a:fld>
            <a:endParaRPr lang="en-US"/>
          </a:p>
        </p:txBody>
      </p:sp>
    </p:spTree>
    <p:extLst>
      <p:ext uri="{BB962C8B-B14F-4D97-AF65-F5344CB8AC3E}">
        <p14:creationId xmlns:p14="http://schemas.microsoft.com/office/powerpoint/2010/main" val="20721294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11</a:t>
            </a:fld>
            <a:endParaRPr lang="en-US"/>
          </a:p>
        </p:txBody>
      </p:sp>
    </p:spTree>
    <p:extLst>
      <p:ext uri="{BB962C8B-B14F-4D97-AF65-F5344CB8AC3E}">
        <p14:creationId xmlns:p14="http://schemas.microsoft.com/office/powerpoint/2010/main" val="7829284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12</a:t>
            </a:fld>
            <a:endParaRPr lang="en-US"/>
          </a:p>
        </p:txBody>
      </p:sp>
    </p:spTree>
    <p:extLst>
      <p:ext uri="{BB962C8B-B14F-4D97-AF65-F5344CB8AC3E}">
        <p14:creationId xmlns:p14="http://schemas.microsoft.com/office/powerpoint/2010/main" val="779511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13</a:t>
            </a:fld>
            <a:endParaRPr lang="en-US"/>
          </a:p>
        </p:txBody>
      </p:sp>
    </p:spTree>
    <p:extLst>
      <p:ext uri="{BB962C8B-B14F-4D97-AF65-F5344CB8AC3E}">
        <p14:creationId xmlns:p14="http://schemas.microsoft.com/office/powerpoint/2010/main" val="36788878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14</a:t>
            </a:fld>
            <a:endParaRPr lang="en-US"/>
          </a:p>
        </p:txBody>
      </p:sp>
    </p:spTree>
    <p:extLst>
      <p:ext uri="{BB962C8B-B14F-4D97-AF65-F5344CB8AC3E}">
        <p14:creationId xmlns:p14="http://schemas.microsoft.com/office/powerpoint/2010/main" val="38239235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15</a:t>
            </a:fld>
            <a:endParaRPr lang="en-US"/>
          </a:p>
        </p:txBody>
      </p:sp>
    </p:spTree>
    <p:extLst>
      <p:ext uri="{BB962C8B-B14F-4D97-AF65-F5344CB8AC3E}">
        <p14:creationId xmlns:p14="http://schemas.microsoft.com/office/powerpoint/2010/main" val="6296513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16</a:t>
            </a:fld>
            <a:endParaRPr lang="en-US"/>
          </a:p>
        </p:txBody>
      </p:sp>
    </p:spTree>
    <p:extLst>
      <p:ext uri="{BB962C8B-B14F-4D97-AF65-F5344CB8AC3E}">
        <p14:creationId xmlns:p14="http://schemas.microsoft.com/office/powerpoint/2010/main" val="2901801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the resurrection of Jesus, the 11 apostles went into Galilee where into the mountain that Jesus had told them.  When they saw Jesus, they begin to worship him.  He gave them instructions and explained his authority.</a:t>
            </a:r>
          </a:p>
        </p:txBody>
      </p:sp>
      <p:sp>
        <p:nvSpPr>
          <p:cNvPr id="4" name="Slide Number Placeholder 3"/>
          <p:cNvSpPr>
            <a:spLocks noGrp="1"/>
          </p:cNvSpPr>
          <p:nvPr>
            <p:ph type="sldNum" sz="quarter" idx="5"/>
          </p:nvPr>
        </p:nvSpPr>
        <p:spPr/>
        <p:txBody>
          <a:bodyPr/>
          <a:lstStyle/>
          <a:p>
            <a:fld id="{1C73B77B-49F9-4423-97EE-E6B037DC815F}" type="slidenum">
              <a:rPr lang="en-US" smtClean="0"/>
              <a:t>17</a:t>
            </a:fld>
            <a:endParaRPr lang="en-US"/>
          </a:p>
        </p:txBody>
      </p:sp>
    </p:spTree>
    <p:extLst>
      <p:ext uri="{BB962C8B-B14F-4D97-AF65-F5344CB8AC3E}">
        <p14:creationId xmlns:p14="http://schemas.microsoft.com/office/powerpoint/2010/main" val="40129026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did Jesus follow the commands of the Father?</a:t>
            </a:r>
          </a:p>
        </p:txBody>
      </p:sp>
      <p:sp>
        <p:nvSpPr>
          <p:cNvPr id="4" name="Slide Number Placeholder 3"/>
          <p:cNvSpPr>
            <a:spLocks noGrp="1"/>
          </p:cNvSpPr>
          <p:nvPr>
            <p:ph type="sldNum" sz="quarter" idx="5"/>
          </p:nvPr>
        </p:nvSpPr>
        <p:spPr/>
        <p:txBody>
          <a:bodyPr/>
          <a:lstStyle/>
          <a:p>
            <a:fld id="{1C73B77B-49F9-4423-97EE-E6B037DC815F}" type="slidenum">
              <a:rPr lang="en-US" smtClean="0"/>
              <a:t>18</a:t>
            </a:fld>
            <a:endParaRPr lang="en-US"/>
          </a:p>
        </p:txBody>
      </p:sp>
    </p:spTree>
    <p:extLst>
      <p:ext uri="{BB962C8B-B14F-4D97-AF65-F5344CB8AC3E}">
        <p14:creationId xmlns:p14="http://schemas.microsoft.com/office/powerpoint/2010/main" val="2662231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19</a:t>
            </a:fld>
            <a:endParaRPr lang="en-US"/>
          </a:p>
        </p:txBody>
      </p:sp>
    </p:spTree>
    <p:extLst>
      <p:ext uri="{BB962C8B-B14F-4D97-AF65-F5344CB8AC3E}">
        <p14:creationId xmlns:p14="http://schemas.microsoft.com/office/powerpoint/2010/main" val="27807517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20</a:t>
            </a:fld>
            <a:endParaRPr lang="en-US"/>
          </a:p>
        </p:txBody>
      </p:sp>
    </p:spTree>
    <p:extLst>
      <p:ext uri="{BB962C8B-B14F-4D97-AF65-F5344CB8AC3E}">
        <p14:creationId xmlns:p14="http://schemas.microsoft.com/office/powerpoint/2010/main" val="3985480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2</a:t>
            </a:fld>
            <a:endParaRPr lang="en-US"/>
          </a:p>
        </p:txBody>
      </p:sp>
    </p:spTree>
    <p:extLst>
      <p:ext uri="{BB962C8B-B14F-4D97-AF65-F5344CB8AC3E}">
        <p14:creationId xmlns:p14="http://schemas.microsoft.com/office/powerpoint/2010/main" val="36200479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21</a:t>
            </a:fld>
            <a:endParaRPr lang="en-US"/>
          </a:p>
        </p:txBody>
      </p:sp>
    </p:spTree>
    <p:extLst>
      <p:ext uri="{BB962C8B-B14F-4D97-AF65-F5344CB8AC3E}">
        <p14:creationId xmlns:p14="http://schemas.microsoft.com/office/powerpoint/2010/main" val="26464762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22</a:t>
            </a:fld>
            <a:endParaRPr lang="en-US"/>
          </a:p>
        </p:txBody>
      </p:sp>
    </p:spTree>
    <p:extLst>
      <p:ext uri="{BB962C8B-B14F-4D97-AF65-F5344CB8AC3E}">
        <p14:creationId xmlns:p14="http://schemas.microsoft.com/office/powerpoint/2010/main" val="13499029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23</a:t>
            </a:fld>
            <a:endParaRPr lang="en-US"/>
          </a:p>
        </p:txBody>
      </p:sp>
    </p:spTree>
    <p:extLst>
      <p:ext uri="{BB962C8B-B14F-4D97-AF65-F5344CB8AC3E}">
        <p14:creationId xmlns:p14="http://schemas.microsoft.com/office/powerpoint/2010/main" val="7587924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27 And when they had brought them, they set them before the council: and the high priest asked them,</a:t>
            </a:r>
          </a:p>
          <a:p>
            <a:r>
              <a:rPr lang="en-US" dirty="0"/>
              <a:t>28 Saying, Did not we </a:t>
            </a:r>
            <a:r>
              <a:rPr lang="en-US" dirty="0" err="1"/>
              <a:t>straitly</a:t>
            </a:r>
            <a:r>
              <a:rPr lang="en-US" dirty="0"/>
              <a:t> command you that ye should not teach in this name? and, behold, ye have filled Jerusalem with your doctrine, and intend to bring this man's blood upon us.</a:t>
            </a:r>
          </a:p>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24</a:t>
            </a:fld>
            <a:endParaRPr lang="en-US"/>
          </a:p>
        </p:txBody>
      </p:sp>
    </p:spTree>
    <p:extLst>
      <p:ext uri="{BB962C8B-B14F-4D97-AF65-F5344CB8AC3E}">
        <p14:creationId xmlns:p14="http://schemas.microsoft.com/office/powerpoint/2010/main" val="35197256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Following man or what man thinks—how well did that go for people in the Bible?</a:t>
            </a:r>
          </a:p>
          <a:p>
            <a:endParaRPr lang="en-US" dirty="0"/>
          </a:p>
          <a:p>
            <a:r>
              <a:rPr lang="en-US" dirty="0"/>
              <a:t>Leviticus 10:1-2 </a:t>
            </a:r>
            <a:r>
              <a:rPr lang="en-US" sz="1200" b="0" i="0" u="none" strike="noStrike" kern="1200" dirty="0">
                <a:solidFill>
                  <a:schemeClr val="tx1"/>
                </a:solidFill>
                <a:effectLst/>
                <a:latin typeface="+mn-lt"/>
                <a:ea typeface="+mn-ea"/>
                <a:cs typeface="+mn-cs"/>
              </a:rPr>
              <a:t>And Nadab and Abihu, the sons of Aaron, took either of them his censer, and put fire therein, and put incense thereon, and offered strange fire before the </a:t>
            </a:r>
            <a:r>
              <a:rPr lang="en-US" sz="1200" b="0" i="0" u="none" strike="noStrike" kern="1200" cap="small" dirty="0">
                <a:solidFill>
                  <a:schemeClr val="tx1"/>
                </a:solidFill>
                <a:effectLst/>
                <a:latin typeface="+mn-lt"/>
                <a:ea typeface="+mn-ea"/>
                <a:cs typeface="+mn-cs"/>
              </a:rPr>
              <a:t>Lord</a:t>
            </a:r>
            <a:r>
              <a:rPr lang="en-US" sz="1200" b="0" i="0" u="none" strike="noStrike" kern="1200" dirty="0">
                <a:solidFill>
                  <a:schemeClr val="tx1"/>
                </a:solidFill>
                <a:effectLst/>
                <a:latin typeface="+mn-lt"/>
                <a:ea typeface="+mn-ea"/>
                <a:cs typeface="+mn-cs"/>
              </a:rPr>
              <a:t>, which he commanded them not.</a:t>
            </a:r>
          </a:p>
          <a:p>
            <a:r>
              <a:rPr lang="en-US" sz="1200" b="1" i="0" u="none" strike="noStrike" kern="1200" baseline="30000" dirty="0">
                <a:solidFill>
                  <a:schemeClr val="tx1"/>
                </a:solidFill>
                <a:effectLst/>
                <a:latin typeface="+mn-lt"/>
                <a:ea typeface="+mn-ea"/>
                <a:cs typeface="+mn-cs"/>
              </a:rPr>
              <a:t>2 </a:t>
            </a:r>
            <a:r>
              <a:rPr lang="en-US" sz="1200" b="0" i="0" u="none" strike="noStrike" kern="1200" dirty="0">
                <a:solidFill>
                  <a:schemeClr val="tx1"/>
                </a:solidFill>
                <a:effectLst/>
                <a:latin typeface="+mn-lt"/>
                <a:ea typeface="+mn-ea"/>
                <a:cs typeface="+mn-cs"/>
              </a:rPr>
              <a:t>And there went out fire from the </a:t>
            </a:r>
            <a:r>
              <a:rPr lang="en-US" sz="1200" b="0" i="0" u="none" strike="noStrike" kern="1200" cap="small" dirty="0">
                <a:solidFill>
                  <a:schemeClr val="tx1"/>
                </a:solidFill>
                <a:effectLst/>
                <a:latin typeface="+mn-lt"/>
                <a:ea typeface="+mn-ea"/>
                <a:cs typeface="+mn-cs"/>
              </a:rPr>
              <a:t>Lord</a:t>
            </a:r>
            <a:r>
              <a:rPr lang="en-US" sz="1200" b="0" i="0" u="none" strike="noStrike" kern="1200" dirty="0">
                <a:solidFill>
                  <a:schemeClr val="tx1"/>
                </a:solidFill>
                <a:effectLst/>
                <a:latin typeface="+mn-lt"/>
                <a:ea typeface="+mn-ea"/>
                <a:cs typeface="+mn-cs"/>
              </a:rPr>
              <a:t>, and devoured them, and they died before the </a:t>
            </a:r>
            <a:r>
              <a:rPr lang="en-US" sz="1200" b="0" i="0" u="none" strike="noStrike" kern="1200" cap="small" dirty="0">
                <a:solidFill>
                  <a:schemeClr val="tx1"/>
                </a:solidFill>
                <a:effectLst/>
                <a:latin typeface="+mn-lt"/>
                <a:ea typeface="+mn-ea"/>
                <a:cs typeface="+mn-cs"/>
              </a:rPr>
              <a:t>Lord</a:t>
            </a:r>
            <a:r>
              <a:rPr lang="en-US" sz="1200" b="0" i="0" u="none" strike="noStrike" kern="1200" dirty="0">
                <a:solidFill>
                  <a:schemeClr val="tx1"/>
                </a:solidFill>
                <a:effectLst/>
                <a:latin typeface="+mn-lt"/>
                <a:ea typeface="+mn-ea"/>
                <a:cs typeface="+mn-cs"/>
              </a:rPr>
              <a:t>.</a:t>
            </a:r>
          </a:p>
          <a:p>
            <a:endParaRPr lang="en-US" dirty="0"/>
          </a:p>
          <a:p>
            <a:r>
              <a:rPr lang="en-US" dirty="0"/>
              <a:t>1 Samuel 10:8 8 And thou shalt go down before me to Gilgal; and, behold, I will come down unto thee, to offer burnt offerings, and to sacrifice sacrifices of peace offerings: seven days shalt thou tarry, till I come to thee, and shew thee what thou shalt do.</a:t>
            </a:r>
          </a:p>
          <a:p>
            <a:endParaRPr lang="en-US" dirty="0"/>
          </a:p>
          <a:p>
            <a:r>
              <a:rPr lang="en-US" dirty="0"/>
              <a:t>1 Samuel 13:8-15 Saul becomes impatient and offers the sacrifice himself….</a:t>
            </a:r>
          </a:p>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25</a:t>
            </a:fld>
            <a:endParaRPr lang="en-US"/>
          </a:p>
        </p:txBody>
      </p:sp>
    </p:spTree>
    <p:extLst>
      <p:ext uri="{BB962C8B-B14F-4D97-AF65-F5344CB8AC3E}">
        <p14:creationId xmlns:p14="http://schemas.microsoft.com/office/powerpoint/2010/main" val="7148706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Chronicles 13:9-10 Uzza touched the ark of the covenant and dies</a:t>
            </a:r>
          </a:p>
          <a:p>
            <a:endParaRPr lang="en-US" dirty="0"/>
          </a:p>
          <a:p>
            <a:r>
              <a:rPr lang="en-US" dirty="0"/>
              <a:t>David becomes angry, but 2 chapters later after consulting God’s word, listen to David….</a:t>
            </a:r>
          </a:p>
          <a:p>
            <a:r>
              <a:rPr lang="en-US" dirty="0"/>
              <a:t>1 Chronicles 15:2</a:t>
            </a:r>
          </a:p>
        </p:txBody>
      </p:sp>
      <p:sp>
        <p:nvSpPr>
          <p:cNvPr id="4" name="Slide Number Placeholder 3"/>
          <p:cNvSpPr>
            <a:spLocks noGrp="1"/>
          </p:cNvSpPr>
          <p:nvPr>
            <p:ph type="sldNum" sz="quarter" idx="5"/>
          </p:nvPr>
        </p:nvSpPr>
        <p:spPr/>
        <p:txBody>
          <a:bodyPr/>
          <a:lstStyle/>
          <a:p>
            <a:fld id="{1C73B77B-49F9-4423-97EE-E6B037DC815F}" type="slidenum">
              <a:rPr lang="en-US" smtClean="0"/>
              <a:t>26</a:t>
            </a:fld>
            <a:endParaRPr lang="en-US"/>
          </a:p>
        </p:txBody>
      </p:sp>
    </p:spTree>
    <p:extLst>
      <p:ext uri="{BB962C8B-B14F-4D97-AF65-F5344CB8AC3E}">
        <p14:creationId xmlns:p14="http://schemas.microsoft.com/office/powerpoint/2010/main" val="34247719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Punishment was brought upon that house.</a:t>
            </a:r>
          </a:p>
        </p:txBody>
      </p:sp>
      <p:sp>
        <p:nvSpPr>
          <p:cNvPr id="4" name="Slide Number Placeholder 3"/>
          <p:cNvSpPr>
            <a:spLocks noGrp="1"/>
          </p:cNvSpPr>
          <p:nvPr>
            <p:ph type="sldNum" sz="quarter" idx="5"/>
          </p:nvPr>
        </p:nvSpPr>
        <p:spPr/>
        <p:txBody>
          <a:bodyPr/>
          <a:lstStyle/>
          <a:p>
            <a:fld id="{1C73B77B-49F9-4423-97EE-E6B037DC815F}" type="slidenum">
              <a:rPr lang="en-US" smtClean="0"/>
              <a:t>27</a:t>
            </a:fld>
            <a:endParaRPr lang="en-US"/>
          </a:p>
        </p:txBody>
      </p:sp>
    </p:spTree>
    <p:extLst>
      <p:ext uri="{BB962C8B-B14F-4D97-AF65-F5344CB8AC3E}">
        <p14:creationId xmlns:p14="http://schemas.microsoft.com/office/powerpoint/2010/main" val="8528653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28</a:t>
            </a:fld>
            <a:endParaRPr lang="en-US"/>
          </a:p>
        </p:txBody>
      </p:sp>
    </p:spTree>
    <p:extLst>
      <p:ext uri="{BB962C8B-B14F-4D97-AF65-F5344CB8AC3E}">
        <p14:creationId xmlns:p14="http://schemas.microsoft.com/office/powerpoint/2010/main" val="25524147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29</a:t>
            </a:fld>
            <a:endParaRPr lang="en-US"/>
          </a:p>
        </p:txBody>
      </p:sp>
    </p:spTree>
    <p:extLst>
      <p:ext uri="{BB962C8B-B14F-4D97-AF65-F5344CB8AC3E}">
        <p14:creationId xmlns:p14="http://schemas.microsoft.com/office/powerpoint/2010/main" val="308920139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30</a:t>
            </a:fld>
            <a:endParaRPr lang="en-US"/>
          </a:p>
        </p:txBody>
      </p:sp>
    </p:spTree>
    <p:extLst>
      <p:ext uri="{BB962C8B-B14F-4D97-AF65-F5344CB8AC3E}">
        <p14:creationId xmlns:p14="http://schemas.microsoft.com/office/powerpoint/2010/main" val="2536931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23 And when he was come into the temple, the chief priests and the elders of the people came unto him as he was teaching, and said, By what authority </a:t>
            </a:r>
            <a:r>
              <a:rPr lang="en-US" dirty="0" err="1"/>
              <a:t>doest</a:t>
            </a:r>
            <a:r>
              <a:rPr lang="en-US" dirty="0"/>
              <a:t> thou these things? and who gave thee this authority?</a:t>
            </a:r>
          </a:p>
          <a:p>
            <a:r>
              <a:rPr lang="en-US" dirty="0"/>
              <a:t>24 And Jesus answered and said unto them, I also will ask you one thing, which if ye tell me, I in like wise will tell you by what authority I do these things.</a:t>
            </a:r>
          </a:p>
          <a:p>
            <a:endParaRPr lang="en-US" dirty="0"/>
          </a:p>
          <a:p>
            <a:r>
              <a:rPr lang="en-US" dirty="0"/>
              <a:t>25 The baptism of John, whence was it? from heaven, or of men? And they reasoned with themselves, saying, If we shall say, From heaven; he will say unto us, Why did ye not then believe him?</a:t>
            </a:r>
          </a:p>
          <a:p>
            <a:r>
              <a:rPr lang="en-US" dirty="0"/>
              <a:t>26 But if we shall say, Of men; we fear the people; for all hold John as a prophet.</a:t>
            </a:r>
          </a:p>
          <a:p>
            <a:endParaRPr lang="en-US" dirty="0"/>
          </a:p>
          <a:p>
            <a:r>
              <a:rPr lang="en-US" dirty="0"/>
              <a:t>27 And they answered Jesus, and said, We cannot tell. And he said unto them, Neither tell I you by what authority I do these things.</a:t>
            </a:r>
          </a:p>
        </p:txBody>
      </p:sp>
      <p:sp>
        <p:nvSpPr>
          <p:cNvPr id="4" name="Slide Number Placeholder 3"/>
          <p:cNvSpPr>
            <a:spLocks noGrp="1"/>
          </p:cNvSpPr>
          <p:nvPr>
            <p:ph type="sldNum" sz="quarter" idx="5"/>
          </p:nvPr>
        </p:nvSpPr>
        <p:spPr/>
        <p:txBody>
          <a:bodyPr/>
          <a:lstStyle/>
          <a:p>
            <a:fld id="{1C73B77B-49F9-4423-97EE-E6B037DC815F}" type="slidenum">
              <a:rPr lang="en-US" smtClean="0"/>
              <a:t>4</a:t>
            </a:fld>
            <a:endParaRPr lang="en-US"/>
          </a:p>
        </p:txBody>
      </p:sp>
    </p:spTree>
    <p:extLst>
      <p:ext uri="{BB962C8B-B14F-4D97-AF65-F5344CB8AC3E}">
        <p14:creationId xmlns:p14="http://schemas.microsoft.com/office/powerpoint/2010/main" val="142057190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31</a:t>
            </a:fld>
            <a:endParaRPr lang="en-US"/>
          </a:p>
        </p:txBody>
      </p:sp>
    </p:spTree>
    <p:extLst>
      <p:ext uri="{BB962C8B-B14F-4D97-AF65-F5344CB8AC3E}">
        <p14:creationId xmlns:p14="http://schemas.microsoft.com/office/powerpoint/2010/main" val="3930775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32</a:t>
            </a:fld>
            <a:endParaRPr lang="en-US"/>
          </a:p>
        </p:txBody>
      </p:sp>
    </p:spTree>
    <p:extLst>
      <p:ext uri="{BB962C8B-B14F-4D97-AF65-F5344CB8AC3E}">
        <p14:creationId xmlns:p14="http://schemas.microsoft.com/office/powerpoint/2010/main" val="28413680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33</a:t>
            </a:fld>
            <a:endParaRPr lang="en-US"/>
          </a:p>
        </p:txBody>
      </p:sp>
    </p:spTree>
    <p:extLst>
      <p:ext uri="{BB962C8B-B14F-4D97-AF65-F5344CB8AC3E}">
        <p14:creationId xmlns:p14="http://schemas.microsoft.com/office/powerpoint/2010/main" val="123442456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34</a:t>
            </a:fld>
            <a:endParaRPr lang="en-US"/>
          </a:p>
        </p:txBody>
      </p:sp>
    </p:spTree>
    <p:extLst>
      <p:ext uri="{BB962C8B-B14F-4D97-AF65-F5344CB8AC3E}">
        <p14:creationId xmlns:p14="http://schemas.microsoft.com/office/powerpoint/2010/main" val="100831536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35</a:t>
            </a:fld>
            <a:endParaRPr lang="en-US"/>
          </a:p>
        </p:txBody>
      </p:sp>
    </p:spTree>
    <p:extLst>
      <p:ext uri="{BB962C8B-B14F-4D97-AF65-F5344CB8AC3E}">
        <p14:creationId xmlns:p14="http://schemas.microsoft.com/office/powerpoint/2010/main" val="156248549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Exodus 20: Thou shall not….</a:t>
            </a:r>
          </a:p>
          <a:p>
            <a:endParaRPr lang="en-US" dirty="0"/>
          </a:p>
          <a:p>
            <a:r>
              <a:rPr lang="en-US" dirty="0"/>
              <a:t>Colossians 3:9 Lie not one to another….</a:t>
            </a:r>
          </a:p>
          <a:p>
            <a:endParaRPr lang="en-US" dirty="0"/>
          </a:p>
          <a:p>
            <a:r>
              <a:rPr lang="en-US" dirty="0"/>
              <a:t>Colossians 3:12-13 12 Put on therefore, as the elect of God, holy and beloved, bowels of mercies, kindness, humbleness of mind, meekness, longsuffering; 13 Forbearing one another, and forgiving one another, if any man have a quarrel against any: even as Christ forgave you, so also do ye.</a:t>
            </a:r>
          </a:p>
          <a:p>
            <a:endParaRPr lang="en-US" dirty="0"/>
          </a:p>
          <a:p>
            <a:r>
              <a:rPr lang="en-US" dirty="0"/>
              <a:t>Colossians 3:16 16 Let the word of Christ dwell in you richly in all wisdom; teaching and admonishing one another in psalms and hymns and spiritual songs, singing with grace in your hearts to the Lord.</a:t>
            </a:r>
          </a:p>
          <a:p>
            <a:endParaRPr lang="en-US" dirty="0"/>
          </a:p>
          <a:p>
            <a:r>
              <a:rPr lang="en-US" dirty="0"/>
              <a:t>Galatians 5:19-20 </a:t>
            </a:r>
          </a:p>
          <a:p>
            <a:r>
              <a:rPr lang="en-US" dirty="0"/>
              <a:t>19 Now the works of the flesh are manifest, which are these; Adultery, fornication, uncleanness, lasciviousness,</a:t>
            </a:r>
          </a:p>
          <a:p>
            <a:r>
              <a:rPr lang="en-US" dirty="0"/>
              <a:t>20 Idolatry, witchcraft, hatred, variance, emulations, wrath, strife, seditions, heresies,</a:t>
            </a:r>
          </a:p>
          <a:p>
            <a:r>
              <a:rPr lang="en-US" dirty="0"/>
              <a:t>21 </a:t>
            </a:r>
            <a:r>
              <a:rPr lang="en-US" dirty="0" err="1"/>
              <a:t>Envyings</a:t>
            </a:r>
            <a:r>
              <a:rPr lang="en-US" dirty="0"/>
              <a:t>, murders, drunkenness, </a:t>
            </a:r>
            <a:r>
              <a:rPr lang="en-US" dirty="0" err="1"/>
              <a:t>revellings</a:t>
            </a:r>
            <a:r>
              <a:rPr lang="en-US" dirty="0"/>
              <a:t>, and such like: of the which I tell you before, as I have also told you in time past, that they which do such things shall not inherit the kingdom of God.</a:t>
            </a:r>
          </a:p>
          <a:p>
            <a:endParaRPr lang="en-US" dirty="0"/>
          </a:p>
          <a:p>
            <a:r>
              <a:rPr lang="en-US" dirty="0"/>
              <a:t>2 Peter 1:5-7</a:t>
            </a:r>
          </a:p>
          <a:p>
            <a:r>
              <a:rPr lang="en-US" dirty="0"/>
              <a:t>5 And beside this, giving all diligence, add to your faith virtue; and to virtue knowledge;</a:t>
            </a:r>
          </a:p>
          <a:p>
            <a:r>
              <a:rPr lang="en-US" dirty="0"/>
              <a:t>6 And to knowledge temperance; and to temperance patience; and to patience godliness;</a:t>
            </a:r>
          </a:p>
          <a:p>
            <a:r>
              <a:rPr lang="en-US" dirty="0"/>
              <a:t>7 And to godliness brotherly kindness; and to brotherly kindness charity.</a:t>
            </a:r>
          </a:p>
        </p:txBody>
      </p:sp>
      <p:sp>
        <p:nvSpPr>
          <p:cNvPr id="4" name="Slide Number Placeholder 3"/>
          <p:cNvSpPr>
            <a:spLocks noGrp="1"/>
          </p:cNvSpPr>
          <p:nvPr>
            <p:ph type="sldNum" sz="quarter" idx="5"/>
          </p:nvPr>
        </p:nvSpPr>
        <p:spPr/>
        <p:txBody>
          <a:bodyPr/>
          <a:lstStyle/>
          <a:p>
            <a:fld id="{1C73B77B-49F9-4423-97EE-E6B037DC815F}" type="slidenum">
              <a:rPr lang="en-US" smtClean="0"/>
              <a:t>36</a:t>
            </a:fld>
            <a:endParaRPr lang="en-US"/>
          </a:p>
        </p:txBody>
      </p:sp>
    </p:spTree>
    <p:extLst>
      <p:ext uri="{BB962C8B-B14F-4D97-AF65-F5344CB8AC3E}">
        <p14:creationId xmlns:p14="http://schemas.microsoft.com/office/powerpoint/2010/main" val="287926774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37</a:t>
            </a:fld>
            <a:endParaRPr lang="en-US"/>
          </a:p>
        </p:txBody>
      </p:sp>
    </p:spTree>
    <p:extLst>
      <p:ext uri="{BB962C8B-B14F-4D97-AF65-F5344CB8AC3E}">
        <p14:creationId xmlns:p14="http://schemas.microsoft.com/office/powerpoint/2010/main" val="40855865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washing the feet of the disciples, Jesus said John 13:15 For I have given you an example, that ye should do as I have done to you.</a:t>
            </a:r>
          </a:p>
          <a:p>
            <a:endParaRPr lang="en-US" dirty="0"/>
          </a:p>
          <a:p>
            <a:r>
              <a:rPr lang="en-US" dirty="0"/>
              <a:t>Acts 20:7 And upon the first day of the week, when the disciples came together to break bread, Paul preached unto them, ready to depart on the morrow; and continued his speech until midnight.</a:t>
            </a:r>
          </a:p>
          <a:p>
            <a:endParaRPr lang="en-US" dirty="0"/>
          </a:p>
          <a:p>
            <a:r>
              <a:rPr lang="en-US" dirty="0"/>
              <a:t>1 Corinthians 16:1-2 </a:t>
            </a:r>
          </a:p>
          <a:p>
            <a:r>
              <a:rPr lang="en-US" dirty="0"/>
              <a:t>1 Now concerning the collection for the saints, as I have given order to the churches of Galatia, even so do ye.</a:t>
            </a:r>
          </a:p>
          <a:p>
            <a:r>
              <a:rPr lang="en-US" dirty="0"/>
              <a:t>2 Upon the first day of the week let every one of you lay by him in store, as God hath prospered him, that there be no gatherings when I come.</a:t>
            </a:r>
          </a:p>
        </p:txBody>
      </p:sp>
      <p:sp>
        <p:nvSpPr>
          <p:cNvPr id="4" name="Slide Number Placeholder 3"/>
          <p:cNvSpPr>
            <a:spLocks noGrp="1"/>
          </p:cNvSpPr>
          <p:nvPr>
            <p:ph type="sldNum" sz="quarter" idx="5"/>
          </p:nvPr>
        </p:nvSpPr>
        <p:spPr/>
        <p:txBody>
          <a:bodyPr/>
          <a:lstStyle/>
          <a:p>
            <a:fld id="{1C73B77B-49F9-4423-97EE-E6B037DC815F}" type="slidenum">
              <a:rPr lang="en-US" smtClean="0"/>
              <a:t>38</a:t>
            </a:fld>
            <a:endParaRPr lang="en-US"/>
          </a:p>
        </p:txBody>
      </p:sp>
    </p:spTree>
    <p:extLst>
      <p:ext uri="{BB962C8B-B14F-4D97-AF65-F5344CB8AC3E}">
        <p14:creationId xmlns:p14="http://schemas.microsoft.com/office/powerpoint/2010/main" val="51505886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39</a:t>
            </a:fld>
            <a:endParaRPr lang="en-US"/>
          </a:p>
        </p:txBody>
      </p:sp>
    </p:spTree>
    <p:extLst>
      <p:ext uri="{BB962C8B-B14F-4D97-AF65-F5344CB8AC3E}">
        <p14:creationId xmlns:p14="http://schemas.microsoft.com/office/powerpoint/2010/main" val="233503853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John 3:2 The same came to Jesus by night, and said unto him, Rabbi, we know that thou art a teacher come from God: for no man can do these miracles that thou </a:t>
            </a:r>
            <a:r>
              <a:rPr lang="en-US" dirty="0" err="1"/>
              <a:t>doest</a:t>
            </a:r>
            <a:r>
              <a:rPr lang="en-US" dirty="0"/>
              <a:t>, except God be with him.</a:t>
            </a:r>
          </a:p>
          <a:p>
            <a:endParaRPr lang="en-US" dirty="0"/>
          </a:p>
          <a:p>
            <a:r>
              <a:rPr lang="en-US" dirty="0"/>
              <a:t>Matthew 19:3-6 </a:t>
            </a:r>
          </a:p>
          <a:p>
            <a:r>
              <a:rPr lang="en-US" dirty="0"/>
              <a:t>3 The Pharisees also came unto him, tempting him, and saying unto him, Is it lawful for a man to put away his wife for every cause?</a:t>
            </a:r>
          </a:p>
          <a:p>
            <a:r>
              <a:rPr lang="en-US" dirty="0"/>
              <a:t>4 And he answered and said unto them, Have ye not read, that he which made them at the beginning made them male and female,</a:t>
            </a:r>
          </a:p>
          <a:p>
            <a:r>
              <a:rPr lang="en-US" dirty="0"/>
              <a:t>5 And said, For this cause shall a man leave father and mother, and shall cleave to his wife: and they twain shall be one flesh?</a:t>
            </a:r>
          </a:p>
          <a:p>
            <a:r>
              <a:rPr lang="en-US" dirty="0"/>
              <a:t>6 Wherefore they are no more twain, but one flesh. What therefore God hath joined together, let not man put asunder.</a:t>
            </a:r>
          </a:p>
          <a:p>
            <a:endParaRPr lang="en-US" dirty="0"/>
          </a:p>
          <a:p>
            <a:r>
              <a:rPr lang="en-US" dirty="0"/>
              <a:t>Acts 8:30-32, 35, 36</a:t>
            </a:r>
          </a:p>
          <a:p>
            <a:r>
              <a:rPr lang="en-US" dirty="0"/>
              <a:t>30 And Philip ran thither to him, and heard him read the prophet Esaias, and said, </a:t>
            </a:r>
            <a:r>
              <a:rPr lang="en-US" dirty="0" err="1"/>
              <a:t>Understandest</a:t>
            </a:r>
            <a:r>
              <a:rPr lang="en-US" dirty="0"/>
              <a:t> thou what thou </a:t>
            </a:r>
            <a:r>
              <a:rPr lang="en-US" dirty="0" err="1"/>
              <a:t>readest</a:t>
            </a:r>
            <a:r>
              <a:rPr lang="en-US" dirty="0"/>
              <a:t>?</a:t>
            </a:r>
          </a:p>
          <a:p>
            <a:r>
              <a:rPr lang="en-US" dirty="0"/>
              <a:t>31 And he said, How can I, except some man should guide me? And he desired Philip that he would come up and sit with him.</a:t>
            </a:r>
          </a:p>
          <a:p>
            <a:r>
              <a:rPr lang="en-US" dirty="0"/>
              <a:t>32 The place of the scripture which he read was this, He was led as a sheep to the slaughter; and like a lamb dumb before his shearer, so opened he not his mouth:</a:t>
            </a:r>
          </a:p>
          <a:p>
            <a:r>
              <a:rPr lang="en-US" sz="1200" b="1" i="0" u="none" strike="noStrike" kern="1200" baseline="30000" dirty="0">
                <a:solidFill>
                  <a:schemeClr val="tx1"/>
                </a:solidFill>
                <a:effectLst/>
                <a:latin typeface="+mn-lt"/>
                <a:ea typeface="+mn-ea"/>
                <a:cs typeface="+mn-cs"/>
              </a:rPr>
              <a:t>35 </a:t>
            </a:r>
            <a:r>
              <a:rPr lang="en-US" sz="1200" b="0" i="0" u="none" strike="noStrike" kern="1200" dirty="0">
                <a:solidFill>
                  <a:schemeClr val="tx1"/>
                </a:solidFill>
                <a:effectLst/>
                <a:latin typeface="+mn-lt"/>
                <a:ea typeface="+mn-ea"/>
                <a:cs typeface="+mn-cs"/>
              </a:rPr>
              <a:t>Then Philip opened his mouth, and began at the same scripture, and preached unto him Jesus.</a:t>
            </a:r>
          </a:p>
          <a:p>
            <a:r>
              <a:rPr lang="en-US" sz="1200" b="1" i="0" u="none" strike="noStrike" kern="1200" baseline="30000" dirty="0">
                <a:solidFill>
                  <a:schemeClr val="tx1"/>
                </a:solidFill>
                <a:effectLst/>
                <a:latin typeface="+mn-lt"/>
                <a:ea typeface="+mn-ea"/>
                <a:cs typeface="+mn-cs"/>
              </a:rPr>
              <a:t>36 </a:t>
            </a:r>
            <a:r>
              <a:rPr lang="en-US" sz="1200" b="0" i="0" u="none" strike="noStrike" kern="1200" dirty="0">
                <a:solidFill>
                  <a:schemeClr val="tx1"/>
                </a:solidFill>
                <a:effectLst/>
                <a:latin typeface="+mn-lt"/>
                <a:ea typeface="+mn-ea"/>
                <a:cs typeface="+mn-cs"/>
              </a:rPr>
              <a:t>And as they went on their way, they came unto a certain water: and the eunuch said, See, here is water; what doth hinder me to be baptized?</a:t>
            </a:r>
          </a:p>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40</a:t>
            </a:fld>
            <a:endParaRPr lang="en-US"/>
          </a:p>
        </p:txBody>
      </p:sp>
    </p:spTree>
    <p:extLst>
      <p:ext uri="{BB962C8B-B14F-4D97-AF65-F5344CB8AC3E}">
        <p14:creationId xmlns:p14="http://schemas.microsoft.com/office/powerpoint/2010/main" val="2944253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times we are asked the same question or we ask that question of others.</a:t>
            </a:r>
          </a:p>
          <a:p>
            <a:endParaRPr lang="en-US" dirty="0"/>
          </a:p>
          <a:p>
            <a:r>
              <a:rPr lang="en-US" dirty="0"/>
              <a:t>What’s our answer?</a:t>
            </a:r>
          </a:p>
          <a:p>
            <a:endParaRPr lang="en-US" dirty="0"/>
          </a:p>
          <a:p>
            <a:r>
              <a:rPr lang="en-US" dirty="0"/>
              <a:t>Do we give our opinion?</a:t>
            </a:r>
          </a:p>
          <a:p>
            <a:r>
              <a:rPr lang="en-US" dirty="0"/>
              <a:t>Do we say that’s what we’ve always done?</a:t>
            </a:r>
          </a:p>
          <a:p>
            <a:r>
              <a:rPr lang="en-US" dirty="0"/>
              <a:t>Do we search the Scriptures to back up why we do what we do?</a:t>
            </a:r>
          </a:p>
        </p:txBody>
      </p:sp>
      <p:sp>
        <p:nvSpPr>
          <p:cNvPr id="4" name="Slide Number Placeholder 3"/>
          <p:cNvSpPr>
            <a:spLocks noGrp="1"/>
          </p:cNvSpPr>
          <p:nvPr>
            <p:ph type="sldNum" sz="quarter" idx="5"/>
          </p:nvPr>
        </p:nvSpPr>
        <p:spPr/>
        <p:txBody>
          <a:bodyPr/>
          <a:lstStyle/>
          <a:p>
            <a:fld id="{1C73B77B-49F9-4423-97EE-E6B037DC815F}" type="slidenum">
              <a:rPr lang="en-US" smtClean="0"/>
              <a:t>5</a:t>
            </a:fld>
            <a:endParaRPr lang="en-US"/>
          </a:p>
        </p:txBody>
      </p:sp>
    </p:spTree>
    <p:extLst>
      <p:ext uri="{BB962C8B-B14F-4D97-AF65-F5344CB8AC3E}">
        <p14:creationId xmlns:p14="http://schemas.microsoft.com/office/powerpoint/2010/main" val="170844601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41</a:t>
            </a:fld>
            <a:endParaRPr lang="en-US"/>
          </a:p>
        </p:txBody>
      </p:sp>
    </p:spTree>
    <p:extLst>
      <p:ext uri="{BB962C8B-B14F-4D97-AF65-F5344CB8AC3E}">
        <p14:creationId xmlns:p14="http://schemas.microsoft.com/office/powerpoint/2010/main" val="213011507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42</a:t>
            </a:fld>
            <a:endParaRPr lang="en-US"/>
          </a:p>
        </p:txBody>
      </p:sp>
    </p:spTree>
    <p:extLst>
      <p:ext uri="{BB962C8B-B14F-4D97-AF65-F5344CB8AC3E}">
        <p14:creationId xmlns:p14="http://schemas.microsoft.com/office/powerpoint/2010/main" val="418658285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43</a:t>
            </a:fld>
            <a:endParaRPr lang="en-US"/>
          </a:p>
        </p:txBody>
      </p:sp>
    </p:spTree>
    <p:extLst>
      <p:ext uri="{BB962C8B-B14F-4D97-AF65-F5344CB8AC3E}">
        <p14:creationId xmlns:p14="http://schemas.microsoft.com/office/powerpoint/2010/main" val="186641624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44</a:t>
            </a:fld>
            <a:endParaRPr lang="en-US"/>
          </a:p>
        </p:txBody>
      </p:sp>
    </p:spTree>
    <p:extLst>
      <p:ext uri="{BB962C8B-B14F-4D97-AF65-F5344CB8AC3E}">
        <p14:creationId xmlns:p14="http://schemas.microsoft.com/office/powerpoint/2010/main" val="177138596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Paul told the Colossian brethren….</a:t>
            </a:r>
          </a:p>
        </p:txBody>
      </p:sp>
      <p:sp>
        <p:nvSpPr>
          <p:cNvPr id="4" name="Slide Number Placeholder 3"/>
          <p:cNvSpPr>
            <a:spLocks noGrp="1"/>
          </p:cNvSpPr>
          <p:nvPr>
            <p:ph type="sldNum" sz="quarter" idx="5"/>
          </p:nvPr>
        </p:nvSpPr>
        <p:spPr/>
        <p:txBody>
          <a:bodyPr/>
          <a:lstStyle/>
          <a:p>
            <a:fld id="{1C73B77B-49F9-4423-97EE-E6B037DC815F}" type="slidenum">
              <a:rPr lang="en-US" smtClean="0"/>
              <a:t>45</a:t>
            </a:fld>
            <a:endParaRPr lang="en-US"/>
          </a:p>
        </p:txBody>
      </p:sp>
    </p:spTree>
    <p:extLst>
      <p:ext uri="{BB962C8B-B14F-4D97-AF65-F5344CB8AC3E}">
        <p14:creationId xmlns:p14="http://schemas.microsoft.com/office/powerpoint/2010/main" val="322777514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Paul told the Colossian brethren….</a:t>
            </a:r>
          </a:p>
        </p:txBody>
      </p:sp>
      <p:sp>
        <p:nvSpPr>
          <p:cNvPr id="4" name="Slide Number Placeholder 3"/>
          <p:cNvSpPr>
            <a:spLocks noGrp="1"/>
          </p:cNvSpPr>
          <p:nvPr>
            <p:ph type="sldNum" sz="quarter" idx="5"/>
          </p:nvPr>
        </p:nvSpPr>
        <p:spPr/>
        <p:txBody>
          <a:bodyPr/>
          <a:lstStyle/>
          <a:p>
            <a:fld id="{1C73B77B-49F9-4423-97EE-E6B037DC815F}" type="slidenum">
              <a:rPr lang="en-US" smtClean="0"/>
              <a:t>46</a:t>
            </a:fld>
            <a:endParaRPr lang="en-US"/>
          </a:p>
        </p:txBody>
      </p:sp>
    </p:spTree>
    <p:extLst>
      <p:ext uri="{BB962C8B-B14F-4D97-AF65-F5344CB8AC3E}">
        <p14:creationId xmlns:p14="http://schemas.microsoft.com/office/powerpoint/2010/main" val="54770145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47</a:t>
            </a:fld>
            <a:endParaRPr lang="en-US"/>
          </a:p>
        </p:txBody>
      </p:sp>
    </p:spTree>
    <p:extLst>
      <p:ext uri="{BB962C8B-B14F-4D97-AF65-F5344CB8AC3E}">
        <p14:creationId xmlns:p14="http://schemas.microsoft.com/office/powerpoint/2010/main" val="123101437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48</a:t>
            </a:fld>
            <a:endParaRPr lang="en-US"/>
          </a:p>
        </p:txBody>
      </p:sp>
    </p:spTree>
    <p:extLst>
      <p:ext uri="{BB962C8B-B14F-4D97-AF65-F5344CB8AC3E}">
        <p14:creationId xmlns:p14="http://schemas.microsoft.com/office/powerpoint/2010/main" val="38700158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Romans 10:17 King James Version (KJV)</a:t>
            </a:r>
          </a:p>
          <a:p>
            <a:r>
              <a:rPr lang="en-US" dirty="0"/>
              <a:t>17 So then faith cometh by hearing, and hearing by the word of God.</a:t>
            </a:r>
          </a:p>
          <a:p>
            <a:endParaRPr lang="en-US" dirty="0"/>
          </a:p>
          <a:p>
            <a:r>
              <a:rPr lang="en-US" dirty="0"/>
              <a:t>John 8:24 King James Version (KJV)</a:t>
            </a:r>
          </a:p>
          <a:p>
            <a:r>
              <a:rPr lang="en-US" dirty="0"/>
              <a:t>24 I said therefore unto you, that ye shall die in your sins: for if ye believe not that I am he, ye shall die in your sins.</a:t>
            </a:r>
          </a:p>
          <a:p>
            <a:endParaRPr lang="en-US" dirty="0"/>
          </a:p>
          <a:p>
            <a:r>
              <a:rPr lang="en-US" dirty="0"/>
              <a:t>Acts 2:38 King James Version (KJV)</a:t>
            </a:r>
          </a:p>
          <a:p>
            <a:r>
              <a:rPr lang="en-US" dirty="0"/>
              <a:t>38 Then Peter said unto them, Repent, and be baptized every one of you in the name of Jesus Christ for the remission of sins, and ye shall receive the gift of the Holy Ghost.</a:t>
            </a:r>
          </a:p>
          <a:p>
            <a:endParaRPr lang="en-US" dirty="0"/>
          </a:p>
          <a:p>
            <a:r>
              <a:rPr lang="en-US" dirty="0"/>
              <a:t>Romans 10:9-10 King James Version (KJV)</a:t>
            </a:r>
          </a:p>
          <a:p>
            <a:r>
              <a:rPr lang="en-US" dirty="0"/>
              <a:t>9 That if thou shalt confess with thy mouth the Lord Jesus, and shalt believe in thine heart that God hath raised him from the dead, thou shalt be saved.</a:t>
            </a:r>
          </a:p>
          <a:p>
            <a:r>
              <a:rPr lang="en-US" dirty="0"/>
              <a:t>10 For with the heart man believeth unto righteousness; and with the mouth confession is made unto salvation.</a:t>
            </a:r>
          </a:p>
          <a:p>
            <a:endParaRPr lang="en-US" dirty="0"/>
          </a:p>
          <a:p>
            <a:r>
              <a:rPr lang="en-US" dirty="0"/>
              <a:t>Mark 16:16 King James Version (KJV)</a:t>
            </a:r>
          </a:p>
          <a:p>
            <a:r>
              <a:rPr lang="en-US" dirty="0"/>
              <a:t>16 He that believeth and is baptized shall be saved; but he that believeth not shall be damned.</a:t>
            </a:r>
          </a:p>
        </p:txBody>
      </p:sp>
      <p:sp>
        <p:nvSpPr>
          <p:cNvPr id="4" name="Slide Number Placeholder 3"/>
          <p:cNvSpPr>
            <a:spLocks noGrp="1"/>
          </p:cNvSpPr>
          <p:nvPr>
            <p:ph type="sldNum" sz="quarter" idx="5"/>
          </p:nvPr>
        </p:nvSpPr>
        <p:spPr/>
        <p:txBody>
          <a:bodyPr/>
          <a:lstStyle/>
          <a:p>
            <a:fld id="{1C73B77B-49F9-4423-97EE-E6B037DC815F}" type="slidenum">
              <a:rPr lang="en-US" smtClean="0"/>
              <a:t>49</a:t>
            </a:fld>
            <a:endParaRPr lang="en-US"/>
          </a:p>
        </p:txBody>
      </p:sp>
    </p:spTree>
    <p:extLst>
      <p:ext uri="{BB962C8B-B14F-4D97-AF65-F5344CB8AC3E}">
        <p14:creationId xmlns:p14="http://schemas.microsoft.com/office/powerpoint/2010/main" val="3661956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Paul told the Colossian brethren….</a:t>
            </a:r>
          </a:p>
        </p:txBody>
      </p:sp>
      <p:sp>
        <p:nvSpPr>
          <p:cNvPr id="4" name="Slide Number Placeholder 3"/>
          <p:cNvSpPr>
            <a:spLocks noGrp="1"/>
          </p:cNvSpPr>
          <p:nvPr>
            <p:ph type="sldNum" sz="quarter" idx="5"/>
          </p:nvPr>
        </p:nvSpPr>
        <p:spPr/>
        <p:txBody>
          <a:bodyPr/>
          <a:lstStyle/>
          <a:p>
            <a:fld id="{1C73B77B-49F9-4423-97EE-E6B037DC815F}" type="slidenum">
              <a:rPr lang="en-US" smtClean="0"/>
              <a:t>6</a:t>
            </a:fld>
            <a:endParaRPr lang="en-US"/>
          </a:p>
        </p:txBody>
      </p:sp>
    </p:spTree>
    <p:extLst>
      <p:ext uri="{BB962C8B-B14F-4D97-AF65-F5344CB8AC3E}">
        <p14:creationId xmlns:p14="http://schemas.microsoft.com/office/powerpoint/2010/main" val="1240959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let’s look unto Jesus to see by what authority He did the things He did while on this earth.</a:t>
            </a:r>
          </a:p>
        </p:txBody>
      </p:sp>
      <p:sp>
        <p:nvSpPr>
          <p:cNvPr id="4" name="Slide Number Placeholder 3"/>
          <p:cNvSpPr>
            <a:spLocks noGrp="1"/>
          </p:cNvSpPr>
          <p:nvPr>
            <p:ph type="sldNum" sz="quarter" idx="5"/>
          </p:nvPr>
        </p:nvSpPr>
        <p:spPr/>
        <p:txBody>
          <a:bodyPr/>
          <a:lstStyle/>
          <a:p>
            <a:fld id="{1C73B77B-49F9-4423-97EE-E6B037DC815F}" type="slidenum">
              <a:rPr lang="en-US" smtClean="0"/>
              <a:t>7</a:t>
            </a:fld>
            <a:endParaRPr lang="en-US"/>
          </a:p>
        </p:txBody>
      </p:sp>
    </p:spTree>
    <p:extLst>
      <p:ext uri="{BB962C8B-B14F-4D97-AF65-F5344CB8AC3E}">
        <p14:creationId xmlns:p14="http://schemas.microsoft.com/office/powerpoint/2010/main" val="1332240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8</a:t>
            </a:fld>
            <a:endParaRPr lang="en-US"/>
          </a:p>
        </p:txBody>
      </p:sp>
    </p:spTree>
    <p:extLst>
      <p:ext uri="{BB962C8B-B14F-4D97-AF65-F5344CB8AC3E}">
        <p14:creationId xmlns:p14="http://schemas.microsoft.com/office/powerpoint/2010/main" val="14915033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9</a:t>
            </a:fld>
            <a:endParaRPr lang="en-US"/>
          </a:p>
        </p:txBody>
      </p:sp>
    </p:spTree>
    <p:extLst>
      <p:ext uri="{BB962C8B-B14F-4D97-AF65-F5344CB8AC3E}">
        <p14:creationId xmlns:p14="http://schemas.microsoft.com/office/powerpoint/2010/main" val="42515964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73B77B-49F9-4423-97EE-E6B037DC815F}" type="slidenum">
              <a:rPr lang="en-US" smtClean="0"/>
              <a:t>10</a:t>
            </a:fld>
            <a:endParaRPr lang="en-US"/>
          </a:p>
        </p:txBody>
      </p:sp>
    </p:spTree>
    <p:extLst>
      <p:ext uri="{BB962C8B-B14F-4D97-AF65-F5344CB8AC3E}">
        <p14:creationId xmlns:p14="http://schemas.microsoft.com/office/powerpoint/2010/main" val="21008653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397E0307-B85C-446A-8EF0-0407D435D787}" type="datetimeFigureOut">
              <a:rPr lang="en-US" smtClean="0"/>
              <a:t>3/9/2019</a:t>
            </a:fld>
            <a:endParaRPr lang="en-US" dirty="0"/>
          </a:p>
        </p:txBody>
      </p:sp>
      <p:sp>
        <p:nvSpPr>
          <p:cNvPr id="5" name="Footer Placeholder 4"/>
          <p:cNvSpPr>
            <a:spLocks noGrp="1"/>
          </p:cNvSpPr>
          <p:nvPr>
            <p:ph type="ftr" sz="quarter" idx="11"/>
          </p:nvPr>
        </p:nvSpPr>
        <p:spPr>
          <a:xfrm>
            <a:off x="533401" y="5936189"/>
            <a:ext cx="4021666" cy="365125"/>
          </a:xfrm>
        </p:spPr>
        <p:txBody>
          <a:bodyPr/>
          <a:lstStyle/>
          <a:p>
            <a:endParaRPr lang="en-US" dirty="0"/>
          </a:p>
        </p:txBody>
      </p:sp>
      <p:sp>
        <p:nvSpPr>
          <p:cNvPr id="6" name="Slide Number Placeholder 5"/>
          <p:cNvSpPr>
            <a:spLocks noGrp="1"/>
          </p:cNvSpPr>
          <p:nvPr>
            <p:ph type="sldNum" sz="quarter" idx="12"/>
          </p:nvPr>
        </p:nvSpPr>
        <p:spPr>
          <a:xfrm>
            <a:off x="7010399" y="2750337"/>
            <a:ext cx="1370293" cy="1356442"/>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76028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BD862E7-95FA-4FC4-9EC5-DDBFA8DC7417}" type="datetimeFigureOut">
              <a:rPr lang="en-US" smtClean="0"/>
              <a:t>3/9/2019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856438" y="4711310"/>
            <a:ext cx="1149836"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07101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B987F2-A784-4F72-BB57-0E9EACDE722E}" type="datetimeFigureOut">
              <a:rPr lang="en-US" smtClean="0"/>
              <a:t>3/9/2019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856438" y="4711616"/>
            <a:ext cx="1149836"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131453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BBD51E-4B19-444E-85C0-DBD7EB6263F4}" type="datetimeFigureOut">
              <a:rPr lang="en-US" smtClean="0"/>
              <a:t>3/9/2019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856438" y="4709926"/>
            <a:ext cx="1149836" cy="1090789"/>
          </a:xfrm>
        </p:spPr>
        <p:txBody>
          <a:bodyPr/>
          <a:lstStyle/>
          <a:p>
            <a:fld id="{6D22F896-40B5-4ADD-8801-0D06FADFA095}" type="slidenum">
              <a:rPr lang="en-US" smtClean="0"/>
              <a:t>‹#›</a:t>
            </a:fld>
            <a:endParaRPr lang="en-US" dirty="0"/>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001228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D7255A-4AD5-4D3E-9A0A-689DA3BA976C}" type="datetimeFigureOut">
              <a:rPr lang="en-US" smtClean="0"/>
              <a:t>3/9/2019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856438" y="4709926"/>
            <a:ext cx="1149836"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44380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EE0AD15-87AC-45B2-9EE5-8D165AF83CD7}" type="datetimeFigureOut">
              <a:rPr lang="en-US" smtClean="0"/>
              <a:t>3/9/2019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349678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FCC40CCD-F0D6-4CC2-A4C8-2D7D0D875F02}" type="datetimeFigureOut">
              <a:rPr lang="en-US" smtClean="0"/>
              <a:t>3/9/2019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03768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smtClean="0"/>
              <a:t>3/9/2019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721710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B647B1BF-4039-460D-A637-65428CBD720E}" type="datetimeFigureOut">
              <a:rPr lang="en-US" smtClean="0"/>
              <a:t>3/9/2019</a:t>
            </a:fld>
            <a:endParaRPr lang="en-US" dirty="0"/>
          </a:p>
        </p:txBody>
      </p:sp>
      <p:sp>
        <p:nvSpPr>
          <p:cNvPr id="5" name="Footer Placeholder 4"/>
          <p:cNvSpPr>
            <a:spLocks noGrp="1"/>
          </p:cNvSpPr>
          <p:nvPr>
            <p:ph type="ftr" sz="quarter" idx="11"/>
          </p:nvPr>
        </p:nvSpPr>
        <p:spPr>
          <a:xfrm>
            <a:off x="510241" y="5936189"/>
            <a:ext cx="4518959" cy="365125"/>
          </a:xfrm>
        </p:spPr>
        <p:txBody>
          <a:bodyPr/>
          <a:lstStyle/>
          <a:p>
            <a:endParaRPr lang="en-US" dirty="0"/>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22839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A39ACE-9343-4EBE-B5CA-AEA240A1DC53}" type="datetimeFigureOut">
              <a:rPr lang="en-US" smtClean="0"/>
              <a:t>3/9/2019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3029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65810" y="5936188"/>
            <a:ext cx="2057400" cy="365125"/>
          </a:xfrm>
        </p:spPr>
        <p:txBody>
          <a:bodyPr/>
          <a:lstStyle/>
          <a:p>
            <a:fld id="{C9A00F7B-89C5-4DF7-A309-6263220147D4}" type="datetimeFigureOut">
              <a:rPr lang="en-US" smtClean="0"/>
              <a:t>3/9/2019</a:t>
            </a:fld>
            <a:endParaRPr lang="en-US" dirty="0"/>
          </a:p>
        </p:txBody>
      </p:sp>
      <p:sp>
        <p:nvSpPr>
          <p:cNvPr id="5" name="Footer Placeholder 4"/>
          <p:cNvSpPr>
            <a:spLocks noGrp="1"/>
          </p:cNvSpPr>
          <p:nvPr>
            <p:ph type="ftr" sz="quarter" idx="11"/>
          </p:nvPr>
        </p:nvSpPr>
        <p:spPr>
          <a:xfrm>
            <a:off x="533400" y="5936189"/>
            <a:ext cx="4834673" cy="365125"/>
          </a:xfrm>
        </p:spPr>
        <p:txBody>
          <a:bodyPr/>
          <a:lstStyle/>
          <a:p>
            <a:endParaRPr lang="en-US" dirty="0"/>
          </a:p>
        </p:txBody>
      </p:sp>
      <p:sp>
        <p:nvSpPr>
          <p:cNvPr id="6" name="Slide Number Placeholder 5"/>
          <p:cNvSpPr>
            <a:spLocks noGrp="1"/>
          </p:cNvSpPr>
          <p:nvPr>
            <p:ph type="sldNum" sz="quarter" idx="12"/>
          </p:nvPr>
        </p:nvSpPr>
        <p:spPr>
          <a:xfrm>
            <a:off x="7856438" y="2869896"/>
            <a:ext cx="1149836"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90100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smtClean="0"/>
              <a:t>3/9/2019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62459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smtClean="0"/>
              <a:t>3/9/2019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8273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smtClean="0"/>
              <a:t>3/9/2019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0019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smtClean="0"/>
              <a:t>3/9/2019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91378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DCB01F-D966-4C62-B900-0BE008A90C98}" type="datetimeFigureOut">
              <a:rPr lang="en-US" smtClean="0"/>
              <a:t>3/9/2019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7682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73A0EA-7DC7-4964-BB97-B173EF3B859A}" type="datetimeFigureOut">
              <a:rPr lang="en-US" smtClean="0"/>
              <a:t>3/9/2019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97290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smtClean="0"/>
              <a:t>3/9/2019</a:t>
            </a:fld>
            <a:endParaRPr lang="en-US" dirty="0"/>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27045123"/>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E5063-CBAC-4D3B-A202-D7931C882701}"/>
              </a:ext>
            </a:extLst>
          </p:cNvPr>
          <p:cNvSpPr>
            <a:spLocks noGrp="1"/>
          </p:cNvSpPr>
          <p:nvPr>
            <p:ph type="ctrTitle"/>
          </p:nvPr>
        </p:nvSpPr>
        <p:spPr>
          <a:xfrm>
            <a:off x="0" y="2733709"/>
            <a:ext cx="6718433" cy="1373070"/>
          </a:xfrm>
        </p:spPr>
        <p:txBody>
          <a:bodyPr/>
          <a:lstStyle/>
          <a:p>
            <a:r>
              <a:rPr lang="en-US" sz="6600" b="1" dirty="0"/>
              <a:t>Looking to Jesus</a:t>
            </a:r>
          </a:p>
        </p:txBody>
      </p:sp>
      <p:sp>
        <p:nvSpPr>
          <p:cNvPr id="3" name="Subtitle 2">
            <a:extLst>
              <a:ext uri="{FF2B5EF4-FFF2-40B4-BE49-F238E27FC236}">
                <a16:creationId xmlns:a16="http://schemas.microsoft.com/office/drawing/2014/main" id="{EF24A5C4-A7D1-4277-8CA7-20C6F8033FF1}"/>
              </a:ext>
            </a:extLst>
          </p:cNvPr>
          <p:cNvSpPr>
            <a:spLocks noGrp="1"/>
          </p:cNvSpPr>
          <p:nvPr>
            <p:ph type="subTitle" idx="1"/>
          </p:nvPr>
        </p:nvSpPr>
        <p:spPr/>
        <p:txBody>
          <a:bodyPr>
            <a:normAutofit/>
          </a:bodyPr>
          <a:lstStyle/>
          <a:p>
            <a:r>
              <a:rPr lang="en-US" sz="4400" dirty="0"/>
              <a:t>March Series</a:t>
            </a:r>
          </a:p>
        </p:txBody>
      </p:sp>
    </p:spTree>
    <p:extLst>
      <p:ext uri="{BB962C8B-B14F-4D97-AF65-F5344CB8AC3E}">
        <p14:creationId xmlns:p14="http://schemas.microsoft.com/office/powerpoint/2010/main" val="2091352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Looking unto Jesus</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John 5:36</a:t>
            </a:r>
          </a:p>
          <a:p>
            <a:pPr lvl="1"/>
            <a:r>
              <a:rPr lang="en-US" sz="3600" dirty="0"/>
              <a:t>36 But I have greater witness than that of John: for the works which the Father hath given me to finish, the same works that I do, bear witness of me, that the Father hath sent me.</a:t>
            </a:r>
          </a:p>
        </p:txBody>
      </p:sp>
    </p:spTree>
    <p:extLst>
      <p:ext uri="{BB962C8B-B14F-4D97-AF65-F5344CB8AC3E}">
        <p14:creationId xmlns:p14="http://schemas.microsoft.com/office/powerpoint/2010/main" val="1381858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Looking unto Jesus</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John 6:38</a:t>
            </a:r>
          </a:p>
          <a:p>
            <a:pPr lvl="1"/>
            <a:r>
              <a:rPr lang="en-US" sz="3600" dirty="0"/>
              <a:t>38 For I came down from heaven, not to do mine own will, but the will of him that sent me.</a:t>
            </a:r>
          </a:p>
        </p:txBody>
      </p:sp>
    </p:spTree>
    <p:extLst>
      <p:ext uri="{BB962C8B-B14F-4D97-AF65-F5344CB8AC3E}">
        <p14:creationId xmlns:p14="http://schemas.microsoft.com/office/powerpoint/2010/main" val="427734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Looking unto Jesus</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John 7:16</a:t>
            </a:r>
          </a:p>
          <a:p>
            <a:pPr lvl="1"/>
            <a:r>
              <a:rPr lang="en-US" sz="3600" dirty="0"/>
              <a:t>16 Jesus answered them, and said, My doctrine is not mine, but his that sent me.</a:t>
            </a:r>
          </a:p>
        </p:txBody>
      </p:sp>
    </p:spTree>
    <p:extLst>
      <p:ext uri="{BB962C8B-B14F-4D97-AF65-F5344CB8AC3E}">
        <p14:creationId xmlns:p14="http://schemas.microsoft.com/office/powerpoint/2010/main" val="1596034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Looking unto Jesus</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fontScale="85000" lnSpcReduction="20000"/>
          </a:bodyPr>
          <a:lstStyle/>
          <a:p>
            <a:r>
              <a:rPr lang="en-US" sz="4000" b="1" dirty="0"/>
              <a:t>John 8:25-27</a:t>
            </a:r>
          </a:p>
          <a:p>
            <a:pPr lvl="1"/>
            <a:r>
              <a:rPr lang="en-US" sz="3600" dirty="0"/>
              <a:t>25 Then said they unto him, Who art thou? And Jesus saith unto them, Even the same that I said unto you from the beginning.</a:t>
            </a:r>
          </a:p>
          <a:p>
            <a:pPr lvl="1"/>
            <a:r>
              <a:rPr lang="en-US" sz="3600" dirty="0"/>
              <a:t>26 I have many things to say and to judge of you: but he that sent me is true; and I speak to the world those things which I have heard of him.</a:t>
            </a:r>
          </a:p>
          <a:p>
            <a:pPr lvl="1"/>
            <a:r>
              <a:rPr lang="en-US" sz="3600" dirty="0"/>
              <a:t>27 They understood not that he </a:t>
            </a:r>
            <a:r>
              <a:rPr lang="en-US" sz="3600" dirty="0" err="1"/>
              <a:t>spake</a:t>
            </a:r>
            <a:r>
              <a:rPr lang="en-US" sz="3600" dirty="0"/>
              <a:t> to them of the Father.</a:t>
            </a:r>
          </a:p>
        </p:txBody>
      </p:sp>
    </p:spTree>
    <p:extLst>
      <p:ext uri="{BB962C8B-B14F-4D97-AF65-F5344CB8AC3E}">
        <p14:creationId xmlns:p14="http://schemas.microsoft.com/office/powerpoint/2010/main" val="2975082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Looking unto Jesus</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fontScale="92500" lnSpcReduction="20000"/>
          </a:bodyPr>
          <a:lstStyle/>
          <a:p>
            <a:r>
              <a:rPr lang="en-US" sz="4000" b="1" dirty="0"/>
              <a:t>John 8:28-29</a:t>
            </a:r>
          </a:p>
          <a:p>
            <a:pPr lvl="1"/>
            <a:r>
              <a:rPr lang="en-US" sz="3600" dirty="0"/>
              <a:t>28 Then said Jesus unto them, When ye have lifted up the Son of man, then shall ye know that I am he, and that I do nothing of myself; but as my Father hath taught me, I speak these things.</a:t>
            </a:r>
          </a:p>
          <a:p>
            <a:pPr lvl="1"/>
            <a:r>
              <a:rPr lang="en-US" sz="3600" dirty="0"/>
              <a:t>29 And he that sent me is with me: the Father hath not left me alone; for I do always those things that please him.</a:t>
            </a:r>
          </a:p>
        </p:txBody>
      </p:sp>
    </p:spTree>
    <p:extLst>
      <p:ext uri="{BB962C8B-B14F-4D97-AF65-F5344CB8AC3E}">
        <p14:creationId xmlns:p14="http://schemas.microsoft.com/office/powerpoint/2010/main" val="221722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Looking unto Jesus</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fontScale="92500" lnSpcReduction="10000"/>
          </a:bodyPr>
          <a:lstStyle/>
          <a:p>
            <a:r>
              <a:rPr lang="en-US" sz="4000" b="1" dirty="0"/>
              <a:t>John 12:49-50</a:t>
            </a:r>
          </a:p>
          <a:p>
            <a:pPr lvl="1"/>
            <a:r>
              <a:rPr lang="en-US" sz="3600" dirty="0"/>
              <a:t>49 For I have not spoken of myself; but the Father which sent me, he gave me a commandment, what I should say, and what I should speak.</a:t>
            </a:r>
          </a:p>
          <a:p>
            <a:pPr lvl="1"/>
            <a:r>
              <a:rPr lang="en-US" sz="3600" dirty="0"/>
              <a:t>50 And I know that his commandment is life everlasting: whatsoever I speak therefore, even as the Father said unto me, so I speak.</a:t>
            </a:r>
          </a:p>
        </p:txBody>
      </p:sp>
    </p:spTree>
    <p:extLst>
      <p:ext uri="{BB962C8B-B14F-4D97-AF65-F5344CB8AC3E}">
        <p14:creationId xmlns:p14="http://schemas.microsoft.com/office/powerpoint/2010/main" val="2985196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Looking unto Jesus</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John 14:10</a:t>
            </a:r>
          </a:p>
          <a:p>
            <a:pPr lvl="1"/>
            <a:r>
              <a:rPr lang="en-US" sz="3600" dirty="0"/>
              <a:t>10 </a:t>
            </a:r>
            <a:r>
              <a:rPr lang="en-US" sz="3600" dirty="0" err="1"/>
              <a:t>Believest</a:t>
            </a:r>
            <a:r>
              <a:rPr lang="en-US" sz="3600" dirty="0"/>
              <a:t> thou not that I am in the Father, and the Father in me? the words that I speak unto you I speak not of myself: but the Father that dwelleth in me, he doeth the works.</a:t>
            </a:r>
          </a:p>
        </p:txBody>
      </p:sp>
    </p:spTree>
    <p:extLst>
      <p:ext uri="{BB962C8B-B14F-4D97-AF65-F5344CB8AC3E}">
        <p14:creationId xmlns:p14="http://schemas.microsoft.com/office/powerpoint/2010/main" val="17883599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4800" b="1" dirty="0"/>
              <a:t>Matthew 28:18-20</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228600" y="2085975"/>
            <a:ext cx="8515350" cy="4600575"/>
          </a:xfrm>
        </p:spPr>
        <p:txBody>
          <a:bodyPr>
            <a:normAutofit fontScale="92500" lnSpcReduction="10000"/>
          </a:bodyPr>
          <a:lstStyle/>
          <a:p>
            <a:r>
              <a:rPr lang="en-US" sz="3500" dirty="0"/>
              <a:t>18 And Jesus came and </a:t>
            </a:r>
            <a:r>
              <a:rPr lang="en-US" sz="3500" dirty="0" err="1"/>
              <a:t>spake</a:t>
            </a:r>
            <a:r>
              <a:rPr lang="en-US" sz="3500" dirty="0"/>
              <a:t> unto them, saying, </a:t>
            </a:r>
            <a:r>
              <a:rPr lang="en-US" sz="3500" b="1" u="sng" dirty="0"/>
              <a:t>All power </a:t>
            </a:r>
            <a:r>
              <a:rPr lang="en-US" sz="3500" b="1" dirty="0"/>
              <a:t>is given unto me in heaven and in earth.</a:t>
            </a:r>
          </a:p>
          <a:p>
            <a:r>
              <a:rPr lang="en-US" sz="3500" b="1" dirty="0"/>
              <a:t>19 Go ye therefore, and teach </a:t>
            </a:r>
            <a:r>
              <a:rPr lang="en-US" sz="3500" b="1" u="sng" dirty="0"/>
              <a:t>all nations</a:t>
            </a:r>
            <a:r>
              <a:rPr lang="en-US" sz="3500" b="1" dirty="0"/>
              <a:t>, baptizing them in the name of the Father, and of the Son, and of the Holy Ghost:</a:t>
            </a:r>
          </a:p>
          <a:p>
            <a:r>
              <a:rPr lang="en-US" sz="3500" b="1" dirty="0"/>
              <a:t>20 Teaching them to observe </a:t>
            </a:r>
            <a:r>
              <a:rPr lang="en-US" sz="3500" b="1" u="sng" dirty="0"/>
              <a:t>all things </a:t>
            </a:r>
            <a:r>
              <a:rPr lang="en-US" sz="3500" b="1" dirty="0"/>
              <a:t>whatsoever I have commanded you: and, lo, I am with you always, even unto the end of the world. Amen.</a:t>
            </a:r>
          </a:p>
        </p:txBody>
      </p:sp>
    </p:spTree>
    <p:extLst>
      <p:ext uri="{BB962C8B-B14F-4D97-AF65-F5344CB8AC3E}">
        <p14:creationId xmlns:p14="http://schemas.microsoft.com/office/powerpoint/2010/main" val="4237847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fontScale="90000"/>
          </a:bodyPr>
          <a:lstStyle/>
          <a:p>
            <a:pPr algn="ctr"/>
            <a:r>
              <a:rPr lang="en-US" sz="6000" b="1" dirty="0"/>
              <a:t>Following Commands?</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John 14:31</a:t>
            </a:r>
          </a:p>
          <a:p>
            <a:pPr lvl="1"/>
            <a:r>
              <a:rPr lang="en-US" sz="3600" dirty="0"/>
              <a:t>31 But that the world may know that I love the Father; and as the Father gave me commandment, even so I do. Arise, let us go hence.</a:t>
            </a:r>
          </a:p>
        </p:txBody>
      </p:sp>
    </p:spTree>
    <p:extLst>
      <p:ext uri="{BB962C8B-B14F-4D97-AF65-F5344CB8AC3E}">
        <p14:creationId xmlns:p14="http://schemas.microsoft.com/office/powerpoint/2010/main" val="534180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When We Follow?</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John 14:15</a:t>
            </a:r>
          </a:p>
          <a:p>
            <a:pPr lvl="1"/>
            <a:r>
              <a:rPr lang="en-US" sz="3600" dirty="0"/>
              <a:t>15 If ye love me, keep my commandments.</a:t>
            </a:r>
          </a:p>
        </p:txBody>
      </p:sp>
    </p:spTree>
    <p:extLst>
      <p:ext uri="{BB962C8B-B14F-4D97-AF65-F5344CB8AC3E}">
        <p14:creationId xmlns:p14="http://schemas.microsoft.com/office/powerpoint/2010/main" val="295026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4800" b="1" dirty="0"/>
              <a:t>Sermon Topics</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276225" y="2151134"/>
            <a:ext cx="8610600" cy="4535416"/>
          </a:xfrm>
        </p:spPr>
        <p:txBody>
          <a:bodyPr>
            <a:normAutofit/>
          </a:bodyPr>
          <a:lstStyle/>
          <a:p>
            <a:r>
              <a:rPr lang="en-US" sz="3200" b="1" u="sng" dirty="0"/>
              <a:t>March 10AM:</a:t>
            </a:r>
            <a:r>
              <a:rPr lang="en-US" sz="3200" b="1" dirty="0"/>
              <a:t> </a:t>
            </a:r>
            <a:r>
              <a:rPr lang="en-US" sz="3200" dirty="0"/>
              <a:t>Authority 	</a:t>
            </a:r>
            <a:r>
              <a:rPr lang="en-US" sz="3200" b="1" u="sng" dirty="0"/>
              <a:t>PM:</a:t>
            </a:r>
            <a:r>
              <a:rPr lang="en-US" sz="3200" b="1" dirty="0"/>
              <a:t> </a:t>
            </a:r>
            <a:r>
              <a:rPr lang="en-US" sz="3200" dirty="0"/>
              <a:t>Right Living</a:t>
            </a:r>
          </a:p>
          <a:p>
            <a:r>
              <a:rPr lang="en-US" sz="3200" b="1" u="sng" dirty="0"/>
              <a:t>March 17AM:</a:t>
            </a:r>
            <a:r>
              <a:rPr lang="en-US" sz="3200" b="1" dirty="0"/>
              <a:t> </a:t>
            </a:r>
            <a:r>
              <a:rPr lang="en-US" sz="3200" dirty="0"/>
              <a:t>Hope 		</a:t>
            </a:r>
            <a:r>
              <a:rPr lang="en-US" sz="3200" b="1" u="sng" dirty="0"/>
              <a:t>PM:</a:t>
            </a:r>
            <a:r>
              <a:rPr lang="en-US" sz="3200" b="1" dirty="0"/>
              <a:t> </a:t>
            </a:r>
            <a:r>
              <a:rPr lang="en-US" sz="3200" dirty="0"/>
              <a:t>Mercy</a:t>
            </a:r>
          </a:p>
          <a:p>
            <a:r>
              <a:rPr lang="en-US" sz="3200" b="1" u="sng" dirty="0"/>
              <a:t>March 24AM:</a:t>
            </a:r>
            <a:r>
              <a:rPr lang="en-US" sz="3200" b="1" dirty="0"/>
              <a:t> </a:t>
            </a:r>
            <a:r>
              <a:rPr lang="en-US" sz="3200" dirty="0"/>
              <a:t>Forgiveness 	</a:t>
            </a:r>
            <a:r>
              <a:rPr lang="en-US" sz="3200" b="1" u="sng" dirty="0"/>
              <a:t>PM:</a:t>
            </a:r>
            <a:r>
              <a:rPr lang="en-US" sz="3200" dirty="0"/>
              <a:t> True 									Church</a:t>
            </a:r>
          </a:p>
          <a:p>
            <a:r>
              <a:rPr lang="en-US" sz="3200" b="1" u="sng" dirty="0"/>
              <a:t>March 31AM:</a:t>
            </a:r>
            <a:r>
              <a:rPr lang="en-US" sz="3200" b="1" dirty="0"/>
              <a:t> </a:t>
            </a:r>
            <a:r>
              <a:rPr lang="en-US" sz="3200" dirty="0"/>
              <a:t>Salvation 	</a:t>
            </a:r>
            <a:r>
              <a:rPr lang="en-US" sz="3200" b="1" u="sng" dirty="0"/>
              <a:t>PM:</a:t>
            </a:r>
            <a:r>
              <a:rPr lang="en-US" sz="3200" dirty="0"/>
              <a:t> Restoring 								the Church</a:t>
            </a:r>
          </a:p>
          <a:p>
            <a:endParaRPr lang="en-US" sz="3200" dirty="0"/>
          </a:p>
          <a:p>
            <a:r>
              <a:rPr lang="en-US" sz="3200" dirty="0"/>
              <a:t>Invite someone to visit!</a:t>
            </a:r>
          </a:p>
        </p:txBody>
      </p:sp>
    </p:spTree>
    <p:extLst>
      <p:ext uri="{BB962C8B-B14F-4D97-AF65-F5344CB8AC3E}">
        <p14:creationId xmlns:p14="http://schemas.microsoft.com/office/powerpoint/2010/main" val="5262544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Following Authority</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fontScale="92500" lnSpcReduction="10000"/>
          </a:bodyPr>
          <a:lstStyle/>
          <a:p>
            <a:r>
              <a:rPr lang="en-US" sz="4000" b="1" dirty="0"/>
              <a:t>John 8:30-32</a:t>
            </a:r>
          </a:p>
          <a:p>
            <a:pPr lvl="1"/>
            <a:r>
              <a:rPr lang="en-US" sz="3600" dirty="0"/>
              <a:t>30 As he </a:t>
            </a:r>
            <a:r>
              <a:rPr lang="en-US" sz="3600" dirty="0" err="1"/>
              <a:t>spake</a:t>
            </a:r>
            <a:r>
              <a:rPr lang="en-US" sz="3600" dirty="0"/>
              <a:t> these words, many believed on him.</a:t>
            </a:r>
          </a:p>
          <a:p>
            <a:pPr lvl="1"/>
            <a:r>
              <a:rPr lang="en-US" sz="3600" dirty="0"/>
              <a:t>31 Then said Jesus to those Jews which believed on him, </a:t>
            </a:r>
            <a:r>
              <a:rPr lang="en-US" sz="3600" b="1" u="sng" dirty="0"/>
              <a:t>If ye continue in my word</a:t>
            </a:r>
            <a:r>
              <a:rPr lang="en-US" sz="3600" b="1" dirty="0"/>
              <a:t>, then are ye my disciples indeed;</a:t>
            </a:r>
          </a:p>
          <a:p>
            <a:pPr lvl="1"/>
            <a:r>
              <a:rPr lang="en-US" sz="3600" b="1" dirty="0"/>
              <a:t>32 And ye shall know the truth, and the truth shall make you free.</a:t>
            </a:r>
          </a:p>
        </p:txBody>
      </p:sp>
    </p:spTree>
    <p:extLst>
      <p:ext uri="{BB962C8B-B14F-4D97-AF65-F5344CB8AC3E}">
        <p14:creationId xmlns:p14="http://schemas.microsoft.com/office/powerpoint/2010/main" val="38332947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Jesus is Truth</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John 14:6</a:t>
            </a:r>
          </a:p>
          <a:p>
            <a:pPr lvl="1"/>
            <a:r>
              <a:rPr lang="en-US" sz="3600" dirty="0"/>
              <a:t>6 Jesus saith unto him, </a:t>
            </a:r>
            <a:r>
              <a:rPr lang="en-US" sz="3600" b="1" u="sng" dirty="0"/>
              <a:t>I am the way, the truth, and the life</a:t>
            </a:r>
            <a:r>
              <a:rPr lang="en-US" sz="3600" dirty="0"/>
              <a:t>: no man cometh unto the Father, but by me.</a:t>
            </a:r>
          </a:p>
        </p:txBody>
      </p:sp>
    </p:spTree>
    <p:extLst>
      <p:ext uri="{BB962C8B-B14F-4D97-AF65-F5344CB8AC3E}">
        <p14:creationId xmlns:p14="http://schemas.microsoft.com/office/powerpoint/2010/main" val="26318431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Following Authority</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fontScale="92500" lnSpcReduction="10000"/>
          </a:bodyPr>
          <a:lstStyle/>
          <a:p>
            <a:r>
              <a:rPr lang="en-US" sz="4000" b="1" dirty="0"/>
              <a:t>John 7:17-18</a:t>
            </a:r>
          </a:p>
          <a:p>
            <a:pPr lvl="1"/>
            <a:r>
              <a:rPr lang="en-US" sz="3600" dirty="0"/>
              <a:t>17 If any man will do his will, he shall know of the doctrine, </a:t>
            </a:r>
            <a:r>
              <a:rPr lang="en-US" sz="3600" b="1" u="sng" dirty="0"/>
              <a:t>whether it be of God</a:t>
            </a:r>
            <a:r>
              <a:rPr lang="en-US" sz="3600" dirty="0"/>
              <a:t>, or whether I speak of myself.</a:t>
            </a:r>
          </a:p>
          <a:p>
            <a:pPr lvl="1"/>
            <a:r>
              <a:rPr lang="en-US" sz="3600" dirty="0"/>
              <a:t>18 He that </a:t>
            </a:r>
            <a:r>
              <a:rPr lang="en-US" sz="3600" dirty="0" err="1"/>
              <a:t>speaketh</a:t>
            </a:r>
            <a:r>
              <a:rPr lang="en-US" sz="3600" dirty="0"/>
              <a:t> of himself </a:t>
            </a:r>
            <a:r>
              <a:rPr lang="en-US" sz="3600" dirty="0" err="1"/>
              <a:t>seeketh</a:t>
            </a:r>
            <a:r>
              <a:rPr lang="en-US" sz="3600" dirty="0"/>
              <a:t> his own glory: </a:t>
            </a:r>
            <a:r>
              <a:rPr lang="en-US" sz="3600" b="1" u="sng" dirty="0"/>
              <a:t>but he that </a:t>
            </a:r>
            <a:r>
              <a:rPr lang="en-US" sz="3600" b="1" u="sng" dirty="0" err="1"/>
              <a:t>seeketh</a:t>
            </a:r>
            <a:r>
              <a:rPr lang="en-US" sz="3600" b="1" u="sng" dirty="0"/>
              <a:t> his glory that sent him, the same is true,</a:t>
            </a:r>
            <a:r>
              <a:rPr lang="en-US" sz="3600" dirty="0"/>
              <a:t> and no unrighteousness is in him.</a:t>
            </a:r>
          </a:p>
        </p:txBody>
      </p:sp>
    </p:spTree>
    <p:extLst>
      <p:ext uri="{BB962C8B-B14F-4D97-AF65-F5344CB8AC3E}">
        <p14:creationId xmlns:p14="http://schemas.microsoft.com/office/powerpoint/2010/main" val="35996132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His Will</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Luke 19:10</a:t>
            </a:r>
          </a:p>
          <a:p>
            <a:pPr lvl="1"/>
            <a:r>
              <a:rPr lang="en-US" sz="3600" dirty="0"/>
              <a:t>10 For the Son of man is come to </a:t>
            </a:r>
            <a:r>
              <a:rPr lang="en-US" sz="3600" b="1" u="sng" dirty="0"/>
              <a:t>seek and to save </a:t>
            </a:r>
            <a:r>
              <a:rPr lang="en-US" sz="3600" dirty="0"/>
              <a:t>that which was </a:t>
            </a:r>
            <a:r>
              <a:rPr lang="en-US" sz="3600" b="1" u="sng" dirty="0"/>
              <a:t>lost.</a:t>
            </a:r>
          </a:p>
        </p:txBody>
      </p:sp>
    </p:spTree>
    <p:extLst>
      <p:ext uri="{BB962C8B-B14F-4D97-AF65-F5344CB8AC3E}">
        <p14:creationId xmlns:p14="http://schemas.microsoft.com/office/powerpoint/2010/main" val="34916553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His Will</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Acts 5:29</a:t>
            </a:r>
          </a:p>
          <a:p>
            <a:pPr lvl="1"/>
            <a:r>
              <a:rPr lang="en-US" sz="3600" dirty="0"/>
              <a:t>29 Then Peter and the other apostles answered and said, </a:t>
            </a:r>
            <a:r>
              <a:rPr lang="en-US" sz="3600" b="1" u="sng" dirty="0"/>
              <a:t>We ought to obey God rather than men.</a:t>
            </a:r>
          </a:p>
        </p:txBody>
      </p:sp>
    </p:spTree>
    <p:extLst>
      <p:ext uri="{BB962C8B-B14F-4D97-AF65-F5344CB8AC3E}">
        <p14:creationId xmlns:p14="http://schemas.microsoft.com/office/powerpoint/2010/main" val="41802590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Following Man</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Leviticus 10:1-3: </a:t>
            </a:r>
            <a:r>
              <a:rPr lang="en-US" sz="4000" dirty="0"/>
              <a:t>Nadab &amp; Abihu</a:t>
            </a:r>
          </a:p>
          <a:p>
            <a:r>
              <a:rPr lang="en-US" sz="4000" b="1" dirty="0"/>
              <a:t>1 Samuel 10:8: </a:t>
            </a:r>
            <a:r>
              <a:rPr lang="en-US" sz="4000" dirty="0"/>
              <a:t>Instructions 						given to Saul</a:t>
            </a:r>
          </a:p>
          <a:p>
            <a:r>
              <a:rPr lang="en-US" sz="4000" b="1" dirty="0"/>
              <a:t>1 Samuel 13:8-14: </a:t>
            </a:r>
            <a:r>
              <a:rPr lang="en-US" sz="4000" dirty="0"/>
              <a:t>Kingdom 					removed from him</a:t>
            </a:r>
            <a:endParaRPr lang="en-US" sz="4000" b="1" dirty="0"/>
          </a:p>
          <a:p>
            <a:endParaRPr lang="en-US" sz="4000" b="1" dirty="0"/>
          </a:p>
        </p:txBody>
      </p:sp>
    </p:spTree>
    <p:extLst>
      <p:ext uri="{BB962C8B-B14F-4D97-AF65-F5344CB8AC3E}">
        <p14:creationId xmlns:p14="http://schemas.microsoft.com/office/powerpoint/2010/main" val="26083840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Following Man</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1 Chronicles 13:9-10: Uzza</a:t>
            </a:r>
          </a:p>
          <a:p>
            <a:r>
              <a:rPr lang="en-US" sz="4000" b="1" dirty="0"/>
              <a:t>1 Chronicles 15:2</a:t>
            </a:r>
          </a:p>
          <a:p>
            <a:pPr lvl="1"/>
            <a:r>
              <a:rPr lang="en-US" sz="3600" dirty="0"/>
              <a:t>2 Then David said, None ought to carry the ark of God but the Levites: for them hath the Lord chosen to carry the ark of God, and to minister unto him for ever.</a:t>
            </a:r>
          </a:p>
        </p:txBody>
      </p:sp>
    </p:spTree>
    <p:extLst>
      <p:ext uri="{BB962C8B-B14F-4D97-AF65-F5344CB8AC3E}">
        <p14:creationId xmlns:p14="http://schemas.microsoft.com/office/powerpoint/2010/main" val="15436332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Following Man</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fontScale="92500" lnSpcReduction="10000"/>
          </a:bodyPr>
          <a:lstStyle/>
          <a:p>
            <a:r>
              <a:rPr lang="en-US" sz="4000" b="1" dirty="0"/>
              <a:t>Jeremiah 23:32</a:t>
            </a:r>
          </a:p>
          <a:p>
            <a:pPr lvl="1"/>
            <a:r>
              <a:rPr lang="en-US" sz="3600" dirty="0"/>
              <a:t>32 Behold, I am against them that prophesy false dreams, saith the Lord, and do tell them, and cause my people to err by their lies, and by their lightness; yet I sent them not, nor commanded them: therefore they shall not profit this people at all, saith the Lord.</a:t>
            </a:r>
          </a:p>
          <a:p>
            <a:endParaRPr lang="en-US" sz="4000" b="1" dirty="0"/>
          </a:p>
        </p:txBody>
      </p:sp>
    </p:spTree>
    <p:extLst>
      <p:ext uri="{BB962C8B-B14F-4D97-AF65-F5344CB8AC3E}">
        <p14:creationId xmlns:p14="http://schemas.microsoft.com/office/powerpoint/2010/main" val="4396502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Following Man</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Matthew 15:14</a:t>
            </a:r>
          </a:p>
          <a:p>
            <a:pPr lvl="1"/>
            <a:r>
              <a:rPr lang="en-US" sz="3600" dirty="0"/>
              <a:t>14 Let them alone: they be blind leaders of the blind. And if the blind lead the blind, both shall fall into the ditch.</a:t>
            </a:r>
          </a:p>
        </p:txBody>
      </p:sp>
    </p:spTree>
    <p:extLst>
      <p:ext uri="{BB962C8B-B14F-4D97-AF65-F5344CB8AC3E}">
        <p14:creationId xmlns:p14="http://schemas.microsoft.com/office/powerpoint/2010/main" val="13230942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Following Man</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399" y="2336872"/>
            <a:ext cx="8467725" cy="4178227"/>
          </a:xfrm>
        </p:spPr>
        <p:txBody>
          <a:bodyPr>
            <a:normAutofit lnSpcReduction="10000"/>
          </a:bodyPr>
          <a:lstStyle/>
          <a:p>
            <a:r>
              <a:rPr lang="en-US" sz="4000" b="1" dirty="0"/>
              <a:t>Acts 15:1-2</a:t>
            </a:r>
          </a:p>
          <a:p>
            <a:pPr lvl="1"/>
            <a:r>
              <a:rPr lang="en-US" sz="2800" dirty="0"/>
              <a:t>1And certain men which came down from Judaea taught the brethren, and said, Except ye be circumcised after the manner of Moses, ye cannot be saved.</a:t>
            </a:r>
          </a:p>
          <a:p>
            <a:pPr lvl="1"/>
            <a:r>
              <a:rPr lang="en-US" sz="2800" b="1" baseline="30000" dirty="0"/>
              <a:t>2 </a:t>
            </a:r>
            <a:r>
              <a:rPr lang="en-US" sz="2800" dirty="0"/>
              <a:t>When therefore Paul and Barnabas had no small dissension and disputation with them, they determined that Paul and Barnabas, and certain other of them, should go up to Jerusalem unto the apostles and elders about this question.</a:t>
            </a:r>
            <a:endParaRPr lang="en-US" sz="4000" b="1" dirty="0"/>
          </a:p>
        </p:txBody>
      </p:sp>
    </p:spTree>
    <p:extLst>
      <p:ext uri="{BB962C8B-B14F-4D97-AF65-F5344CB8AC3E}">
        <p14:creationId xmlns:p14="http://schemas.microsoft.com/office/powerpoint/2010/main" val="3624686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E5063-CBAC-4D3B-A202-D7931C882701}"/>
              </a:ext>
            </a:extLst>
          </p:cNvPr>
          <p:cNvSpPr>
            <a:spLocks noGrp="1"/>
          </p:cNvSpPr>
          <p:nvPr>
            <p:ph type="ctrTitle"/>
          </p:nvPr>
        </p:nvSpPr>
        <p:spPr>
          <a:xfrm>
            <a:off x="0" y="2733709"/>
            <a:ext cx="6718433" cy="1373070"/>
          </a:xfrm>
        </p:spPr>
        <p:txBody>
          <a:bodyPr/>
          <a:lstStyle/>
          <a:p>
            <a:r>
              <a:rPr lang="en-US" sz="5700" b="1" dirty="0"/>
              <a:t>By What Authority?</a:t>
            </a:r>
          </a:p>
        </p:txBody>
      </p:sp>
      <p:sp>
        <p:nvSpPr>
          <p:cNvPr id="3" name="Subtitle 2">
            <a:extLst>
              <a:ext uri="{FF2B5EF4-FFF2-40B4-BE49-F238E27FC236}">
                <a16:creationId xmlns:a16="http://schemas.microsoft.com/office/drawing/2014/main" id="{EF24A5C4-A7D1-4277-8CA7-20C6F8033FF1}"/>
              </a:ext>
            </a:extLst>
          </p:cNvPr>
          <p:cNvSpPr>
            <a:spLocks noGrp="1"/>
          </p:cNvSpPr>
          <p:nvPr>
            <p:ph type="subTitle" idx="1"/>
          </p:nvPr>
        </p:nvSpPr>
        <p:spPr/>
        <p:txBody>
          <a:bodyPr>
            <a:normAutofit/>
          </a:bodyPr>
          <a:lstStyle/>
          <a:p>
            <a:r>
              <a:rPr lang="en-US" sz="3600" dirty="0"/>
              <a:t>Matthew 21:23-27</a:t>
            </a:r>
          </a:p>
        </p:txBody>
      </p:sp>
    </p:spTree>
    <p:extLst>
      <p:ext uri="{BB962C8B-B14F-4D97-AF65-F5344CB8AC3E}">
        <p14:creationId xmlns:p14="http://schemas.microsoft.com/office/powerpoint/2010/main" val="1643216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Following Man</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Acts 15:24</a:t>
            </a:r>
          </a:p>
          <a:p>
            <a:pPr lvl="1"/>
            <a:r>
              <a:rPr lang="en-US" sz="3600" dirty="0"/>
              <a:t>24 Forasmuch as we have heard, that certain which went out from us have troubled you with words, subverting your souls, saying, Ye must be circumcised, and keep the law: to whom we gave no such commandment:</a:t>
            </a:r>
          </a:p>
        </p:txBody>
      </p:sp>
    </p:spTree>
    <p:extLst>
      <p:ext uri="{BB962C8B-B14F-4D97-AF65-F5344CB8AC3E}">
        <p14:creationId xmlns:p14="http://schemas.microsoft.com/office/powerpoint/2010/main" val="21196753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Follow Christ</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382000" cy="4178227"/>
          </a:xfrm>
        </p:spPr>
        <p:txBody>
          <a:bodyPr>
            <a:normAutofit/>
          </a:bodyPr>
          <a:lstStyle/>
          <a:p>
            <a:r>
              <a:rPr lang="en-US" sz="4000" b="1" dirty="0"/>
              <a:t>2 John 9</a:t>
            </a:r>
          </a:p>
          <a:p>
            <a:pPr lvl="1"/>
            <a:r>
              <a:rPr lang="en-US" sz="3600" dirty="0"/>
              <a:t>9 Whosoever </a:t>
            </a:r>
            <a:r>
              <a:rPr lang="en-US" sz="3600" dirty="0" err="1"/>
              <a:t>transgresseth</a:t>
            </a:r>
            <a:r>
              <a:rPr lang="en-US" sz="3600" dirty="0"/>
              <a:t>, and </a:t>
            </a:r>
            <a:r>
              <a:rPr lang="en-US" sz="3600" dirty="0" err="1"/>
              <a:t>abideth</a:t>
            </a:r>
            <a:r>
              <a:rPr lang="en-US" sz="3600" dirty="0"/>
              <a:t> not in the doctrine of Christ, hath not God. He that </a:t>
            </a:r>
            <a:r>
              <a:rPr lang="en-US" sz="3600" dirty="0" err="1"/>
              <a:t>abideth</a:t>
            </a:r>
            <a:r>
              <a:rPr lang="en-US" sz="3600" dirty="0"/>
              <a:t> in the doctrine of Christ, he hath both the Father and the Son.</a:t>
            </a:r>
            <a:endParaRPr lang="en-US" sz="3600" b="1" u="sng" dirty="0"/>
          </a:p>
        </p:txBody>
      </p:sp>
    </p:spTree>
    <p:extLst>
      <p:ext uri="{BB962C8B-B14F-4D97-AF65-F5344CB8AC3E}">
        <p14:creationId xmlns:p14="http://schemas.microsoft.com/office/powerpoint/2010/main" val="28005842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Study the Word</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2 Timothy 2:15</a:t>
            </a:r>
          </a:p>
          <a:p>
            <a:pPr lvl="1"/>
            <a:r>
              <a:rPr lang="en-US" sz="3600" dirty="0"/>
              <a:t>15 Study to shew thyself approved unto God, a workman that </a:t>
            </a:r>
            <a:r>
              <a:rPr lang="en-US" sz="3600" dirty="0" err="1"/>
              <a:t>needeth</a:t>
            </a:r>
            <a:r>
              <a:rPr lang="en-US" sz="3600" dirty="0"/>
              <a:t> not to be ashamed, rightly dividing the word of truth.</a:t>
            </a:r>
            <a:endParaRPr lang="en-US" sz="3600" b="1" u="sng" dirty="0"/>
          </a:p>
        </p:txBody>
      </p:sp>
    </p:spTree>
    <p:extLst>
      <p:ext uri="{BB962C8B-B14F-4D97-AF65-F5344CB8AC3E}">
        <p14:creationId xmlns:p14="http://schemas.microsoft.com/office/powerpoint/2010/main" val="38746714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Rightly Divide</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399" y="2336872"/>
            <a:ext cx="8424863" cy="4363966"/>
          </a:xfrm>
        </p:spPr>
        <p:txBody>
          <a:bodyPr>
            <a:normAutofit fontScale="85000" lnSpcReduction="20000"/>
          </a:bodyPr>
          <a:lstStyle/>
          <a:p>
            <a:r>
              <a:rPr lang="en-US" sz="4000" b="1" dirty="0"/>
              <a:t>2 Peter 3:15-16 NLT</a:t>
            </a:r>
          </a:p>
          <a:p>
            <a:pPr lvl="1"/>
            <a:r>
              <a:rPr lang="en-US" sz="3600" dirty="0"/>
              <a:t>15 And remember, our Lord’s patience gives people time to be saved. This is what our beloved brother Paul also wrote to you with the wisdom God gave him— 16 speaking of these things in all of his letters. Some of his comments are hard to understand, and those who are ignorant and unstable have twisted his letters to mean something quite different, just as they do with other parts of Scripture. And this will result in their destruction.</a:t>
            </a:r>
            <a:endParaRPr lang="en-US" sz="3600" b="1" u="sng" dirty="0"/>
          </a:p>
        </p:txBody>
      </p:sp>
    </p:spTree>
    <p:extLst>
      <p:ext uri="{BB962C8B-B14F-4D97-AF65-F5344CB8AC3E}">
        <p14:creationId xmlns:p14="http://schemas.microsoft.com/office/powerpoint/2010/main" val="16189260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Hold the Pattern</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399" y="2336872"/>
            <a:ext cx="8424863" cy="4363966"/>
          </a:xfrm>
        </p:spPr>
        <p:txBody>
          <a:bodyPr>
            <a:normAutofit/>
          </a:bodyPr>
          <a:lstStyle/>
          <a:p>
            <a:r>
              <a:rPr lang="en-US" sz="4000" b="1" dirty="0"/>
              <a:t>2 Timothy 1:13</a:t>
            </a:r>
          </a:p>
          <a:p>
            <a:pPr lvl="1"/>
            <a:r>
              <a:rPr lang="en-US" sz="3600" dirty="0"/>
              <a:t>13 Hold fast the form of sound words, which thou hast heard of me, in faith and love which is in Christ Jesus.</a:t>
            </a:r>
          </a:p>
          <a:p>
            <a:endParaRPr lang="en-US" sz="4000" b="1" dirty="0"/>
          </a:p>
        </p:txBody>
      </p:sp>
    </p:spTree>
    <p:extLst>
      <p:ext uri="{BB962C8B-B14F-4D97-AF65-F5344CB8AC3E}">
        <p14:creationId xmlns:p14="http://schemas.microsoft.com/office/powerpoint/2010/main" val="19157727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Establish Authority</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399" y="2336872"/>
            <a:ext cx="8424863" cy="4363966"/>
          </a:xfrm>
        </p:spPr>
        <p:txBody>
          <a:bodyPr>
            <a:normAutofit/>
          </a:bodyPr>
          <a:lstStyle/>
          <a:p>
            <a:r>
              <a:rPr lang="en-US" sz="4000" b="1" dirty="0"/>
              <a:t>Direct Command</a:t>
            </a:r>
          </a:p>
          <a:p>
            <a:pPr lvl="1"/>
            <a:r>
              <a:rPr lang="en-US" sz="3600" dirty="0"/>
              <a:t>a specific statement that either instructs us to do something or prohibits us from doing something.</a:t>
            </a:r>
          </a:p>
          <a:p>
            <a:endParaRPr lang="en-US" sz="4000" b="1" dirty="0"/>
          </a:p>
        </p:txBody>
      </p:sp>
    </p:spTree>
    <p:extLst>
      <p:ext uri="{BB962C8B-B14F-4D97-AF65-F5344CB8AC3E}">
        <p14:creationId xmlns:p14="http://schemas.microsoft.com/office/powerpoint/2010/main" val="33151195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Establish Authority</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399" y="2336872"/>
            <a:ext cx="8424863" cy="4363966"/>
          </a:xfrm>
        </p:spPr>
        <p:txBody>
          <a:bodyPr>
            <a:normAutofit/>
          </a:bodyPr>
          <a:lstStyle/>
          <a:p>
            <a:r>
              <a:rPr lang="en-US" sz="4000" b="1" dirty="0"/>
              <a:t>Direct Command</a:t>
            </a:r>
          </a:p>
          <a:p>
            <a:pPr lvl="1"/>
            <a:r>
              <a:rPr lang="en-US" sz="3600" dirty="0"/>
              <a:t>Exodus 20:1-17- Ten Commandments</a:t>
            </a:r>
          </a:p>
          <a:p>
            <a:pPr lvl="1"/>
            <a:r>
              <a:rPr lang="en-US" sz="3600" dirty="0"/>
              <a:t>Colossians 3:9- Lie not…</a:t>
            </a:r>
          </a:p>
          <a:p>
            <a:pPr lvl="1"/>
            <a:r>
              <a:rPr lang="en-US" sz="3600" dirty="0"/>
              <a:t>Colossians 3:12-13- Put on…</a:t>
            </a:r>
          </a:p>
          <a:p>
            <a:pPr lvl="1"/>
            <a:r>
              <a:rPr lang="en-US" sz="3600" dirty="0"/>
              <a:t>Colossians 3:16- Teach &amp; admonish…</a:t>
            </a:r>
          </a:p>
          <a:p>
            <a:pPr lvl="1"/>
            <a:r>
              <a:rPr lang="en-US" sz="3600" dirty="0"/>
              <a:t>Galatians 5:19- Works of flesh</a:t>
            </a:r>
          </a:p>
          <a:p>
            <a:pPr lvl="1"/>
            <a:r>
              <a:rPr lang="en-US" sz="3600" dirty="0"/>
              <a:t>2 Peter 1:5-7- Add to your faith…</a:t>
            </a:r>
          </a:p>
          <a:p>
            <a:pPr lvl="1"/>
            <a:endParaRPr lang="en-US" sz="3600" dirty="0"/>
          </a:p>
          <a:p>
            <a:pPr lvl="1"/>
            <a:endParaRPr lang="en-US" sz="3600" dirty="0"/>
          </a:p>
          <a:p>
            <a:endParaRPr lang="en-US" sz="4000" b="1" dirty="0"/>
          </a:p>
        </p:txBody>
      </p:sp>
    </p:spTree>
    <p:extLst>
      <p:ext uri="{BB962C8B-B14F-4D97-AF65-F5344CB8AC3E}">
        <p14:creationId xmlns:p14="http://schemas.microsoft.com/office/powerpoint/2010/main" val="13604218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Establish Authority</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399" y="2336872"/>
            <a:ext cx="8424863" cy="4363966"/>
          </a:xfrm>
        </p:spPr>
        <p:txBody>
          <a:bodyPr>
            <a:normAutofit/>
          </a:bodyPr>
          <a:lstStyle/>
          <a:p>
            <a:r>
              <a:rPr lang="en-US" sz="4000" b="1" dirty="0"/>
              <a:t>Approved Example</a:t>
            </a:r>
          </a:p>
          <a:p>
            <a:pPr lvl="1"/>
            <a:r>
              <a:rPr lang="en-US" sz="3600" dirty="0"/>
              <a:t>Examples that are God approved</a:t>
            </a:r>
          </a:p>
          <a:p>
            <a:pPr lvl="1"/>
            <a:r>
              <a:rPr lang="en-US" sz="3600" dirty="0"/>
              <a:t>Examples of the Apostles </a:t>
            </a:r>
          </a:p>
          <a:p>
            <a:endParaRPr lang="en-US" sz="4000" b="1" dirty="0"/>
          </a:p>
        </p:txBody>
      </p:sp>
    </p:spTree>
    <p:extLst>
      <p:ext uri="{BB962C8B-B14F-4D97-AF65-F5344CB8AC3E}">
        <p14:creationId xmlns:p14="http://schemas.microsoft.com/office/powerpoint/2010/main" val="16475616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Establish Authority</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399" y="2336872"/>
            <a:ext cx="8424863" cy="4363966"/>
          </a:xfrm>
        </p:spPr>
        <p:txBody>
          <a:bodyPr>
            <a:normAutofit/>
          </a:bodyPr>
          <a:lstStyle/>
          <a:p>
            <a:r>
              <a:rPr lang="en-US" sz="4000" b="1" dirty="0"/>
              <a:t>Approved Example</a:t>
            </a:r>
          </a:p>
          <a:p>
            <a:pPr lvl="1"/>
            <a:r>
              <a:rPr lang="en-US" sz="3600" b="1" dirty="0"/>
              <a:t>John 13:15- For I have given you an example….</a:t>
            </a:r>
          </a:p>
          <a:p>
            <a:pPr lvl="1"/>
            <a:r>
              <a:rPr lang="en-US" sz="3600" b="1" dirty="0"/>
              <a:t>Acts 20:7- Upon the 1</a:t>
            </a:r>
            <a:r>
              <a:rPr lang="en-US" sz="3600" b="1" baseline="30000" dirty="0"/>
              <a:t>st</a:t>
            </a:r>
            <a:r>
              <a:rPr lang="en-US" sz="3600" b="1" dirty="0"/>
              <a:t> day of the week…</a:t>
            </a:r>
          </a:p>
          <a:p>
            <a:pPr lvl="1"/>
            <a:r>
              <a:rPr lang="en-US" sz="3600" b="1" dirty="0"/>
              <a:t>1 Corinthians 16:1-2- Upon the 1</a:t>
            </a:r>
            <a:r>
              <a:rPr lang="en-US" sz="3600" b="1" baseline="30000" dirty="0"/>
              <a:t>st</a:t>
            </a:r>
            <a:r>
              <a:rPr lang="en-US" sz="3600" b="1" dirty="0"/>
              <a:t> day of the week…</a:t>
            </a:r>
          </a:p>
        </p:txBody>
      </p:sp>
    </p:spTree>
    <p:extLst>
      <p:ext uri="{BB962C8B-B14F-4D97-AF65-F5344CB8AC3E}">
        <p14:creationId xmlns:p14="http://schemas.microsoft.com/office/powerpoint/2010/main" val="29684896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Establish Authority</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399" y="2336872"/>
            <a:ext cx="8424863" cy="4363966"/>
          </a:xfrm>
        </p:spPr>
        <p:txBody>
          <a:bodyPr>
            <a:normAutofit/>
          </a:bodyPr>
          <a:lstStyle/>
          <a:p>
            <a:r>
              <a:rPr lang="en-US" sz="4000" b="1" dirty="0"/>
              <a:t>Necessary Inference</a:t>
            </a:r>
          </a:p>
          <a:p>
            <a:pPr lvl="1"/>
            <a:r>
              <a:rPr lang="en-US" sz="3600" b="1" dirty="0"/>
              <a:t>reaching an unavoidable conclusion when all facts are considered</a:t>
            </a:r>
          </a:p>
          <a:p>
            <a:endParaRPr lang="en-US" sz="4000" b="1" dirty="0"/>
          </a:p>
        </p:txBody>
      </p:sp>
    </p:spTree>
    <p:extLst>
      <p:ext uri="{BB962C8B-B14F-4D97-AF65-F5344CB8AC3E}">
        <p14:creationId xmlns:p14="http://schemas.microsoft.com/office/powerpoint/2010/main" val="3360251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4800" b="1" dirty="0"/>
              <a:t>Matthew 21:23-27</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181975" cy="4178227"/>
          </a:xfrm>
        </p:spPr>
        <p:txBody>
          <a:bodyPr>
            <a:normAutofit/>
          </a:bodyPr>
          <a:lstStyle/>
          <a:p>
            <a:r>
              <a:rPr lang="en-US" sz="3600" dirty="0"/>
              <a:t>23 And when he was come into the temple, the chief priests and the elders of the people came unto him as he was teaching, and said,         </a:t>
            </a:r>
            <a:r>
              <a:rPr lang="en-US" sz="3600" b="1" u="sng" dirty="0"/>
              <a:t>By what authority </a:t>
            </a:r>
            <a:r>
              <a:rPr lang="en-US" sz="3600" b="1" u="sng" dirty="0" err="1"/>
              <a:t>doest</a:t>
            </a:r>
            <a:r>
              <a:rPr lang="en-US" sz="3600" b="1" u="sng" dirty="0"/>
              <a:t> thou these things? and who gave thee this authority?</a:t>
            </a:r>
          </a:p>
        </p:txBody>
      </p:sp>
    </p:spTree>
    <p:extLst>
      <p:ext uri="{BB962C8B-B14F-4D97-AF65-F5344CB8AC3E}">
        <p14:creationId xmlns:p14="http://schemas.microsoft.com/office/powerpoint/2010/main" val="7691735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Establish Authority</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399" y="2336872"/>
            <a:ext cx="8424863" cy="4363966"/>
          </a:xfrm>
        </p:spPr>
        <p:txBody>
          <a:bodyPr>
            <a:normAutofit/>
          </a:bodyPr>
          <a:lstStyle/>
          <a:p>
            <a:r>
              <a:rPr lang="en-US" sz="4000" b="1" dirty="0"/>
              <a:t>Necessary Inference</a:t>
            </a:r>
          </a:p>
          <a:p>
            <a:pPr lvl="1"/>
            <a:r>
              <a:rPr lang="en-US" sz="3600" b="1" dirty="0"/>
              <a:t>John 3:2- Nicodemus inferred </a:t>
            </a:r>
          </a:p>
          <a:p>
            <a:pPr lvl="1"/>
            <a:r>
              <a:rPr lang="en-US" sz="3600" b="1" dirty="0"/>
              <a:t>Matthew 19:3-6- Jesus on divorce</a:t>
            </a:r>
          </a:p>
          <a:p>
            <a:pPr lvl="1"/>
            <a:r>
              <a:rPr lang="en-US" sz="3600" b="1" dirty="0"/>
              <a:t>Acts 8- Teaching of baptism</a:t>
            </a:r>
          </a:p>
        </p:txBody>
      </p:sp>
    </p:spTree>
    <p:extLst>
      <p:ext uri="{BB962C8B-B14F-4D97-AF65-F5344CB8AC3E}">
        <p14:creationId xmlns:p14="http://schemas.microsoft.com/office/powerpoint/2010/main" val="15117704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fontScale="90000"/>
          </a:bodyPr>
          <a:lstStyle/>
          <a:p>
            <a:pPr algn="ctr"/>
            <a:r>
              <a:rPr lang="en-US" sz="6000" b="1" dirty="0"/>
              <a:t>Authority Established</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399" y="2336872"/>
            <a:ext cx="8424863" cy="4363966"/>
          </a:xfrm>
        </p:spPr>
        <p:txBody>
          <a:bodyPr>
            <a:normAutofit/>
          </a:bodyPr>
          <a:lstStyle/>
          <a:p>
            <a:r>
              <a:rPr lang="en-US" sz="4000" b="1" dirty="0"/>
              <a:t>Direct Command- Context</a:t>
            </a:r>
          </a:p>
          <a:p>
            <a:r>
              <a:rPr lang="en-US" sz="4000" b="1" dirty="0"/>
              <a:t>Approved Example- 1</a:t>
            </a:r>
            <a:r>
              <a:rPr lang="en-US" sz="4000" b="1" baseline="30000" dirty="0"/>
              <a:t>st</a:t>
            </a:r>
            <a:r>
              <a:rPr lang="en-US" sz="4000" b="1" dirty="0"/>
              <a:t> Century Christians activity was approved</a:t>
            </a:r>
          </a:p>
          <a:p>
            <a:r>
              <a:rPr lang="en-US" sz="4000" b="1" dirty="0"/>
              <a:t>Necessary Inference- logical and unavoidable conclusion</a:t>
            </a:r>
            <a:endParaRPr lang="en-US" sz="3600" b="1" dirty="0"/>
          </a:p>
          <a:p>
            <a:r>
              <a:rPr lang="en-US" sz="4800" b="1" dirty="0"/>
              <a:t>Applies to all aspects of life</a:t>
            </a:r>
            <a:endParaRPr lang="en-US" sz="5400" b="1" dirty="0"/>
          </a:p>
        </p:txBody>
      </p:sp>
    </p:spTree>
    <p:extLst>
      <p:ext uri="{BB962C8B-B14F-4D97-AF65-F5344CB8AC3E}">
        <p14:creationId xmlns:p14="http://schemas.microsoft.com/office/powerpoint/2010/main" val="41982218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The Lord’s Supper</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399" y="2336872"/>
            <a:ext cx="8424863" cy="4363966"/>
          </a:xfrm>
        </p:spPr>
        <p:txBody>
          <a:bodyPr>
            <a:normAutofit/>
          </a:bodyPr>
          <a:lstStyle/>
          <a:p>
            <a:r>
              <a:rPr lang="en-US" sz="4000" b="1" dirty="0"/>
              <a:t>Direct Command: Unleavened Bread and Fruit of the Vine- Luke 22</a:t>
            </a:r>
          </a:p>
          <a:p>
            <a:r>
              <a:rPr lang="en-US" sz="4000" b="1" dirty="0"/>
              <a:t>Approved Example: 1</a:t>
            </a:r>
            <a:r>
              <a:rPr lang="en-US" sz="4000" b="1" baseline="30000" dirty="0"/>
              <a:t>st</a:t>
            </a:r>
            <a:r>
              <a:rPr lang="en-US" sz="4000" b="1" dirty="0"/>
              <a:t> day of the week- Acts 20:7</a:t>
            </a:r>
          </a:p>
          <a:p>
            <a:r>
              <a:rPr lang="en-US" sz="4000" b="1" dirty="0"/>
              <a:t>Necessary Inference: Every 1</a:t>
            </a:r>
            <a:r>
              <a:rPr lang="en-US" sz="4000" b="1" baseline="30000" dirty="0"/>
              <a:t>st</a:t>
            </a:r>
            <a:r>
              <a:rPr lang="en-US" sz="4000" b="1" dirty="0"/>
              <a:t> day- Acts 20:7; Ex. 20:10</a:t>
            </a:r>
          </a:p>
          <a:p>
            <a:pPr lvl="1"/>
            <a:endParaRPr lang="en-US" sz="3600" b="1" dirty="0"/>
          </a:p>
        </p:txBody>
      </p:sp>
    </p:spTree>
    <p:extLst>
      <p:ext uri="{BB962C8B-B14F-4D97-AF65-F5344CB8AC3E}">
        <p14:creationId xmlns:p14="http://schemas.microsoft.com/office/powerpoint/2010/main" val="16447428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fontScale="90000"/>
          </a:bodyPr>
          <a:lstStyle/>
          <a:p>
            <a:pPr algn="ctr"/>
            <a:r>
              <a:rPr lang="en-US" sz="6000" b="1" dirty="0"/>
              <a:t>Becoming a Christian</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399" y="2336872"/>
            <a:ext cx="8424863" cy="4363966"/>
          </a:xfrm>
        </p:spPr>
        <p:txBody>
          <a:bodyPr>
            <a:normAutofit/>
          </a:bodyPr>
          <a:lstStyle/>
          <a:p>
            <a:r>
              <a:rPr lang="en-US" sz="4000" b="1" dirty="0"/>
              <a:t>Direct Command: Go, Teach, Baptize- Matthew 28:18-20</a:t>
            </a:r>
          </a:p>
          <a:p>
            <a:r>
              <a:rPr lang="en-US" sz="4000" b="1" dirty="0"/>
              <a:t>Approved Example: Philip and the Eunuch- Acts 8:38</a:t>
            </a:r>
          </a:p>
          <a:p>
            <a:r>
              <a:rPr lang="en-US" sz="4000" b="1" dirty="0"/>
              <a:t>Necessary Inference: Where? Have to have enough water to immerse</a:t>
            </a:r>
          </a:p>
          <a:p>
            <a:pPr lvl="1"/>
            <a:endParaRPr lang="en-US" sz="3600" b="1" dirty="0"/>
          </a:p>
        </p:txBody>
      </p:sp>
    </p:spTree>
    <p:extLst>
      <p:ext uri="{BB962C8B-B14F-4D97-AF65-F5344CB8AC3E}">
        <p14:creationId xmlns:p14="http://schemas.microsoft.com/office/powerpoint/2010/main" val="41410313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Pleasing to God</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400051" y="2100263"/>
            <a:ext cx="8743950" cy="4757737"/>
          </a:xfrm>
        </p:spPr>
        <p:txBody>
          <a:bodyPr>
            <a:normAutofit fontScale="92500" lnSpcReduction="10000"/>
          </a:bodyPr>
          <a:lstStyle/>
          <a:p>
            <a:r>
              <a:rPr lang="en-US" sz="3600" b="1" dirty="0"/>
              <a:t>Romans 12:1-2</a:t>
            </a:r>
          </a:p>
          <a:p>
            <a:pPr lvl="1"/>
            <a:r>
              <a:rPr lang="en-US" sz="3500" dirty="0"/>
              <a:t>1 I beseech you therefore, brethren, by the mercies of God, that ye present your bodies a living sacrifice, holy, acceptable unto God, which is your reasonable service.</a:t>
            </a:r>
          </a:p>
          <a:p>
            <a:pPr lvl="1"/>
            <a:r>
              <a:rPr lang="en-US" sz="3500" dirty="0"/>
              <a:t>2 And be not conformed to this world: but be ye transformed by the renewing of your mind, that ye may prove what is that good, and acceptable, and perfect, will of God.</a:t>
            </a:r>
          </a:p>
        </p:txBody>
      </p:sp>
    </p:spTree>
    <p:extLst>
      <p:ext uri="{BB962C8B-B14F-4D97-AF65-F5344CB8AC3E}">
        <p14:creationId xmlns:p14="http://schemas.microsoft.com/office/powerpoint/2010/main" val="4682315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4800" b="1" dirty="0"/>
              <a:t>Colossians 3:17</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3600" dirty="0"/>
              <a:t>17 And whatsoever ye do in word or deed, </a:t>
            </a:r>
            <a:r>
              <a:rPr lang="en-US" sz="3600" b="1" u="sng" dirty="0"/>
              <a:t>do all in the name of the Lord Jesus</a:t>
            </a:r>
            <a:r>
              <a:rPr lang="en-US" sz="3600" dirty="0"/>
              <a:t>, giving thanks to God and the Father by him.</a:t>
            </a:r>
            <a:endParaRPr lang="en-US" sz="3600" u="sng" dirty="0"/>
          </a:p>
        </p:txBody>
      </p:sp>
    </p:spTree>
    <p:extLst>
      <p:ext uri="{BB962C8B-B14F-4D97-AF65-F5344CB8AC3E}">
        <p14:creationId xmlns:p14="http://schemas.microsoft.com/office/powerpoint/2010/main" val="35004135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4800" b="1" dirty="0"/>
              <a:t>John 14:6</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3600" dirty="0"/>
              <a:t>6 Jesus saith unto him, I am the way, the truth, and the life: no man cometh unto the Father, but by me.</a:t>
            </a:r>
            <a:endParaRPr lang="en-US" sz="3600" u="sng" dirty="0"/>
          </a:p>
        </p:txBody>
      </p:sp>
    </p:spTree>
    <p:extLst>
      <p:ext uri="{BB962C8B-B14F-4D97-AF65-F5344CB8AC3E}">
        <p14:creationId xmlns:p14="http://schemas.microsoft.com/office/powerpoint/2010/main" val="25996656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fontScale="90000"/>
          </a:bodyPr>
          <a:lstStyle/>
          <a:p>
            <a:pPr algn="ctr"/>
            <a:r>
              <a:rPr lang="en-US" sz="6000" b="1" dirty="0"/>
              <a:t>Reward of Obedience</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399" y="2336872"/>
            <a:ext cx="8424863" cy="4363966"/>
          </a:xfrm>
        </p:spPr>
        <p:txBody>
          <a:bodyPr>
            <a:normAutofit/>
          </a:bodyPr>
          <a:lstStyle/>
          <a:p>
            <a:r>
              <a:rPr lang="en-US" sz="4000" b="1" dirty="0"/>
              <a:t>Hebrews 11:6</a:t>
            </a:r>
          </a:p>
          <a:p>
            <a:pPr lvl="1"/>
            <a:r>
              <a:rPr lang="en-US" sz="3600" dirty="0"/>
              <a:t>6 But without faith it is impossible to please him: for he that cometh to God must believe that he is, and that he is a rewarder of them that diligently seek him.</a:t>
            </a:r>
          </a:p>
        </p:txBody>
      </p:sp>
    </p:spTree>
    <p:extLst>
      <p:ext uri="{BB962C8B-B14F-4D97-AF65-F5344CB8AC3E}">
        <p14:creationId xmlns:p14="http://schemas.microsoft.com/office/powerpoint/2010/main" val="9825924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fontScale="90000"/>
          </a:bodyPr>
          <a:lstStyle/>
          <a:p>
            <a:pPr algn="ctr"/>
            <a:r>
              <a:rPr lang="en-US" sz="6000" b="1" dirty="0"/>
              <a:t>Reward of Obedience</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399" y="2336872"/>
            <a:ext cx="8424863" cy="4363966"/>
          </a:xfrm>
        </p:spPr>
        <p:txBody>
          <a:bodyPr>
            <a:normAutofit fontScale="92500"/>
          </a:bodyPr>
          <a:lstStyle/>
          <a:p>
            <a:r>
              <a:rPr lang="en-US" sz="4000" b="1" dirty="0"/>
              <a:t>Philippians 3:13-14</a:t>
            </a:r>
          </a:p>
          <a:p>
            <a:pPr lvl="1"/>
            <a:r>
              <a:rPr lang="en-US" sz="3600" b="1" dirty="0"/>
              <a:t>13 Brethren, I count not myself to have apprehended: but this one thing I do, forgetting those things which are behind, and reaching forth unto those things which are before,</a:t>
            </a:r>
          </a:p>
          <a:p>
            <a:pPr lvl="1"/>
            <a:r>
              <a:rPr lang="en-US" sz="3600" b="1" dirty="0"/>
              <a:t>14 I press toward the mark for the prize of the high calling of God in Christ Jesus.</a:t>
            </a:r>
          </a:p>
        </p:txBody>
      </p:sp>
    </p:spTree>
    <p:extLst>
      <p:ext uri="{BB962C8B-B14F-4D97-AF65-F5344CB8AC3E}">
        <p14:creationId xmlns:p14="http://schemas.microsoft.com/office/powerpoint/2010/main" val="52291343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Are you a Christian?</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399" y="2336872"/>
            <a:ext cx="8424863" cy="4363966"/>
          </a:xfrm>
        </p:spPr>
        <p:txBody>
          <a:bodyPr>
            <a:normAutofit lnSpcReduction="10000"/>
          </a:bodyPr>
          <a:lstStyle/>
          <a:p>
            <a:r>
              <a:rPr lang="en-US" sz="6000" b="1" dirty="0"/>
              <a:t>Hear- </a:t>
            </a:r>
            <a:r>
              <a:rPr lang="en-US" b="1" dirty="0"/>
              <a:t>Romans 10:17</a:t>
            </a:r>
            <a:endParaRPr lang="en-US" sz="6000" b="1" dirty="0"/>
          </a:p>
          <a:p>
            <a:pPr lvl="1"/>
            <a:r>
              <a:rPr lang="en-US" sz="6000" b="1" dirty="0"/>
              <a:t>Believe- </a:t>
            </a:r>
            <a:r>
              <a:rPr lang="en-US" sz="2600" b="1" dirty="0"/>
              <a:t>John 8:24</a:t>
            </a:r>
          </a:p>
          <a:p>
            <a:pPr lvl="2"/>
            <a:r>
              <a:rPr lang="en-US" sz="6000" b="1" dirty="0"/>
              <a:t>Repent- </a:t>
            </a:r>
            <a:r>
              <a:rPr lang="en-US" sz="2600" b="1" dirty="0">
                <a:solidFill>
                  <a:prstClr val="white"/>
                </a:solidFill>
              </a:rPr>
              <a:t>Acts 2:38</a:t>
            </a:r>
            <a:endParaRPr lang="en-US" sz="6000" b="1" dirty="0"/>
          </a:p>
          <a:p>
            <a:pPr lvl="3"/>
            <a:r>
              <a:rPr lang="en-US" sz="6000" b="1" dirty="0"/>
              <a:t>Confess- </a:t>
            </a:r>
            <a:r>
              <a:rPr lang="en-US" sz="2600" b="1" dirty="0">
                <a:solidFill>
                  <a:prstClr val="white"/>
                </a:solidFill>
              </a:rPr>
              <a:t>Romans 10:9-10</a:t>
            </a:r>
          </a:p>
          <a:p>
            <a:pPr lvl="3"/>
            <a:r>
              <a:rPr lang="en-US" sz="6000" b="1" dirty="0"/>
              <a:t>Be Baptized-</a:t>
            </a:r>
            <a:r>
              <a:rPr lang="en-US" sz="2600" b="1" dirty="0">
                <a:solidFill>
                  <a:prstClr val="white"/>
                </a:solidFill>
              </a:rPr>
              <a:t> Mark 16:16</a:t>
            </a:r>
            <a:endParaRPr lang="en-US" sz="6000" b="1" dirty="0"/>
          </a:p>
        </p:txBody>
      </p:sp>
    </p:spTree>
    <p:extLst>
      <p:ext uri="{BB962C8B-B14F-4D97-AF65-F5344CB8AC3E}">
        <p14:creationId xmlns:p14="http://schemas.microsoft.com/office/powerpoint/2010/main" val="1754515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4800" b="1" dirty="0"/>
              <a:t>Matthew 21:23 NIV</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181975" cy="4178227"/>
          </a:xfrm>
        </p:spPr>
        <p:txBody>
          <a:bodyPr>
            <a:normAutofit/>
          </a:bodyPr>
          <a:lstStyle/>
          <a:p>
            <a:r>
              <a:rPr lang="en-US" sz="4800" b="1" u="sng" dirty="0"/>
              <a:t>“By what authority are you doing these things?” </a:t>
            </a:r>
            <a:r>
              <a:rPr lang="en-US" sz="4800" dirty="0"/>
              <a:t>they asked. </a:t>
            </a:r>
            <a:r>
              <a:rPr lang="en-US" sz="4800" b="1" u="sng" dirty="0"/>
              <a:t>“And who gave you this authority?”</a:t>
            </a:r>
          </a:p>
        </p:txBody>
      </p:sp>
    </p:spTree>
    <p:extLst>
      <p:ext uri="{BB962C8B-B14F-4D97-AF65-F5344CB8AC3E}">
        <p14:creationId xmlns:p14="http://schemas.microsoft.com/office/powerpoint/2010/main" val="1755758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4800" b="1" dirty="0"/>
              <a:t>Colossians 3:17</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3600" dirty="0"/>
              <a:t>17 And whatsoever ye do in word or deed, </a:t>
            </a:r>
            <a:r>
              <a:rPr lang="en-US" sz="3600" b="1" u="sng" dirty="0"/>
              <a:t>do all in the name of the Lord Jesus</a:t>
            </a:r>
            <a:r>
              <a:rPr lang="en-US" sz="3600" dirty="0"/>
              <a:t>, giving thanks to God and the Father by him.</a:t>
            </a:r>
            <a:endParaRPr lang="en-US" sz="3600" u="sng" dirty="0"/>
          </a:p>
        </p:txBody>
      </p:sp>
    </p:spTree>
    <p:extLst>
      <p:ext uri="{BB962C8B-B14F-4D97-AF65-F5344CB8AC3E}">
        <p14:creationId xmlns:p14="http://schemas.microsoft.com/office/powerpoint/2010/main" val="3384733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Looking unto Jesus</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John 4:34</a:t>
            </a:r>
          </a:p>
          <a:p>
            <a:pPr lvl="1"/>
            <a:r>
              <a:rPr lang="en-US" sz="3600" dirty="0"/>
              <a:t>34 Jesus saith unto them, My meat is to do the will of him that sent me, and to finish his work.</a:t>
            </a:r>
          </a:p>
        </p:txBody>
      </p:sp>
    </p:spTree>
    <p:extLst>
      <p:ext uri="{BB962C8B-B14F-4D97-AF65-F5344CB8AC3E}">
        <p14:creationId xmlns:p14="http://schemas.microsoft.com/office/powerpoint/2010/main" val="3489038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Looking unto Jesus</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John 5:19</a:t>
            </a:r>
          </a:p>
          <a:p>
            <a:pPr lvl="1"/>
            <a:r>
              <a:rPr lang="en-US" sz="3600" dirty="0"/>
              <a:t>19 Then answered Jesus and said unto them, Verily, verily, I say unto you, The Son can do nothing of himself, but what he </a:t>
            </a:r>
            <a:r>
              <a:rPr lang="en-US" sz="3600" dirty="0" err="1"/>
              <a:t>seeth</a:t>
            </a:r>
            <a:r>
              <a:rPr lang="en-US" sz="3600" dirty="0"/>
              <a:t> the Father do: for what things </a:t>
            </a:r>
            <a:r>
              <a:rPr lang="en-US" sz="3600" dirty="0" err="1"/>
              <a:t>soever</a:t>
            </a:r>
            <a:r>
              <a:rPr lang="en-US" sz="3600" dirty="0"/>
              <a:t> he doeth, these also doeth the Son likewise.</a:t>
            </a:r>
          </a:p>
        </p:txBody>
      </p:sp>
    </p:spTree>
    <p:extLst>
      <p:ext uri="{BB962C8B-B14F-4D97-AF65-F5344CB8AC3E}">
        <p14:creationId xmlns:p14="http://schemas.microsoft.com/office/powerpoint/2010/main" val="2354746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857-BDFD-4689-80F2-E607615B3EB5}"/>
              </a:ext>
            </a:extLst>
          </p:cNvPr>
          <p:cNvSpPr>
            <a:spLocks noGrp="1"/>
          </p:cNvSpPr>
          <p:nvPr>
            <p:ph type="title"/>
          </p:nvPr>
        </p:nvSpPr>
        <p:spPr>
          <a:xfrm>
            <a:off x="0" y="753228"/>
            <a:ext cx="7543800" cy="1080938"/>
          </a:xfrm>
        </p:spPr>
        <p:txBody>
          <a:bodyPr>
            <a:normAutofit/>
          </a:bodyPr>
          <a:lstStyle/>
          <a:p>
            <a:pPr algn="ctr"/>
            <a:r>
              <a:rPr lang="en-US" sz="6000" b="1" dirty="0"/>
              <a:t>Looking unto Jesus</a:t>
            </a:r>
          </a:p>
        </p:txBody>
      </p:sp>
      <p:sp>
        <p:nvSpPr>
          <p:cNvPr id="3" name="Content Placeholder 2">
            <a:extLst>
              <a:ext uri="{FF2B5EF4-FFF2-40B4-BE49-F238E27FC236}">
                <a16:creationId xmlns:a16="http://schemas.microsoft.com/office/drawing/2014/main" id="{5D539D0F-49BE-424B-9EBF-A1FC4819EC03}"/>
              </a:ext>
            </a:extLst>
          </p:cNvPr>
          <p:cNvSpPr>
            <a:spLocks noGrp="1"/>
          </p:cNvSpPr>
          <p:nvPr>
            <p:ph idx="1"/>
          </p:nvPr>
        </p:nvSpPr>
        <p:spPr>
          <a:xfrm>
            <a:off x="533400" y="2336872"/>
            <a:ext cx="8096250" cy="4178227"/>
          </a:xfrm>
        </p:spPr>
        <p:txBody>
          <a:bodyPr>
            <a:normAutofit/>
          </a:bodyPr>
          <a:lstStyle/>
          <a:p>
            <a:r>
              <a:rPr lang="en-US" sz="4000" b="1" dirty="0"/>
              <a:t>John 5:30</a:t>
            </a:r>
          </a:p>
          <a:p>
            <a:pPr lvl="1"/>
            <a:r>
              <a:rPr lang="en-US" sz="3600" dirty="0"/>
              <a:t>30 I can of mine own self do nothing: as I hear, I judge: and my judgment is just; because I seek not mine own will, but the will of the Father which hath sent me.</a:t>
            </a:r>
          </a:p>
        </p:txBody>
      </p:sp>
    </p:spTree>
    <p:extLst>
      <p:ext uri="{BB962C8B-B14F-4D97-AF65-F5344CB8AC3E}">
        <p14:creationId xmlns:p14="http://schemas.microsoft.com/office/powerpoint/2010/main" val="2828553751"/>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919</TotalTime>
  <Words>3290</Words>
  <Application>Microsoft Office PowerPoint</Application>
  <PresentationFormat>On-screen Show (4:3)</PresentationFormat>
  <Paragraphs>312</Paragraphs>
  <Slides>49</Slides>
  <Notes>48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49</vt:i4>
      </vt:variant>
    </vt:vector>
  </HeadingPairs>
  <TitlesOfParts>
    <vt:vector size="53" baseType="lpstr">
      <vt:lpstr>Arial</vt:lpstr>
      <vt:lpstr>Calibri</vt:lpstr>
      <vt:lpstr>Trebuchet MS</vt:lpstr>
      <vt:lpstr>Berlin</vt:lpstr>
      <vt:lpstr>Looking to Jesus</vt:lpstr>
      <vt:lpstr>Sermon Topics</vt:lpstr>
      <vt:lpstr>By What Authority?</vt:lpstr>
      <vt:lpstr>Matthew 21:23-27</vt:lpstr>
      <vt:lpstr>Matthew 21:23 NIV</vt:lpstr>
      <vt:lpstr>Colossians 3:17</vt:lpstr>
      <vt:lpstr>Looking unto Jesus</vt:lpstr>
      <vt:lpstr>Looking unto Jesus</vt:lpstr>
      <vt:lpstr>Looking unto Jesus</vt:lpstr>
      <vt:lpstr>Looking unto Jesus</vt:lpstr>
      <vt:lpstr>Looking unto Jesus</vt:lpstr>
      <vt:lpstr>Looking unto Jesus</vt:lpstr>
      <vt:lpstr>Looking unto Jesus</vt:lpstr>
      <vt:lpstr>Looking unto Jesus</vt:lpstr>
      <vt:lpstr>Looking unto Jesus</vt:lpstr>
      <vt:lpstr>Looking unto Jesus</vt:lpstr>
      <vt:lpstr>Matthew 28:18-20</vt:lpstr>
      <vt:lpstr>Following Commands?</vt:lpstr>
      <vt:lpstr>When We Follow?</vt:lpstr>
      <vt:lpstr>Following Authority</vt:lpstr>
      <vt:lpstr>Jesus is Truth</vt:lpstr>
      <vt:lpstr>Following Authority</vt:lpstr>
      <vt:lpstr>His Will</vt:lpstr>
      <vt:lpstr>His Will</vt:lpstr>
      <vt:lpstr>Following Man</vt:lpstr>
      <vt:lpstr>Following Man</vt:lpstr>
      <vt:lpstr>Following Man</vt:lpstr>
      <vt:lpstr>Following Man</vt:lpstr>
      <vt:lpstr>Following Man</vt:lpstr>
      <vt:lpstr>Following Man</vt:lpstr>
      <vt:lpstr>Follow Christ</vt:lpstr>
      <vt:lpstr>Study the Word</vt:lpstr>
      <vt:lpstr>Rightly Divide</vt:lpstr>
      <vt:lpstr>Hold the Pattern</vt:lpstr>
      <vt:lpstr>Establish Authority</vt:lpstr>
      <vt:lpstr>Establish Authority</vt:lpstr>
      <vt:lpstr>Establish Authority</vt:lpstr>
      <vt:lpstr>Establish Authority</vt:lpstr>
      <vt:lpstr>Establish Authority</vt:lpstr>
      <vt:lpstr>Establish Authority</vt:lpstr>
      <vt:lpstr>Authority Established</vt:lpstr>
      <vt:lpstr>The Lord’s Supper</vt:lpstr>
      <vt:lpstr>Becoming a Christian</vt:lpstr>
      <vt:lpstr>Pleasing to God</vt:lpstr>
      <vt:lpstr>Colossians 3:17</vt:lpstr>
      <vt:lpstr>John 14:6</vt:lpstr>
      <vt:lpstr>Reward of Obedience</vt:lpstr>
      <vt:lpstr>Reward of Obedience</vt:lpstr>
      <vt:lpstr>Are you a Christian?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By What Authority?</dc:title>
  <dc:creator>Auditorium</dc:creator>
  <cp:lastModifiedBy>Auditorium</cp:lastModifiedBy>
  <cp:revision>30</cp:revision>
  <dcterms:created xsi:type="dcterms:W3CDTF">2019-03-09T13:55:35Z</dcterms:created>
  <dcterms:modified xsi:type="dcterms:W3CDTF">2019-03-10T05:15:19Z</dcterms:modified>
</cp:coreProperties>
</file>