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75" r:id="rId2"/>
    <p:sldId id="256" r:id="rId3"/>
    <p:sldId id="257" r:id="rId4"/>
    <p:sldId id="258" r:id="rId5"/>
    <p:sldId id="259" r:id="rId6"/>
    <p:sldId id="260" r:id="rId7"/>
    <p:sldId id="261" r:id="rId8"/>
    <p:sldId id="262" r:id="rId9"/>
    <p:sldId id="263" r:id="rId10"/>
    <p:sldId id="265" r:id="rId11"/>
    <p:sldId id="266" r:id="rId12"/>
    <p:sldId id="267" r:id="rId13"/>
    <p:sldId id="268" r:id="rId14"/>
    <p:sldId id="269" r:id="rId15"/>
    <p:sldId id="274" r:id="rId16"/>
    <p:sldId id="270" r:id="rId17"/>
    <p:sldId id="271" r:id="rId18"/>
    <p:sldId id="272"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0" d="100"/>
          <a:sy n="60" d="100"/>
        </p:scale>
        <p:origin x="96"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5C639D-3036-455E-BD87-77D2B7650984}"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AAB3D7B-5A26-4967-A42E-4A4C95849265}" type="slidenum">
              <a:rPr lang="en-US" smtClean="0"/>
              <a:t>‹#›</a:t>
            </a:fld>
            <a:endParaRPr lang="en-US"/>
          </a:p>
        </p:txBody>
      </p:sp>
    </p:spTree>
    <p:extLst>
      <p:ext uri="{BB962C8B-B14F-4D97-AF65-F5344CB8AC3E}">
        <p14:creationId xmlns:p14="http://schemas.microsoft.com/office/powerpoint/2010/main" val="322263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C639D-3036-455E-BD87-77D2B7650984}"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789821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C639D-3036-455E-BD87-77D2B7650984}"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3632618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C639D-3036-455E-BD87-77D2B7650984}" type="datetimeFigureOut">
              <a:rPr lang="en-US" smtClean="0"/>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3848067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3C5C639D-3036-455E-BD87-77D2B7650984}" type="datetimeFigureOut">
              <a:rPr lang="en-US" smtClean="0"/>
              <a:t>10/8/2017</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AAB3D7B-5A26-4967-A42E-4A4C95849265}" type="slidenum">
              <a:rPr lang="en-US" smtClean="0"/>
              <a:t>‹#›</a:t>
            </a:fld>
            <a:endParaRPr lang="en-US"/>
          </a:p>
        </p:txBody>
      </p:sp>
    </p:spTree>
    <p:extLst>
      <p:ext uri="{BB962C8B-B14F-4D97-AF65-F5344CB8AC3E}">
        <p14:creationId xmlns:p14="http://schemas.microsoft.com/office/powerpoint/2010/main" val="1290762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5C639D-3036-455E-BD87-77D2B7650984}" type="datetimeFigureOut">
              <a:rPr lang="en-US" smtClean="0"/>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512763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5C639D-3036-455E-BD87-77D2B7650984}" type="datetimeFigureOut">
              <a:rPr lang="en-US" smtClean="0"/>
              <a:t>10/8/2017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1594911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5C639D-3036-455E-BD87-77D2B7650984}" type="datetimeFigureOut">
              <a:rPr lang="en-US" smtClean="0"/>
              <a:t>10/8/2017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2075937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C639D-3036-455E-BD87-77D2B7650984}" type="datetimeFigureOut">
              <a:rPr lang="en-US" smtClean="0"/>
              <a:t>10/8/2017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974563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C5C639D-3036-455E-BD87-77D2B7650984}" type="datetimeFigureOut">
              <a:rPr lang="en-US" smtClean="0"/>
              <a:t>10/8/2017</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397604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C5C639D-3036-455E-BD87-77D2B7650984}" type="datetimeFigureOut">
              <a:rPr lang="en-US" smtClean="0"/>
              <a:t>10/8/2017</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AAB3D7B-5A26-4967-A42E-4A4C95849265}" type="slidenum">
              <a:rPr lang="en-US" smtClean="0"/>
              <a:t>‹#›</a:t>
            </a:fld>
            <a:endParaRPr lang="en-US"/>
          </a:p>
        </p:txBody>
      </p:sp>
    </p:spTree>
    <p:extLst>
      <p:ext uri="{BB962C8B-B14F-4D97-AF65-F5344CB8AC3E}">
        <p14:creationId xmlns:p14="http://schemas.microsoft.com/office/powerpoint/2010/main" val="370814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C5C639D-3036-455E-BD87-77D2B7650984}" type="datetimeFigureOut">
              <a:rPr lang="en-US" smtClean="0"/>
              <a:t>10/8/2017</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AAB3D7B-5A26-4967-A42E-4A4C95849265}" type="slidenum">
              <a:rPr lang="en-US" smtClean="0"/>
              <a:t>‹#›</a:t>
            </a:fld>
            <a:endParaRPr lang="en-US"/>
          </a:p>
        </p:txBody>
      </p:sp>
    </p:spTree>
    <p:extLst>
      <p:ext uri="{BB962C8B-B14F-4D97-AF65-F5344CB8AC3E}">
        <p14:creationId xmlns:p14="http://schemas.microsoft.com/office/powerpoint/2010/main" val="694431802"/>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5CFEE-7D78-49A5-9B31-2620F098945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8E29013-70C6-448B-9713-70CE73F1722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54826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 Choice touches us in Daniel 3</a:t>
            </a:r>
          </a:p>
        </p:txBody>
      </p:sp>
      <p:sp>
        <p:nvSpPr>
          <p:cNvPr id="3" name="Content Placeholder 2"/>
          <p:cNvSpPr>
            <a:spLocks noGrp="1"/>
          </p:cNvSpPr>
          <p:nvPr>
            <p:ph idx="1"/>
          </p:nvPr>
        </p:nvSpPr>
        <p:spPr/>
        <p:txBody>
          <a:bodyPr/>
          <a:lstStyle/>
          <a:p>
            <a:r>
              <a:rPr lang="en-US" sz="2400" dirty="0"/>
              <a:t>"If it be so, our God whom we serve is able to deliver us from the furnace of blazing fire; and He will deliver us out of your hand, O king. But even if He does not, let it be known to you, O king, that </a:t>
            </a:r>
            <a:r>
              <a:rPr lang="en-US" sz="2400" dirty="0">
                <a:highlight>
                  <a:srgbClr val="FFFF00"/>
                </a:highlight>
              </a:rPr>
              <a:t>we are not</a:t>
            </a:r>
            <a:r>
              <a:rPr lang="en-US" sz="2400" dirty="0"/>
              <a:t> going to serve your gods or worship the golden image that you have set up.“ </a:t>
            </a:r>
          </a:p>
          <a:p>
            <a:r>
              <a:rPr lang="en-US" dirty="0"/>
              <a:t>Daniel 3:17-18</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621" y="3705410"/>
            <a:ext cx="4446886" cy="2833979"/>
          </a:xfrm>
          <a:prstGeom prst="rect">
            <a:avLst/>
          </a:prstGeom>
        </p:spPr>
      </p:pic>
    </p:spTree>
    <p:extLst>
      <p:ext uri="{BB962C8B-B14F-4D97-AF65-F5344CB8AC3E}">
        <p14:creationId xmlns:p14="http://schemas.microsoft.com/office/powerpoint/2010/main" val="3016728315"/>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again as we read Daniel 6</a:t>
            </a:r>
          </a:p>
        </p:txBody>
      </p:sp>
      <p:sp>
        <p:nvSpPr>
          <p:cNvPr id="3" name="Content Placeholder 2"/>
          <p:cNvSpPr>
            <a:spLocks noGrp="1"/>
          </p:cNvSpPr>
          <p:nvPr>
            <p:ph idx="1"/>
          </p:nvPr>
        </p:nvSpPr>
        <p:spPr/>
        <p:txBody>
          <a:bodyPr>
            <a:normAutofit/>
          </a:bodyPr>
          <a:lstStyle/>
          <a:p>
            <a:r>
              <a:rPr lang="en-US" dirty="0"/>
              <a:t>Then the king gave orders, and Daniel was brought in and cast into the lions' den. The king spoke and said to Daniel, "Your God whom you constantly serve will Himself deliver you." A stone was brought and laid over the mouth of the den; and the king sealed it with his own signet ring and with the signet rings of his nobles, so that nothing would be changed in regard to Daniel. Then the king went off to his palace and spent the night fasting, and no entertainment was brought before him; and his sleep fled from him. Then the king arose at dawn, at the break of day, and went in haste to the lions' den.  When he had come near the den to Daniel, he cried out with a troubled voice. The king spoke and said to Daniel, "Daniel, servant of the living God, has your God, whom you constantly serve, been able to deliver you from the lions?“ Daniel 6:16-20</a:t>
            </a:r>
          </a:p>
          <a:p>
            <a:endParaRPr lang="en-US" dirty="0"/>
          </a:p>
        </p:txBody>
      </p:sp>
    </p:spTree>
    <p:extLst>
      <p:ext uri="{BB962C8B-B14F-4D97-AF65-F5344CB8AC3E}">
        <p14:creationId xmlns:p14="http://schemas.microsoft.com/office/powerpoint/2010/main" val="23682349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 choice is even present as Jesus calls his apostles. 	</a:t>
            </a:r>
          </a:p>
        </p:txBody>
      </p:sp>
      <p:sp>
        <p:nvSpPr>
          <p:cNvPr id="3" name="Content Placeholder 2"/>
          <p:cNvSpPr>
            <a:spLocks noGrp="1"/>
          </p:cNvSpPr>
          <p:nvPr>
            <p:ph idx="1"/>
          </p:nvPr>
        </p:nvSpPr>
        <p:spPr>
          <a:xfrm>
            <a:off x="1069848" y="2796208"/>
            <a:ext cx="10058400" cy="3375991"/>
          </a:xfrm>
        </p:spPr>
        <p:txBody>
          <a:bodyPr>
            <a:normAutofit fontScale="92500" lnSpcReduction="10000"/>
          </a:bodyPr>
          <a:lstStyle/>
          <a:p>
            <a:r>
              <a:rPr lang="en-US" sz="2400" dirty="0"/>
              <a:t>Now as Jesus was walking by the Sea of Galilee, He saw two brothers, Simon who was called Peter, and Andrew his brother, casting a net into the sea; for they were fishermen. And He said to them, "Follow Me, and I will make you fishers of men." </a:t>
            </a:r>
            <a:r>
              <a:rPr lang="en-US" sz="2400" dirty="0">
                <a:highlight>
                  <a:srgbClr val="FFFF00"/>
                </a:highlight>
              </a:rPr>
              <a:t>Immediately they left their nets</a:t>
            </a:r>
            <a:r>
              <a:rPr lang="en-US" sz="2400" dirty="0"/>
              <a:t> and followed Him.   Going on from there He saw two other brothers, James the son of Zebedee, and John his brother, in the boat with Zebedee their father, mending their nets; and He called them. Immediately they left the boat and their father, and followed Him.</a:t>
            </a:r>
          </a:p>
          <a:p>
            <a:r>
              <a:rPr lang="en-US" dirty="0"/>
              <a:t>Matthew 4:18-22</a:t>
            </a:r>
          </a:p>
          <a:p>
            <a:endParaRPr lang="en-US" dirty="0"/>
          </a:p>
        </p:txBody>
      </p:sp>
    </p:spTree>
    <p:extLst>
      <p:ext uri="{BB962C8B-B14F-4D97-AF65-F5344CB8AC3E}">
        <p14:creationId xmlns:p14="http://schemas.microsoft.com/office/powerpoint/2010/main" val="42838519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a:t>Choice is there as Jesus gives his life for us. </a:t>
            </a:r>
          </a:p>
        </p:txBody>
      </p:sp>
      <p:sp>
        <p:nvSpPr>
          <p:cNvPr id="3" name="Content Placeholder 2"/>
          <p:cNvSpPr>
            <a:spLocks noGrp="1"/>
          </p:cNvSpPr>
          <p:nvPr>
            <p:ph type="subTitle" idx="1"/>
          </p:nvPr>
        </p:nvSpPr>
        <p:spPr>
          <a:xfrm>
            <a:off x="1069847" y="4389119"/>
            <a:ext cx="8909040" cy="2130951"/>
          </a:xfrm>
        </p:spPr>
        <p:txBody>
          <a:bodyPr>
            <a:normAutofit fontScale="85000" lnSpcReduction="10000"/>
          </a:bodyPr>
          <a:lstStyle/>
          <a:p>
            <a:r>
              <a:rPr lang="en-US" sz="3100" dirty="0"/>
              <a:t>Then He said to them, "My soul is deeply grieved, to the point of death; remain here and keep watch with Me."  And He went a little beyond them, and fell on His face and prayed, saying, "My Father, if it is possible, let this cup pass from Me; </a:t>
            </a:r>
            <a:r>
              <a:rPr lang="en-US" sz="3100" dirty="0">
                <a:highlight>
                  <a:srgbClr val="FFFF00"/>
                </a:highlight>
              </a:rPr>
              <a:t>yet not as I will, but as You will</a:t>
            </a:r>
            <a:r>
              <a:rPr lang="en-US" sz="3100" dirty="0"/>
              <a:t>.“ Matthew 26: 38-39</a:t>
            </a:r>
          </a:p>
          <a:p>
            <a:endParaRPr lang="en-US" dirty="0"/>
          </a:p>
        </p:txBody>
      </p:sp>
    </p:spTree>
    <p:extLst>
      <p:ext uri="{BB962C8B-B14F-4D97-AF65-F5344CB8AC3E}">
        <p14:creationId xmlns:p14="http://schemas.microsoft.com/office/powerpoint/2010/main" val="37745815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 choice is even present as God’s plan is fulfilled. </a:t>
            </a:r>
          </a:p>
        </p:txBody>
      </p:sp>
      <p:sp>
        <p:nvSpPr>
          <p:cNvPr id="3" name="Content Placeholder 2"/>
          <p:cNvSpPr>
            <a:spLocks noGrp="1"/>
          </p:cNvSpPr>
          <p:nvPr>
            <p:ph idx="1"/>
          </p:nvPr>
        </p:nvSpPr>
        <p:spPr>
          <a:xfrm>
            <a:off x="1069848" y="2902226"/>
            <a:ext cx="10058400" cy="3269974"/>
          </a:xfrm>
        </p:spPr>
        <p:txBody>
          <a:bodyPr/>
          <a:lstStyle/>
          <a:p>
            <a:r>
              <a:rPr lang="en-US" dirty="0"/>
              <a:t> So when the people gathered together, Pilate said to them, "Whom do you want me to release for you? Barabbas, or Jesus who is called Christ?" For he knew that because of envy they had handed Him over. While he was sitting on the judgment seat, </a:t>
            </a:r>
            <a:r>
              <a:rPr lang="en-US" b="1" u="sng" dirty="0"/>
              <a:t>his wife</a:t>
            </a:r>
            <a:r>
              <a:rPr lang="en-US" dirty="0"/>
              <a:t> sent him a message, saying, "</a:t>
            </a:r>
            <a:r>
              <a:rPr lang="en-US" dirty="0">
                <a:highlight>
                  <a:srgbClr val="FFFF00"/>
                </a:highlight>
              </a:rPr>
              <a:t>Have nothing to do with that righteous Man</a:t>
            </a:r>
            <a:r>
              <a:rPr lang="en-US" dirty="0"/>
              <a:t>; for last night I suffered greatly in a dream because of Him." But the chief priests and the elders persuaded the crowds to ask for Barabbas and to put Jesus to death. But the governor said to them, "Which of the two do you want me to release for you?" And they said, "</a:t>
            </a:r>
            <a:r>
              <a:rPr lang="en-US" dirty="0">
                <a:highlight>
                  <a:srgbClr val="FFFF00"/>
                </a:highlight>
              </a:rPr>
              <a:t>Barabbas.</a:t>
            </a:r>
            <a:r>
              <a:rPr lang="en-US" dirty="0"/>
              <a:t>" Matthew 27: 17-21</a:t>
            </a:r>
          </a:p>
          <a:p>
            <a:pPr marL="0" indent="0">
              <a:buNone/>
            </a:pPr>
            <a:endParaRPr lang="en-US" dirty="0"/>
          </a:p>
        </p:txBody>
      </p:sp>
    </p:spTree>
    <p:extLst>
      <p:ext uri="{BB962C8B-B14F-4D97-AF65-F5344CB8AC3E}">
        <p14:creationId xmlns:p14="http://schemas.microsoft.com/office/powerpoint/2010/main" val="180327128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6502C8-93AA-414B-ADB9-4F7E50E1D243}"/>
              </a:ext>
            </a:extLst>
          </p:cNvPr>
          <p:cNvSpPr>
            <a:spLocks noGrp="1"/>
          </p:cNvSpPr>
          <p:nvPr>
            <p:ph type="ctrTitle"/>
          </p:nvPr>
        </p:nvSpPr>
        <p:spPr/>
        <p:txBody>
          <a:bodyPr/>
          <a:lstStyle/>
          <a:p>
            <a:r>
              <a:rPr lang="en-US" sz="5400" dirty="0"/>
              <a:t>Choice is even there as Jesus hangs on the Cross</a:t>
            </a:r>
          </a:p>
        </p:txBody>
      </p:sp>
      <p:sp>
        <p:nvSpPr>
          <p:cNvPr id="5" name="Subtitle 4">
            <a:extLst>
              <a:ext uri="{FF2B5EF4-FFF2-40B4-BE49-F238E27FC236}">
                <a16:creationId xmlns:a16="http://schemas.microsoft.com/office/drawing/2014/main" id="{6F8613A6-7127-456B-8EF8-5401CE5E50DF}"/>
              </a:ext>
            </a:extLst>
          </p:cNvPr>
          <p:cNvSpPr>
            <a:spLocks noGrp="1"/>
          </p:cNvSpPr>
          <p:nvPr>
            <p:ph type="subTitle" idx="1"/>
          </p:nvPr>
        </p:nvSpPr>
        <p:spPr>
          <a:xfrm>
            <a:off x="1069848" y="4389119"/>
            <a:ext cx="8715836" cy="2236270"/>
          </a:xfrm>
        </p:spPr>
        <p:txBody>
          <a:bodyPr/>
          <a:lstStyle/>
          <a:p>
            <a:r>
              <a:rPr lang="en-US" dirty="0"/>
              <a:t>…Or do you think that I cannot appeal to My Father, and He will at once put at My disposal more than 12 legions of Angels? Matthew 26:53</a:t>
            </a:r>
          </a:p>
          <a:p>
            <a:r>
              <a:rPr lang="en-US" dirty="0"/>
              <a:t>…And Jesus cried out again with a loud voice, and yielded up His Spirit. Matthew 27: 50</a:t>
            </a:r>
          </a:p>
        </p:txBody>
      </p:sp>
    </p:spTree>
    <p:extLst>
      <p:ext uri="{BB962C8B-B14F-4D97-AF65-F5344CB8AC3E}">
        <p14:creationId xmlns:p14="http://schemas.microsoft.com/office/powerpoint/2010/main" val="3755861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roads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82017" y="1730326"/>
            <a:ext cx="8044195" cy="4826517"/>
          </a:xfrm>
        </p:spPr>
      </p:pic>
    </p:spTree>
    <p:extLst>
      <p:ext uri="{BB962C8B-B14F-4D97-AF65-F5344CB8AC3E}">
        <p14:creationId xmlns:p14="http://schemas.microsoft.com/office/powerpoint/2010/main" val="484602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9848" y="732234"/>
            <a:ext cx="4138637" cy="5760983"/>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01781" y="1702192"/>
            <a:ext cx="5299857" cy="3526814"/>
          </a:xfrm>
          <a:prstGeom prst="rect">
            <a:avLst/>
          </a:prstGeom>
        </p:spPr>
      </p:pic>
    </p:spTree>
    <p:extLst>
      <p:ext uri="{BB962C8B-B14F-4D97-AF65-F5344CB8AC3E}">
        <p14:creationId xmlns:p14="http://schemas.microsoft.com/office/powerpoint/2010/main" val="1231844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9847" y="206795"/>
            <a:ext cx="9565327" cy="6376885"/>
          </a:xfrm>
        </p:spPr>
      </p:pic>
    </p:spTree>
    <p:extLst>
      <p:ext uri="{BB962C8B-B14F-4D97-AF65-F5344CB8AC3E}">
        <p14:creationId xmlns:p14="http://schemas.microsoft.com/office/powerpoint/2010/main" val="90255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617" y="124635"/>
            <a:ext cx="11816861" cy="6597748"/>
          </a:xfrm>
        </p:spPr>
      </p:pic>
    </p:spTree>
    <p:extLst>
      <p:ext uri="{BB962C8B-B14F-4D97-AF65-F5344CB8AC3E}">
        <p14:creationId xmlns:p14="http://schemas.microsoft.com/office/powerpoint/2010/main" val="3078008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93459" y="365126"/>
            <a:ext cx="6848064" cy="3834916"/>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2863" y="3941130"/>
            <a:ext cx="2536234" cy="2372253"/>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34386" y="4388334"/>
            <a:ext cx="2377780" cy="2325406"/>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63753" y="498478"/>
            <a:ext cx="2717773" cy="3756503"/>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7476" y="3897038"/>
            <a:ext cx="2406241" cy="2460436"/>
          </a:xfrm>
          <a:prstGeom prst="rect">
            <a:avLst/>
          </a:prstGeom>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78" y="0"/>
            <a:ext cx="2162175" cy="2114550"/>
          </a:xfrm>
          <a:prstGeom prst="rect">
            <a:avLst/>
          </a:prstGeom>
        </p:spPr>
      </p:pic>
    </p:spTree>
    <p:extLst>
      <p:ext uri="{BB962C8B-B14F-4D97-AF65-F5344CB8AC3E}">
        <p14:creationId xmlns:p14="http://schemas.microsoft.com/office/powerpoint/2010/main" val="219033846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Choices	</a:t>
            </a:r>
          </a:p>
        </p:txBody>
      </p:sp>
      <p:sp>
        <p:nvSpPr>
          <p:cNvPr id="5" name="Content Placeholder 4"/>
          <p:cNvSpPr>
            <a:spLocks noGrp="1"/>
          </p:cNvSpPr>
          <p:nvPr>
            <p:ph idx="1"/>
          </p:nvPr>
        </p:nvSpPr>
        <p:spPr/>
        <p:txBody>
          <a:bodyPr>
            <a:normAutofit/>
          </a:bodyPr>
          <a:lstStyle/>
          <a:p>
            <a:r>
              <a:rPr lang="en-US" sz="2800" dirty="0"/>
              <a:t>I've had choices</a:t>
            </a:r>
            <a:br>
              <a:rPr lang="en-US" sz="2800" dirty="0"/>
            </a:br>
            <a:r>
              <a:rPr lang="en-US" sz="2800" dirty="0"/>
              <a:t>Since the day that I was born</a:t>
            </a:r>
            <a:br>
              <a:rPr lang="en-US" sz="2800" dirty="0"/>
            </a:br>
            <a:r>
              <a:rPr lang="en-US" sz="2800" dirty="0"/>
              <a:t>There were voices</a:t>
            </a:r>
            <a:br>
              <a:rPr lang="en-US" sz="2800" dirty="0"/>
            </a:br>
            <a:r>
              <a:rPr lang="en-US" sz="2800" dirty="0"/>
              <a:t>That told me right from wrong</a:t>
            </a:r>
            <a:br>
              <a:rPr lang="en-US" sz="2800" dirty="0"/>
            </a:br>
            <a:r>
              <a:rPr lang="en-US" sz="2800" dirty="0"/>
              <a:t>If I had listened</a:t>
            </a:r>
            <a:br>
              <a:rPr lang="en-US" sz="2800" dirty="0"/>
            </a:br>
            <a:r>
              <a:rPr lang="en-US" sz="2800" dirty="0"/>
              <a:t>No I wouldn't be here today</a:t>
            </a:r>
            <a:br>
              <a:rPr lang="en-US" sz="2800" dirty="0"/>
            </a:br>
            <a:r>
              <a:rPr lang="en-US" sz="2800" dirty="0"/>
              <a:t>Living and dying</a:t>
            </a:r>
            <a:br>
              <a:rPr lang="en-US" sz="2800" dirty="0"/>
            </a:br>
            <a:r>
              <a:rPr lang="en-US" sz="2800" dirty="0"/>
              <a:t>With the choices I made</a:t>
            </a:r>
          </a:p>
        </p:txBody>
      </p:sp>
    </p:spTree>
    <p:extLst>
      <p:ext uri="{BB962C8B-B14F-4D97-AF65-F5344CB8AC3E}">
        <p14:creationId xmlns:p14="http://schemas.microsoft.com/office/powerpoint/2010/main" val="811873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Choices: The Bibles common thread. </a:t>
            </a:r>
          </a:p>
        </p:txBody>
      </p:sp>
      <p:sp>
        <p:nvSpPr>
          <p:cNvPr id="5" name="Subtitle 4"/>
          <p:cNvSpPr>
            <a:spLocks noGrp="1"/>
          </p:cNvSpPr>
          <p:nvPr>
            <p:ph type="subTitle" idx="1"/>
          </p:nvPr>
        </p:nvSpPr>
        <p:spPr>
          <a:xfrm>
            <a:off x="1069848" y="4678878"/>
            <a:ext cx="7891272" cy="780090"/>
          </a:xfrm>
        </p:spPr>
        <p:txBody>
          <a:bodyPr/>
          <a:lstStyle/>
          <a:p>
            <a:r>
              <a:rPr lang="en-US" dirty="0"/>
              <a:t>Genesis 3:1-6</a:t>
            </a:r>
          </a:p>
        </p:txBody>
      </p:sp>
    </p:spTree>
    <p:extLst>
      <p:ext uri="{BB962C8B-B14F-4D97-AF65-F5344CB8AC3E}">
        <p14:creationId xmlns:p14="http://schemas.microsoft.com/office/powerpoint/2010/main" val="354341609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 see choice from the start:</a:t>
            </a:r>
          </a:p>
        </p:txBody>
      </p:sp>
      <p:sp>
        <p:nvSpPr>
          <p:cNvPr id="3" name="Content Placeholder 2"/>
          <p:cNvSpPr>
            <a:spLocks noGrp="1"/>
          </p:cNvSpPr>
          <p:nvPr>
            <p:ph idx="1"/>
          </p:nvPr>
        </p:nvSpPr>
        <p:spPr/>
        <p:txBody>
          <a:bodyPr/>
          <a:lstStyle/>
          <a:p>
            <a:r>
              <a:rPr lang="en-US" dirty="0"/>
              <a:t>Now the serpent was more crafty than any of the wild animals the </a:t>
            </a:r>
            <a:r>
              <a:rPr lang="en-US" cap="small" dirty="0"/>
              <a:t>Lord</a:t>
            </a:r>
            <a:r>
              <a:rPr lang="en-US" dirty="0"/>
              <a:t> God had made. He said to the woman, “Did God really say, ‘You must not eat from any tree in the garden’?”</a:t>
            </a:r>
            <a:r>
              <a:rPr lang="en-US" baseline="30000" dirty="0"/>
              <a:t> </a:t>
            </a:r>
            <a:r>
              <a:rPr lang="en-US" dirty="0"/>
              <a:t>The woman said to the serpent, “We may eat fruit from the trees in the garden, </a:t>
            </a:r>
            <a:r>
              <a:rPr lang="en-US" baseline="30000" dirty="0"/>
              <a:t> </a:t>
            </a:r>
            <a:r>
              <a:rPr lang="en-US" dirty="0"/>
              <a:t>but God did say, ‘You must not eat fruit from the tree that is in the middle of the garden, and you must not touch it, or you will die. </a:t>
            </a:r>
            <a:r>
              <a:rPr lang="en-US" dirty="0">
                <a:highlight>
                  <a:srgbClr val="FFFF00"/>
                </a:highlight>
              </a:rPr>
              <a:t>You will not certainly die</a:t>
            </a:r>
            <a:r>
              <a:rPr lang="en-US" dirty="0"/>
              <a:t>,” the serpent said to the woman.</a:t>
            </a:r>
            <a:r>
              <a:rPr lang="en-US" baseline="30000" dirty="0"/>
              <a:t> </a:t>
            </a:r>
            <a:r>
              <a:rPr lang="en-US" dirty="0"/>
              <a:t>“For God knows that when you eat from it your eyes will be opened, and you will be like God, </a:t>
            </a:r>
            <a:r>
              <a:rPr lang="en-US" dirty="0">
                <a:highlight>
                  <a:srgbClr val="FFFF00"/>
                </a:highlight>
              </a:rPr>
              <a:t>knowing good and evil</a:t>
            </a:r>
            <a:r>
              <a:rPr lang="en-US" dirty="0"/>
              <a:t>.” When the woman saw that the fruit of the tree was </a:t>
            </a:r>
            <a:r>
              <a:rPr lang="en-US" u="sng" dirty="0"/>
              <a:t>good for food </a:t>
            </a:r>
            <a:r>
              <a:rPr lang="en-US" dirty="0"/>
              <a:t>and </a:t>
            </a:r>
            <a:r>
              <a:rPr lang="en-US" u="sng" dirty="0"/>
              <a:t>pleasing to the eye</a:t>
            </a:r>
            <a:r>
              <a:rPr lang="en-US" dirty="0"/>
              <a:t>, and also </a:t>
            </a:r>
            <a:r>
              <a:rPr lang="en-US" u="sng" dirty="0"/>
              <a:t>desirable for gaining wisdom</a:t>
            </a:r>
            <a:r>
              <a:rPr lang="en-US" dirty="0"/>
              <a:t>, she took some and ate it. She also gave some to her husband, who was with her, and he ate it. </a:t>
            </a:r>
          </a:p>
          <a:p>
            <a:endParaRPr lang="en-US" dirty="0"/>
          </a:p>
        </p:txBody>
      </p:sp>
    </p:spTree>
    <p:extLst>
      <p:ext uri="{BB962C8B-B14F-4D97-AF65-F5344CB8AC3E}">
        <p14:creationId xmlns:p14="http://schemas.microsoft.com/office/powerpoint/2010/main" val="278582604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1145385"/>
          </a:xfrm>
        </p:spPr>
        <p:txBody>
          <a:bodyPr/>
          <a:lstStyle/>
          <a:p>
            <a:r>
              <a:rPr lang="en-US" dirty="0"/>
              <a:t>We see it in Abraham: Genesis 22:1-12 </a:t>
            </a:r>
          </a:p>
        </p:txBody>
      </p:sp>
      <p:sp>
        <p:nvSpPr>
          <p:cNvPr id="3" name="Content Placeholder 2"/>
          <p:cNvSpPr>
            <a:spLocks noGrp="1"/>
          </p:cNvSpPr>
          <p:nvPr>
            <p:ph idx="1"/>
          </p:nvPr>
        </p:nvSpPr>
        <p:spPr>
          <a:xfrm>
            <a:off x="1069848" y="1630017"/>
            <a:ext cx="10058400" cy="4823792"/>
          </a:xfrm>
        </p:spPr>
        <p:txBody>
          <a:bodyPr>
            <a:normAutofit fontScale="92500" lnSpcReduction="20000"/>
          </a:bodyPr>
          <a:lstStyle/>
          <a:p>
            <a:r>
              <a:rPr lang="en-US" dirty="0"/>
              <a:t>Now it came about after these things, that God tested Abraham, and said to him, “Abraham!” And he said, “Here I am.” He said, “Take now your son, </a:t>
            </a:r>
            <a:r>
              <a:rPr lang="en-US" dirty="0">
                <a:highlight>
                  <a:srgbClr val="FFFF00"/>
                </a:highlight>
              </a:rPr>
              <a:t>your only son</a:t>
            </a:r>
            <a:r>
              <a:rPr lang="en-US" dirty="0"/>
              <a:t>, whom you love, Isaac, and go to the land of Moriah, and offer him there as a burnt offering on one of the </a:t>
            </a:r>
            <a:r>
              <a:rPr lang="en-US" dirty="0">
                <a:highlight>
                  <a:srgbClr val="FFFF00"/>
                </a:highlight>
              </a:rPr>
              <a:t>mountains</a:t>
            </a:r>
            <a:r>
              <a:rPr lang="en-US" dirty="0"/>
              <a:t> of which I will tell you.” </a:t>
            </a:r>
            <a:r>
              <a:rPr lang="en-US" baseline="30000" dirty="0"/>
              <a:t> </a:t>
            </a:r>
            <a:r>
              <a:rPr lang="en-US" dirty="0"/>
              <a:t>So Abraham rose early in the morning and saddled his donkey, and took </a:t>
            </a:r>
            <a:r>
              <a:rPr lang="en-US" dirty="0">
                <a:highlight>
                  <a:srgbClr val="FFFF00"/>
                </a:highlight>
              </a:rPr>
              <a:t>two</a:t>
            </a:r>
            <a:r>
              <a:rPr lang="en-US" dirty="0"/>
              <a:t> of his young men with him and Isaac his son; and he split </a:t>
            </a:r>
            <a:r>
              <a:rPr lang="en-US" dirty="0">
                <a:highlight>
                  <a:srgbClr val="FFFF00"/>
                </a:highlight>
              </a:rPr>
              <a:t>wood</a:t>
            </a:r>
            <a:r>
              <a:rPr lang="en-US" dirty="0"/>
              <a:t> for the burnt offering, and arose and went to the place of which God had told him. On the </a:t>
            </a:r>
            <a:r>
              <a:rPr lang="en-US" dirty="0">
                <a:highlight>
                  <a:srgbClr val="FFFF00"/>
                </a:highlight>
              </a:rPr>
              <a:t>third day </a:t>
            </a:r>
            <a:r>
              <a:rPr lang="en-US" dirty="0"/>
              <a:t>Abraham raised his eyes and saw the place from a distance.</a:t>
            </a:r>
            <a:r>
              <a:rPr lang="en-US" baseline="30000" dirty="0"/>
              <a:t>  </a:t>
            </a:r>
            <a:r>
              <a:rPr lang="en-US" dirty="0"/>
              <a:t>Abraham said to his young men, “Stay here with the donkey, and I and the lad will go over there; and we will worship and return to you.” Abraham </a:t>
            </a:r>
            <a:r>
              <a:rPr lang="en-US" dirty="0">
                <a:highlight>
                  <a:srgbClr val="FFFF00"/>
                </a:highlight>
              </a:rPr>
              <a:t>took the wood </a:t>
            </a:r>
            <a:r>
              <a:rPr lang="en-US" dirty="0"/>
              <a:t>of the burnt offering and</a:t>
            </a:r>
            <a:r>
              <a:rPr lang="en-US" dirty="0">
                <a:highlight>
                  <a:srgbClr val="FFFF00"/>
                </a:highlight>
              </a:rPr>
              <a:t> laid it on Isaac his son</a:t>
            </a:r>
            <a:r>
              <a:rPr lang="en-US" dirty="0"/>
              <a:t>, and he took in his hand the fire and the knife. So the two of them walked on together. </a:t>
            </a:r>
            <a:r>
              <a:rPr lang="en-US" baseline="30000" dirty="0"/>
              <a:t> </a:t>
            </a:r>
            <a:r>
              <a:rPr lang="en-US" dirty="0"/>
              <a:t>Isaac spoke to Abraham his father and said, “My father!” And he said, “Here I am, my son.” And he said, “Behold, the fire and the wood, but where is the</a:t>
            </a:r>
            <a:r>
              <a:rPr lang="en-US" dirty="0">
                <a:highlight>
                  <a:srgbClr val="FFFF00"/>
                </a:highlight>
              </a:rPr>
              <a:t> lamb </a:t>
            </a:r>
            <a:r>
              <a:rPr lang="en-US" dirty="0"/>
              <a:t>for the burnt offering?”</a:t>
            </a:r>
            <a:r>
              <a:rPr lang="en-US" baseline="30000" dirty="0"/>
              <a:t> </a:t>
            </a:r>
            <a:r>
              <a:rPr lang="en-US" dirty="0"/>
              <a:t>Abraham said, “</a:t>
            </a:r>
            <a:r>
              <a:rPr lang="en-US" dirty="0">
                <a:highlight>
                  <a:srgbClr val="FFFF00"/>
                </a:highlight>
              </a:rPr>
              <a:t>God will provide for Himself </a:t>
            </a:r>
            <a:r>
              <a:rPr lang="en-US" dirty="0"/>
              <a:t>the lamb for the burnt offering, my son.” So the two of them walked on together.</a:t>
            </a:r>
            <a:r>
              <a:rPr lang="en-US" baseline="30000" dirty="0"/>
              <a:t> </a:t>
            </a:r>
            <a:r>
              <a:rPr lang="en-US" dirty="0"/>
              <a:t>Then they came to the place of which God had told him; and Abraham built the altar there and arranged </a:t>
            </a:r>
            <a:r>
              <a:rPr lang="en-US" dirty="0">
                <a:highlight>
                  <a:srgbClr val="FFFF00"/>
                </a:highlight>
              </a:rPr>
              <a:t>the wood</a:t>
            </a:r>
            <a:r>
              <a:rPr lang="en-US" dirty="0"/>
              <a:t>, and bound his son Isaac and laid him on the altar, </a:t>
            </a:r>
            <a:r>
              <a:rPr lang="en-US" dirty="0">
                <a:highlight>
                  <a:srgbClr val="FFFF00"/>
                </a:highlight>
              </a:rPr>
              <a:t>on top of the wood.</a:t>
            </a:r>
            <a:r>
              <a:rPr lang="en-US" dirty="0"/>
              <a:t> </a:t>
            </a:r>
            <a:r>
              <a:rPr lang="en-US" baseline="30000" dirty="0"/>
              <a:t> </a:t>
            </a:r>
            <a:r>
              <a:rPr lang="en-US" dirty="0"/>
              <a:t>Abraham stretched out his hand and took the knife to slay his son. </a:t>
            </a:r>
            <a:r>
              <a:rPr lang="en-US" baseline="30000" dirty="0"/>
              <a:t> </a:t>
            </a:r>
            <a:r>
              <a:rPr lang="en-US" dirty="0"/>
              <a:t>But the angel of the </a:t>
            </a:r>
            <a:r>
              <a:rPr lang="en-US" cap="small" dirty="0"/>
              <a:t>Lord</a:t>
            </a:r>
            <a:r>
              <a:rPr lang="en-US" dirty="0"/>
              <a:t> called to him from heaven and said, “Abraham, Abraham!” And he said, “Here I am.” </a:t>
            </a:r>
            <a:r>
              <a:rPr lang="en-US" baseline="30000" dirty="0"/>
              <a:t> </a:t>
            </a:r>
            <a:r>
              <a:rPr lang="en-US" dirty="0"/>
              <a:t>He said, “Do not stretch out your hand against the lad, and do nothing to him; for now I know that you fear God, since you have not withheld your son, your only son, from Me.”</a:t>
            </a:r>
          </a:p>
          <a:p>
            <a:endParaRPr lang="en-US" dirty="0"/>
          </a:p>
        </p:txBody>
      </p:sp>
    </p:spTree>
    <p:extLst>
      <p:ext uri="{BB962C8B-B14F-4D97-AF65-F5344CB8AC3E}">
        <p14:creationId xmlns:p14="http://schemas.microsoft.com/office/powerpoint/2010/main" val="93559281"/>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We see it as Joshua lies on his death bed: </a:t>
            </a:r>
          </a:p>
        </p:txBody>
      </p:sp>
      <p:sp>
        <p:nvSpPr>
          <p:cNvPr id="4" name="Subtitle 3"/>
          <p:cNvSpPr>
            <a:spLocks noGrp="1"/>
          </p:cNvSpPr>
          <p:nvPr>
            <p:ph idx="1"/>
          </p:nvPr>
        </p:nvSpPr>
        <p:spPr>
          <a:xfrm>
            <a:off x="1069848" y="1934817"/>
            <a:ext cx="10058400" cy="2938670"/>
          </a:xfrm>
        </p:spPr>
        <p:txBody>
          <a:bodyPr>
            <a:normAutofit/>
          </a:bodyPr>
          <a:lstStyle/>
          <a:p>
            <a:r>
              <a:rPr lang="en-US" dirty="0"/>
              <a:t>“Now, therefore, fear the </a:t>
            </a:r>
            <a:r>
              <a:rPr lang="en-US" cap="small" dirty="0"/>
              <a:t>Lord</a:t>
            </a:r>
            <a:r>
              <a:rPr lang="en-US" dirty="0"/>
              <a:t> and serve Him in sincerity and truth; and put away the gods which your fathers served beyond the River and in Egypt, and serve the </a:t>
            </a:r>
            <a:r>
              <a:rPr lang="en-US" cap="small" dirty="0"/>
              <a:t>Lord</a:t>
            </a:r>
            <a:r>
              <a:rPr lang="en-US" dirty="0"/>
              <a:t>. </a:t>
            </a:r>
            <a:r>
              <a:rPr lang="en-US" baseline="30000" dirty="0"/>
              <a:t> </a:t>
            </a:r>
            <a:r>
              <a:rPr lang="en-US" dirty="0"/>
              <a:t>If it is disagreeable in your sight to serve the </a:t>
            </a:r>
            <a:r>
              <a:rPr lang="en-US" cap="small" dirty="0"/>
              <a:t>Lord</a:t>
            </a:r>
            <a:r>
              <a:rPr lang="en-US" dirty="0"/>
              <a:t>, choose for yourselves today whom you will serve: whether the gods which your fathers served which were beyond the River, or the gods of the Amorites in whose land you are living; but </a:t>
            </a:r>
            <a:r>
              <a:rPr lang="en-US" dirty="0">
                <a:highlight>
                  <a:srgbClr val="FFFF00"/>
                </a:highlight>
              </a:rPr>
              <a:t>as for me</a:t>
            </a:r>
            <a:r>
              <a:rPr lang="en-US" dirty="0"/>
              <a:t> and my house, we will serve the </a:t>
            </a:r>
            <a:r>
              <a:rPr lang="en-US" cap="small" dirty="0"/>
              <a:t>Lord</a:t>
            </a:r>
            <a:r>
              <a:rPr lang="en-US" dirty="0"/>
              <a:t>.” Joshua 24:14-15</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6636" y="3785938"/>
            <a:ext cx="4028862" cy="2681024"/>
          </a:xfrm>
          <a:prstGeom prst="rect">
            <a:avLst/>
          </a:prstGeom>
        </p:spPr>
      </p:pic>
    </p:spTree>
    <p:extLst>
      <p:ext uri="{BB962C8B-B14F-4D97-AF65-F5344CB8AC3E}">
        <p14:creationId xmlns:p14="http://schemas.microsoft.com/office/powerpoint/2010/main" val="3341430082"/>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 Choice rings from the words of Ruth as she proclaims her loyalty: </a:t>
            </a:r>
          </a:p>
        </p:txBody>
      </p:sp>
      <p:sp>
        <p:nvSpPr>
          <p:cNvPr id="3" name="Content Placeholder 2"/>
          <p:cNvSpPr>
            <a:spLocks noGrp="1"/>
          </p:cNvSpPr>
          <p:nvPr>
            <p:ph idx="1"/>
          </p:nvPr>
        </p:nvSpPr>
        <p:spPr>
          <a:xfrm>
            <a:off x="1069848" y="2352032"/>
            <a:ext cx="10058400" cy="2160104"/>
          </a:xfrm>
        </p:spPr>
        <p:txBody>
          <a:bodyPr/>
          <a:lstStyle/>
          <a:p>
            <a:r>
              <a:rPr lang="en-US" dirty="0"/>
              <a:t>But Ruth said, “Do not urge me to leave you </a:t>
            </a:r>
            <a:r>
              <a:rPr lang="en-US" i="1" dirty="0"/>
              <a:t>or</a:t>
            </a:r>
            <a:r>
              <a:rPr lang="en-US" dirty="0"/>
              <a:t> turn back from following you; for where you go</a:t>
            </a:r>
            <a:r>
              <a:rPr lang="en-US" dirty="0">
                <a:highlight>
                  <a:srgbClr val="FFFF00"/>
                </a:highlight>
              </a:rPr>
              <a:t>, I will go</a:t>
            </a:r>
            <a:r>
              <a:rPr lang="en-US" dirty="0"/>
              <a:t>, and where you lodge</a:t>
            </a:r>
            <a:r>
              <a:rPr lang="en-US" dirty="0">
                <a:highlight>
                  <a:srgbClr val="FFFF00"/>
                </a:highlight>
              </a:rPr>
              <a:t>, I will lodge</a:t>
            </a:r>
            <a:r>
              <a:rPr lang="en-US" dirty="0"/>
              <a:t>. Your people </a:t>
            </a:r>
            <a:r>
              <a:rPr lang="en-US" i="1" dirty="0"/>
              <a:t>shall </a:t>
            </a:r>
            <a:r>
              <a:rPr lang="en-US" i="1" dirty="0">
                <a:highlight>
                  <a:srgbClr val="FFFF00"/>
                </a:highlight>
              </a:rPr>
              <a:t>be</a:t>
            </a:r>
            <a:r>
              <a:rPr lang="en-US" dirty="0">
                <a:highlight>
                  <a:srgbClr val="FFFF00"/>
                </a:highlight>
              </a:rPr>
              <a:t> my people</a:t>
            </a:r>
            <a:r>
              <a:rPr lang="en-US" dirty="0"/>
              <a:t>, and your God, </a:t>
            </a:r>
            <a:r>
              <a:rPr lang="en-US" dirty="0">
                <a:highlight>
                  <a:srgbClr val="FFFF00"/>
                </a:highlight>
              </a:rPr>
              <a:t>my God</a:t>
            </a:r>
            <a:r>
              <a:rPr lang="en-US" dirty="0"/>
              <a:t>. </a:t>
            </a:r>
            <a:r>
              <a:rPr lang="en-US" baseline="30000" dirty="0"/>
              <a:t> </a:t>
            </a:r>
            <a:r>
              <a:rPr lang="en-US" dirty="0"/>
              <a:t>Where you die, </a:t>
            </a:r>
            <a:r>
              <a:rPr lang="en-US" dirty="0">
                <a:highlight>
                  <a:srgbClr val="FFFF00"/>
                </a:highlight>
              </a:rPr>
              <a:t>I will die</a:t>
            </a:r>
            <a:r>
              <a:rPr lang="en-US" dirty="0"/>
              <a:t>, and there </a:t>
            </a:r>
            <a:r>
              <a:rPr lang="en-US" dirty="0">
                <a:highlight>
                  <a:srgbClr val="FFFF00"/>
                </a:highlight>
              </a:rPr>
              <a:t>I will be buried.</a:t>
            </a:r>
            <a:r>
              <a:rPr lang="en-US" dirty="0"/>
              <a:t> Thus may the </a:t>
            </a:r>
            <a:r>
              <a:rPr lang="en-US" cap="small" dirty="0"/>
              <a:t>Lord</a:t>
            </a:r>
            <a:r>
              <a:rPr lang="en-US" dirty="0"/>
              <a:t> do to me, and worse, if </a:t>
            </a:r>
            <a:r>
              <a:rPr lang="en-US" i="1" dirty="0"/>
              <a:t>anything but</a:t>
            </a:r>
            <a:r>
              <a:rPr lang="en-US" dirty="0"/>
              <a:t> death parts you and me.” </a:t>
            </a:r>
            <a:r>
              <a:rPr lang="en-US" baseline="30000" dirty="0"/>
              <a:t> </a:t>
            </a:r>
            <a:r>
              <a:rPr lang="en-US" dirty="0"/>
              <a:t>When she saw that she was determined to go with her, she said no more to her. Ruth 1:16-17</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1815" y="3976752"/>
            <a:ext cx="3611294" cy="2612716"/>
          </a:xfrm>
          <a:prstGeom prst="rect">
            <a:avLst/>
          </a:prstGeom>
        </p:spPr>
      </p:pic>
    </p:spTree>
    <p:extLst>
      <p:ext uri="{BB962C8B-B14F-4D97-AF65-F5344CB8AC3E}">
        <p14:creationId xmlns:p14="http://schemas.microsoft.com/office/powerpoint/2010/main" val="3398396426"/>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We hear Elijah implore God’s people to make a choice: </a:t>
            </a:r>
          </a:p>
        </p:txBody>
      </p:sp>
      <p:sp>
        <p:nvSpPr>
          <p:cNvPr id="3" name="Content Placeholder 2"/>
          <p:cNvSpPr>
            <a:spLocks noGrp="1"/>
          </p:cNvSpPr>
          <p:nvPr>
            <p:ph type="subTitle" idx="1"/>
          </p:nvPr>
        </p:nvSpPr>
        <p:spPr>
          <a:xfrm>
            <a:off x="1069848" y="4389119"/>
            <a:ext cx="8731878" cy="2220228"/>
          </a:xfrm>
        </p:spPr>
        <p:txBody>
          <a:bodyPr>
            <a:noAutofit/>
          </a:bodyPr>
          <a:lstStyle/>
          <a:p>
            <a:r>
              <a:rPr lang="en-US" sz="2400" dirty="0"/>
              <a:t>Elijah came near to all the people and said, “How long </a:t>
            </a:r>
            <a:r>
              <a:rPr lang="en-US" sz="2400" i="1" dirty="0"/>
              <a:t>will</a:t>
            </a:r>
            <a:r>
              <a:rPr lang="en-US" sz="2400" dirty="0"/>
              <a:t> you </a:t>
            </a:r>
            <a:r>
              <a:rPr lang="en-US" sz="2400" dirty="0">
                <a:highlight>
                  <a:srgbClr val="FFFF00"/>
                </a:highlight>
              </a:rPr>
              <a:t>hesitate between two opinions</a:t>
            </a:r>
            <a:r>
              <a:rPr lang="en-US" sz="2400" dirty="0"/>
              <a:t>? If the </a:t>
            </a:r>
            <a:r>
              <a:rPr lang="en-US" sz="2400" cap="small" dirty="0"/>
              <a:t>Lord</a:t>
            </a:r>
            <a:r>
              <a:rPr lang="en-US" sz="2400" dirty="0"/>
              <a:t> is God, follow Him; but if Baal, follow him.” But the people did not answer him a word. </a:t>
            </a:r>
            <a:r>
              <a:rPr lang="en-US" sz="2400" baseline="30000" dirty="0"/>
              <a:t> </a:t>
            </a:r>
            <a:r>
              <a:rPr lang="en-US" sz="2400" dirty="0"/>
              <a:t>Then Elijah said to the people, “I alone am left a prophet of the </a:t>
            </a:r>
            <a:r>
              <a:rPr lang="en-US" sz="2400" cap="small" dirty="0"/>
              <a:t>Lord</a:t>
            </a:r>
            <a:r>
              <a:rPr lang="en-US" sz="2400" dirty="0"/>
              <a:t>, but Baal’s prophets are 450 men.  I Kings 18:21-22</a:t>
            </a:r>
          </a:p>
        </p:txBody>
      </p:sp>
    </p:spTree>
    <p:extLst>
      <p:ext uri="{BB962C8B-B14F-4D97-AF65-F5344CB8AC3E}">
        <p14:creationId xmlns:p14="http://schemas.microsoft.com/office/powerpoint/2010/main" val="1079126931"/>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253</TotalTime>
  <Words>225</Words>
  <Application>Microsoft Office PowerPoint</Application>
  <PresentationFormat>Widescreen</PresentationFormat>
  <Paragraphs>30</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Rockwell</vt:lpstr>
      <vt:lpstr>Rockwell Condensed</vt:lpstr>
      <vt:lpstr>Wingdings</vt:lpstr>
      <vt:lpstr>Wood Type</vt:lpstr>
      <vt:lpstr>PowerPoint Presentation</vt:lpstr>
      <vt:lpstr>PowerPoint Presentation</vt:lpstr>
      <vt:lpstr>Choices </vt:lpstr>
      <vt:lpstr>Choices: The Bibles common thread. </vt:lpstr>
      <vt:lpstr>We see choice from the start:</vt:lpstr>
      <vt:lpstr>We see it in Abraham: Genesis 22:1-12 </vt:lpstr>
      <vt:lpstr>We see it as Joshua lies on his death bed: </vt:lpstr>
      <vt:lpstr>Free Choice rings from the words of Ruth as she proclaims her loyalty: </vt:lpstr>
      <vt:lpstr>We hear Elijah implore God’s people to make a choice: </vt:lpstr>
      <vt:lpstr>Free Choice touches us in Daniel 3</vt:lpstr>
      <vt:lpstr>And again as we read Daniel 6</vt:lpstr>
      <vt:lpstr>Free choice is even present as Jesus calls his apostles.  </vt:lpstr>
      <vt:lpstr>Choice is there as Jesus gives his life for us. </vt:lpstr>
      <vt:lpstr>Free choice is even present as God’s plan is fulfilled. </vt:lpstr>
      <vt:lpstr>Choice is even there as Jesus hangs on the Cross</vt:lpstr>
      <vt:lpstr>Two roads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P. Wilson</dc:creator>
  <cp:lastModifiedBy>Auditorium</cp:lastModifiedBy>
  <cp:revision>17</cp:revision>
  <dcterms:created xsi:type="dcterms:W3CDTF">2017-10-03T22:29:36Z</dcterms:created>
  <dcterms:modified xsi:type="dcterms:W3CDTF">2017-10-08T17:15:13Z</dcterms:modified>
</cp:coreProperties>
</file>