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2"/>
  </p:notesMasterIdLst>
  <p:sldIdLst>
    <p:sldId id="256" r:id="rId2"/>
    <p:sldId id="257" r:id="rId3"/>
    <p:sldId id="259" r:id="rId4"/>
    <p:sldId id="260" r:id="rId5"/>
    <p:sldId id="263" r:id="rId6"/>
    <p:sldId id="264" r:id="rId7"/>
    <p:sldId id="261" r:id="rId8"/>
    <p:sldId id="300" r:id="rId9"/>
    <p:sldId id="274" r:id="rId10"/>
    <p:sldId id="262" r:id="rId11"/>
    <p:sldId id="275" r:id="rId12"/>
    <p:sldId id="258" r:id="rId13"/>
    <p:sldId id="272" r:id="rId14"/>
    <p:sldId id="267" r:id="rId15"/>
    <p:sldId id="265" r:id="rId16"/>
    <p:sldId id="268" r:id="rId17"/>
    <p:sldId id="269" r:id="rId18"/>
    <p:sldId id="276" r:id="rId19"/>
    <p:sldId id="277" r:id="rId20"/>
    <p:sldId id="266" r:id="rId21"/>
    <p:sldId id="270" r:id="rId22"/>
    <p:sldId id="271" r:id="rId23"/>
    <p:sldId id="279" r:id="rId24"/>
    <p:sldId id="281" r:id="rId25"/>
    <p:sldId id="282" r:id="rId26"/>
    <p:sldId id="283" r:id="rId27"/>
    <p:sldId id="284" r:id="rId28"/>
    <p:sldId id="285" r:id="rId29"/>
    <p:sldId id="280" r:id="rId30"/>
    <p:sldId id="278" r:id="rId31"/>
    <p:sldId id="287" r:id="rId32"/>
    <p:sldId id="295" r:id="rId33"/>
    <p:sldId id="288" r:id="rId34"/>
    <p:sldId id="290" r:id="rId35"/>
    <p:sldId id="291" r:id="rId36"/>
    <p:sldId id="294" r:id="rId37"/>
    <p:sldId id="296" r:id="rId38"/>
    <p:sldId id="297" r:id="rId39"/>
    <p:sldId id="298" r:id="rId40"/>
    <p:sldId id="299" r:id="rId4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67665" autoAdjust="0"/>
  </p:normalViewPr>
  <p:slideViewPr>
    <p:cSldViewPr snapToGrid="0">
      <p:cViewPr varScale="1">
        <p:scale>
          <a:sx n="63" d="100"/>
          <a:sy n="63" d="100"/>
        </p:scale>
        <p:origin x="4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4BE0B9E-2011-43A6-A867-9375EDD510CD}" type="datetimeFigureOut">
              <a:rPr lang="en-US" smtClean="0"/>
              <a:t>9/29/2019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417420F-908C-437E-B7D7-55A08B0CAAF3}" type="slidenum">
              <a:rPr lang="en-US" smtClean="0"/>
              <a:t>‹#›</a:t>
            </a:fld>
            <a:endParaRPr lang="en-US"/>
          </a:p>
        </p:txBody>
      </p:sp>
    </p:spTree>
    <p:extLst>
      <p:ext uri="{BB962C8B-B14F-4D97-AF65-F5344CB8AC3E}">
        <p14:creationId xmlns:p14="http://schemas.microsoft.com/office/powerpoint/2010/main" val="730736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a:t>
            </a:fld>
            <a:endParaRPr lang="en-US"/>
          </a:p>
        </p:txBody>
      </p:sp>
    </p:spTree>
    <p:extLst>
      <p:ext uri="{BB962C8B-B14F-4D97-AF65-F5344CB8AC3E}">
        <p14:creationId xmlns:p14="http://schemas.microsoft.com/office/powerpoint/2010/main" val="1005068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sense of urgency here!  To save some, we have to take immediate action.  There’s no time to waste.  Pull them out of the fire.  </a:t>
            </a:r>
          </a:p>
          <a:p>
            <a:endParaRPr lang="en-US" dirty="0"/>
          </a:p>
          <a:p>
            <a:r>
              <a:rPr lang="en-US" dirty="0"/>
              <a:t>Notice what we hate---it’s the sin, NOT the sinner.</a:t>
            </a:r>
          </a:p>
        </p:txBody>
      </p:sp>
      <p:sp>
        <p:nvSpPr>
          <p:cNvPr id="4" name="Slide Number Placeholder 3"/>
          <p:cNvSpPr>
            <a:spLocks noGrp="1"/>
          </p:cNvSpPr>
          <p:nvPr>
            <p:ph type="sldNum" sz="quarter" idx="5"/>
          </p:nvPr>
        </p:nvSpPr>
        <p:spPr/>
        <p:txBody>
          <a:bodyPr/>
          <a:lstStyle/>
          <a:p>
            <a:fld id="{6417420F-908C-437E-B7D7-55A08B0CAAF3}" type="slidenum">
              <a:rPr lang="en-US" smtClean="0"/>
              <a:t>10</a:t>
            </a:fld>
            <a:endParaRPr lang="en-US"/>
          </a:p>
        </p:txBody>
      </p:sp>
    </p:spTree>
    <p:extLst>
      <p:ext uri="{BB962C8B-B14F-4D97-AF65-F5344CB8AC3E}">
        <p14:creationId xmlns:p14="http://schemas.microsoft.com/office/powerpoint/2010/main" val="3263326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JUDE 24 Now unto him that is able to keep you from falling, and to present you faultless before the presence of his glory with exceeding joy,</a:t>
            </a:r>
          </a:p>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11</a:t>
            </a:fld>
            <a:endParaRPr lang="en-US"/>
          </a:p>
        </p:txBody>
      </p:sp>
    </p:spTree>
    <p:extLst>
      <p:ext uri="{BB962C8B-B14F-4D97-AF65-F5344CB8AC3E}">
        <p14:creationId xmlns:p14="http://schemas.microsoft.com/office/powerpoint/2010/main" val="1142043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12</a:t>
            </a:fld>
            <a:endParaRPr lang="en-US"/>
          </a:p>
        </p:txBody>
      </p:sp>
    </p:spTree>
    <p:extLst>
      <p:ext uri="{BB962C8B-B14F-4D97-AF65-F5344CB8AC3E}">
        <p14:creationId xmlns:p14="http://schemas.microsoft.com/office/powerpoint/2010/main" val="3552389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13</a:t>
            </a:fld>
            <a:endParaRPr lang="en-US"/>
          </a:p>
        </p:txBody>
      </p:sp>
    </p:spTree>
    <p:extLst>
      <p:ext uri="{BB962C8B-B14F-4D97-AF65-F5344CB8AC3E}">
        <p14:creationId xmlns:p14="http://schemas.microsoft.com/office/powerpoint/2010/main" val="561664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14</a:t>
            </a:fld>
            <a:endParaRPr lang="en-US"/>
          </a:p>
        </p:txBody>
      </p:sp>
    </p:spTree>
    <p:extLst>
      <p:ext uri="{BB962C8B-B14F-4D97-AF65-F5344CB8AC3E}">
        <p14:creationId xmlns:p14="http://schemas.microsoft.com/office/powerpoint/2010/main" val="1710215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15</a:t>
            </a:fld>
            <a:endParaRPr lang="en-US"/>
          </a:p>
        </p:txBody>
      </p:sp>
    </p:spTree>
    <p:extLst>
      <p:ext uri="{BB962C8B-B14F-4D97-AF65-F5344CB8AC3E}">
        <p14:creationId xmlns:p14="http://schemas.microsoft.com/office/powerpoint/2010/main" val="4241837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16</a:t>
            </a:fld>
            <a:endParaRPr lang="en-US"/>
          </a:p>
        </p:txBody>
      </p:sp>
    </p:spTree>
    <p:extLst>
      <p:ext uri="{BB962C8B-B14F-4D97-AF65-F5344CB8AC3E}">
        <p14:creationId xmlns:p14="http://schemas.microsoft.com/office/powerpoint/2010/main" val="42355242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You may say….this doesn’t apply to me.   Is the sermon about the sin of drug abuse?  Or is the sermon, a call for awareness of….it can happen to you---it can happen to me.  </a:t>
            </a:r>
          </a:p>
          <a:p>
            <a:endParaRPr lang="en-US" dirty="0"/>
          </a:p>
          <a:p>
            <a:r>
              <a:rPr lang="en-US" dirty="0"/>
              <a:t>Don’t think for one minute a person who is addicted to drugs woke up saying Today I’m going to start my addiction.  It started small and then grew out of control.</a:t>
            </a:r>
          </a:p>
        </p:txBody>
      </p:sp>
      <p:sp>
        <p:nvSpPr>
          <p:cNvPr id="4" name="Slide Number Placeholder 3"/>
          <p:cNvSpPr>
            <a:spLocks noGrp="1"/>
          </p:cNvSpPr>
          <p:nvPr>
            <p:ph type="sldNum" sz="quarter" idx="5"/>
          </p:nvPr>
        </p:nvSpPr>
        <p:spPr/>
        <p:txBody>
          <a:bodyPr/>
          <a:lstStyle/>
          <a:p>
            <a:fld id="{6417420F-908C-437E-B7D7-55A08B0CAAF3}" type="slidenum">
              <a:rPr lang="en-US" smtClean="0"/>
              <a:t>17</a:t>
            </a:fld>
            <a:endParaRPr lang="en-US"/>
          </a:p>
        </p:txBody>
      </p:sp>
    </p:spTree>
    <p:extLst>
      <p:ext uri="{BB962C8B-B14F-4D97-AF65-F5344CB8AC3E}">
        <p14:creationId xmlns:p14="http://schemas.microsoft.com/office/powerpoint/2010/main" val="3530074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18</a:t>
            </a:fld>
            <a:endParaRPr lang="en-US"/>
          </a:p>
        </p:txBody>
      </p:sp>
    </p:spTree>
    <p:extLst>
      <p:ext uri="{BB962C8B-B14F-4D97-AF65-F5344CB8AC3E}">
        <p14:creationId xmlns:p14="http://schemas.microsoft.com/office/powerpoint/2010/main" val="1621155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not call it an ADDICTION, but for many it’s a struggle.  It’s a temptation.</a:t>
            </a:r>
          </a:p>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19</a:t>
            </a:fld>
            <a:endParaRPr lang="en-US"/>
          </a:p>
        </p:txBody>
      </p:sp>
    </p:spTree>
    <p:extLst>
      <p:ext uri="{BB962C8B-B14F-4D97-AF65-F5344CB8AC3E}">
        <p14:creationId xmlns:p14="http://schemas.microsoft.com/office/powerpoint/2010/main" val="3563348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a:t>
            </a:fld>
            <a:endParaRPr lang="en-US"/>
          </a:p>
        </p:txBody>
      </p:sp>
    </p:spTree>
    <p:extLst>
      <p:ext uri="{BB962C8B-B14F-4D97-AF65-F5344CB8AC3E}">
        <p14:creationId xmlns:p14="http://schemas.microsoft.com/office/powerpoint/2010/main" val="3523545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20</a:t>
            </a:fld>
            <a:endParaRPr lang="en-US"/>
          </a:p>
        </p:txBody>
      </p:sp>
    </p:spTree>
    <p:extLst>
      <p:ext uri="{BB962C8B-B14F-4D97-AF65-F5344CB8AC3E}">
        <p14:creationId xmlns:p14="http://schemas.microsoft.com/office/powerpoint/2010/main" val="6958493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21</a:t>
            </a:fld>
            <a:endParaRPr lang="en-US"/>
          </a:p>
        </p:txBody>
      </p:sp>
    </p:spTree>
    <p:extLst>
      <p:ext uri="{BB962C8B-B14F-4D97-AF65-F5344CB8AC3E}">
        <p14:creationId xmlns:p14="http://schemas.microsoft.com/office/powerpoint/2010/main" val="10249618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must diligently each day……</a:t>
            </a:r>
          </a:p>
        </p:txBody>
      </p:sp>
      <p:sp>
        <p:nvSpPr>
          <p:cNvPr id="4" name="Slide Number Placeholder 3"/>
          <p:cNvSpPr>
            <a:spLocks noGrp="1"/>
          </p:cNvSpPr>
          <p:nvPr>
            <p:ph type="sldNum" sz="quarter" idx="5"/>
          </p:nvPr>
        </p:nvSpPr>
        <p:spPr/>
        <p:txBody>
          <a:bodyPr/>
          <a:lstStyle/>
          <a:p>
            <a:fld id="{6417420F-908C-437E-B7D7-55A08B0CAAF3}" type="slidenum">
              <a:rPr lang="en-US" smtClean="0"/>
              <a:t>22</a:t>
            </a:fld>
            <a:endParaRPr lang="en-US"/>
          </a:p>
        </p:txBody>
      </p:sp>
    </p:spTree>
    <p:extLst>
      <p:ext uri="{BB962C8B-B14F-4D97-AF65-F5344CB8AC3E}">
        <p14:creationId xmlns:p14="http://schemas.microsoft.com/office/powerpoint/2010/main" val="9473434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who are faithful….it’s our responsibility to restore our brethren who have been overtaken.  It’s our responsibility to reach out and help them.  </a:t>
            </a:r>
          </a:p>
        </p:txBody>
      </p:sp>
      <p:sp>
        <p:nvSpPr>
          <p:cNvPr id="4" name="Slide Number Placeholder 3"/>
          <p:cNvSpPr>
            <a:spLocks noGrp="1"/>
          </p:cNvSpPr>
          <p:nvPr>
            <p:ph type="sldNum" sz="quarter" idx="5"/>
          </p:nvPr>
        </p:nvSpPr>
        <p:spPr/>
        <p:txBody>
          <a:bodyPr/>
          <a:lstStyle/>
          <a:p>
            <a:fld id="{6417420F-908C-437E-B7D7-55A08B0CAAF3}" type="slidenum">
              <a:rPr lang="en-US" smtClean="0"/>
              <a:t>23</a:t>
            </a:fld>
            <a:endParaRPr lang="en-US"/>
          </a:p>
        </p:txBody>
      </p:sp>
    </p:spTree>
    <p:extLst>
      <p:ext uri="{BB962C8B-B14F-4D97-AF65-F5344CB8AC3E}">
        <p14:creationId xmlns:p14="http://schemas.microsoft.com/office/powerpoint/2010/main" val="2428709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because we are faithful, doesn’t mean we are too good to talk to others.  We shouldn’t be afraid of what others will think if they see me reaching out to this person.  Our work will prove itself. </a:t>
            </a:r>
          </a:p>
          <a:p>
            <a:endParaRPr lang="en-US" dirty="0"/>
          </a:p>
          <a:p>
            <a:r>
              <a:rPr lang="en-US" dirty="0"/>
              <a:t>Jesus was accused of this…</a:t>
            </a:r>
          </a:p>
        </p:txBody>
      </p:sp>
      <p:sp>
        <p:nvSpPr>
          <p:cNvPr id="4" name="Slide Number Placeholder 3"/>
          <p:cNvSpPr>
            <a:spLocks noGrp="1"/>
          </p:cNvSpPr>
          <p:nvPr>
            <p:ph type="sldNum" sz="quarter" idx="5"/>
          </p:nvPr>
        </p:nvSpPr>
        <p:spPr/>
        <p:txBody>
          <a:bodyPr/>
          <a:lstStyle/>
          <a:p>
            <a:fld id="{6417420F-908C-437E-B7D7-55A08B0CAAF3}" type="slidenum">
              <a:rPr lang="en-US" smtClean="0"/>
              <a:t>24</a:t>
            </a:fld>
            <a:endParaRPr lang="en-US"/>
          </a:p>
        </p:txBody>
      </p:sp>
    </p:spTree>
    <p:extLst>
      <p:ext uri="{BB962C8B-B14F-4D97-AF65-F5344CB8AC3E}">
        <p14:creationId xmlns:p14="http://schemas.microsoft.com/office/powerpoint/2010/main" val="28215822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25</a:t>
            </a:fld>
            <a:endParaRPr lang="en-US"/>
          </a:p>
        </p:txBody>
      </p:sp>
    </p:spTree>
    <p:extLst>
      <p:ext uri="{BB962C8B-B14F-4D97-AF65-F5344CB8AC3E}">
        <p14:creationId xmlns:p14="http://schemas.microsoft.com/office/powerpoint/2010/main" val="4178200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26</a:t>
            </a:fld>
            <a:endParaRPr lang="en-US"/>
          </a:p>
        </p:txBody>
      </p:sp>
    </p:spTree>
    <p:extLst>
      <p:ext uri="{BB962C8B-B14F-4D97-AF65-F5344CB8AC3E}">
        <p14:creationId xmlns:p14="http://schemas.microsoft.com/office/powerpoint/2010/main" val="1334947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sinners, people with struggles, see Jesus, they see the WAY out of darkness.  They see the TRUTH that sets them free from a life of darkness.  They see LIFE from the darkness of death.</a:t>
            </a:r>
          </a:p>
        </p:txBody>
      </p:sp>
      <p:sp>
        <p:nvSpPr>
          <p:cNvPr id="4" name="Slide Number Placeholder 3"/>
          <p:cNvSpPr>
            <a:spLocks noGrp="1"/>
          </p:cNvSpPr>
          <p:nvPr>
            <p:ph type="sldNum" sz="quarter" idx="5"/>
          </p:nvPr>
        </p:nvSpPr>
        <p:spPr/>
        <p:txBody>
          <a:bodyPr/>
          <a:lstStyle/>
          <a:p>
            <a:fld id="{6417420F-908C-437E-B7D7-55A08B0CAAF3}" type="slidenum">
              <a:rPr lang="en-US" smtClean="0"/>
              <a:t>27</a:t>
            </a:fld>
            <a:endParaRPr lang="en-US"/>
          </a:p>
        </p:txBody>
      </p:sp>
    </p:spTree>
    <p:extLst>
      <p:ext uri="{BB962C8B-B14F-4D97-AF65-F5344CB8AC3E}">
        <p14:creationId xmlns:p14="http://schemas.microsoft.com/office/powerpoint/2010/main" val="2654419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sinners see Jesus, they see the LIGHT that leads them out of the darkness of sin! </a:t>
            </a:r>
          </a:p>
        </p:txBody>
      </p:sp>
      <p:sp>
        <p:nvSpPr>
          <p:cNvPr id="4" name="Slide Number Placeholder 3"/>
          <p:cNvSpPr>
            <a:spLocks noGrp="1"/>
          </p:cNvSpPr>
          <p:nvPr>
            <p:ph type="sldNum" sz="quarter" idx="5"/>
          </p:nvPr>
        </p:nvSpPr>
        <p:spPr/>
        <p:txBody>
          <a:bodyPr/>
          <a:lstStyle/>
          <a:p>
            <a:fld id="{6417420F-908C-437E-B7D7-55A08B0CAAF3}" type="slidenum">
              <a:rPr lang="en-US" smtClean="0"/>
              <a:t>28</a:t>
            </a:fld>
            <a:endParaRPr lang="en-US"/>
          </a:p>
        </p:txBody>
      </p:sp>
    </p:spTree>
    <p:extLst>
      <p:ext uri="{BB962C8B-B14F-4D97-AF65-F5344CB8AC3E}">
        <p14:creationId xmlns:p14="http://schemas.microsoft.com/office/powerpoint/2010/main" val="929152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29</a:t>
            </a:fld>
            <a:endParaRPr lang="en-US"/>
          </a:p>
        </p:txBody>
      </p:sp>
    </p:spTree>
    <p:extLst>
      <p:ext uri="{BB962C8B-B14F-4D97-AF65-F5344CB8AC3E}">
        <p14:creationId xmlns:p14="http://schemas.microsoft.com/office/powerpoint/2010/main" val="103869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a:t>
            </a:fld>
            <a:endParaRPr lang="en-US"/>
          </a:p>
        </p:txBody>
      </p:sp>
    </p:spTree>
    <p:extLst>
      <p:ext uri="{BB962C8B-B14F-4D97-AF65-F5344CB8AC3E}">
        <p14:creationId xmlns:p14="http://schemas.microsoft.com/office/powerpoint/2010/main" val="11845345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all of us who struggle with sin, there is hope.</a:t>
            </a:r>
          </a:p>
        </p:txBody>
      </p:sp>
      <p:sp>
        <p:nvSpPr>
          <p:cNvPr id="4" name="Slide Number Placeholder 3"/>
          <p:cNvSpPr>
            <a:spLocks noGrp="1"/>
          </p:cNvSpPr>
          <p:nvPr>
            <p:ph type="sldNum" sz="quarter" idx="5"/>
          </p:nvPr>
        </p:nvSpPr>
        <p:spPr/>
        <p:txBody>
          <a:bodyPr/>
          <a:lstStyle/>
          <a:p>
            <a:fld id="{6417420F-908C-437E-B7D7-55A08B0CAAF3}" type="slidenum">
              <a:rPr lang="en-US" smtClean="0"/>
              <a:t>30</a:t>
            </a:fld>
            <a:endParaRPr lang="en-US"/>
          </a:p>
        </p:txBody>
      </p:sp>
    </p:spTree>
    <p:extLst>
      <p:ext uri="{BB962C8B-B14F-4D97-AF65-F5344CB8AC3E}">
        <p14:creationId xmlns:p14="http://schemas.microsoft.com/office/powerpoint/2010/main" val="13103899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Jesus, there is HOPE!</a:t>
            </a:r>
          </a:p>
        </p:txBody>
      </p:sp>
      <p:sp>
        <p:nvSpPr>
          <p:cNvPr id="4" name="Slide Number Placeholder 3"/>
          <p:cNvSpPr>
            <a:spLocks noGrp="1"/>
          </p:cNvSpPr>
          <p:nvPr>
            <p:ph type="sldNum" sz="quarter" idx="5"/>
          </p:nvPr>
        </p:nvSpPr>
        <p:spPr/>
        <p:txBody>
          <a:bodyPr/>
          <a:lstStyle/>
          <a:p>
            <a:fld id="{6417420F-908C-437E-B7D7-55A08B0CAAF3}" type="slidenum">
              <a:rPr lang="en-US" smtClean="0"/>
              <a:t>31</a:t>
            </a:fld>
            <a:endParaRPr lang="en-US"/>
          </a:p>
        </p:txBody>
      </p:sp>
    </p:spTree>
    <p:extLst>
      <p:ext uri="{BB962C8B-B14F-4D97-AF65-F5344CB8AC3E}">
        <p14:creationId xmlns:p14="http://schemas.microsoft.com/office/powerpoint/2010/main" val="31846190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32</a:t>
            </a:fld>
            <a:endParaRPr lang="en-US"/>
          </a:p>
        </p:txBody>
      </p:sp>
    </p:spTree>
    <p:extLst>
      <p:ext uri="{BB962C8B-B14F-4D97-AF65-F5344CB8AC3E}">
        <p14:creationId xmlns:p14="http://schemas.microsoft.com/office/powerpoint/2010/main" val="3286816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33</a:t>
            </a:fld>
            <a:endParaRPr lang="en-US"/>
          </a:p>
        </p:txBody>
      </p:sp>
    </p:spTree>
    <p:extLst>
      <p:ext uri="{BB962C8B-B14F-4D97-AF65-F5344CB8AC3E}">
        <p14:creationId xmlns:p14="http://schemas.microsoft.com/office/powerpoint/2010/main" val="13144830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Prepare our minds!!</a:t>
            </a:r>
          </a:p>
        </p:txBody>
      </p:sp>
      <p:sp>
        <p:nvSpPr>
          <p:cNvPr id="4" name="Slide Number Placeholder 3"/>
          <p:cNvSpPr>
            <a:spLocks noGrp="1"/>
          </p:cNvSpPr>
          <p:nvPr>
            <p:ph type="sldNum" sz="quarter" idx="5"/>
          </p:nvPr>
        </p:nvSpPr>
        <p:spPr/>
        <p:txBody>
          <a:bodyPr/>
          <a:lstStyle/>
          <a:p>
            <a:fld id="{6417420F-908C-437E-B7D7-55A08B0CAAF3}" type="slidenum">
              <a:rPr lang="en-US" smtClean="0"/>
              <a:t>34</a:t>
            </a:fld>
            <a:endParaRPr lang="en-US"/>
          </a:p>
        </p:txBody>
      </p:sp>
    </p:spTree>
    <p:extLst>
      <p:ext uri="{BB962C8B-B14F-4D97-AF65-F5344CB8AC3E}">
        <p14:creationId xmlns:p14="http://schemas.microsoft.com/office/powerpoint/2010/main" val="2987571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35</a:t>
            </a:fld>
            <a:endParaRPr lang="en-US"/>
          </a:p>
        </p:txBody>
      </p:sp>
    </p:spTree>
    <p:extLst>
      <p:ext uri="{BB962C8B-B14F-4D97-AF65-F5344CB8AC3E}">
        <p14:creationId xmlns:p14="http://schemas.microsoft.com/office/powerpoint/2010/main" val="41624181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36</a:t>
            </a:fld>
            <a:endParaRPr lang="en-US"/>
          </a:p>
        </p:txBody>
      </p:sp>
    </p:spTree>
    <p:extLst>
      <p:ext uri="{BB962C8B-B14F-4D97-AF65-F5344CB8AC3E}">
        <p14:creationId xmlns:p14="http://schemas.microsoft.com/office/powerpoint/2010/main" val="10254377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37</a:t>
            </a:fld>
            <a:endParaRPr lang="en-US"/>
          </a:p>
        </p:txBody>
      </p:sp>
    </p:spTree>
    <p:extLst>
      <p:ext uri="{BB962C8B-B14F-4D97-AF65-F5344CB8AC3E}">
        <p14:creationId xmlns:p14="http://schemas.microsoft.com/office/powerpoint/2010/main" val="12099499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38</a:t>
            </a:fld>
            <a:endParaRPr lang="en-US"/>
          </a:p>
        </p:txBody>
      </p:sp>
    </p:spTree>
    <p:extLst>
      <p:ext uri="{BB962C8B-B14F-4D97-AF65-F5344CB8AC3E}">
        <p14:creationId xmlns:p14="http://schemas.microsoft.com/office/powerpoint/2010/main" val="17604730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recover, you must examine yourself.</a:t>
            </a:r>
          </a:p>
          <a:p>
            <a:r>
              <a:rPr lang="en-US" dirty="0"/>
              <a:t>Admit you have sin.</a:t>
            </a:r>
          </a:p>
          <a:p>
            <a:r>
              <a:rPr lang="en-US" dirty="0"/>
              <a:t>You must recognize that you can’t do it alone.</a:t>
            </a:r>
          </a:p>
          <a:p>
            <a:r>
              <a:rPr lang="en-US" dirty="0"/>
              <a:t>Make the decision to turn your life over to God.</a:t>
            </a:r>
          </a:p>
          <a:p>
            <a:endParaRPr lang="en-US" dirty="0"/>
          </a:p>
          <a:p>
            <a:r>
              <a:rPr lang="en-US" dirty="0"/>
              <a:t>Come to the one who gives us strength.  Come to the one who forgives.  Come to the one who heals all our broken pieces.  Come to the one who provides peace to our past life of sin.</a:t>
            </a:r>
          </a:p>
        </p:txBody>
      </p:sp>
      <p:sp>
        <p:nvSpPr>
          <p:cNvPr id="4" name="Slide Number Placeholder 3"/>
          <p:cNvSpPr>
            <a:spLocks noGrp="1"/>
          </p:cNvSpPr>
          <p:nvPr>
            <p:ph type="sldNum" sz="quarter" idx="5"/>
          </p:nvPr>
        </p:nvSpPr>
        <p:spPr/>
        <p:txBody>
          <a:bodyPr/>
          <a:lstStyle/>
          <a:p>
            <a:fld id="{6417420F-908C-437E-B7D7-55A08B0CAAF3}" type="slidenum">
              <a:rPr lang="en-US" smtClean="0"/>
              <a:t>39</a:t>
            </a:fld>
            <a:endParaRPr lang="en-US"/>
          </a:p>
        </p:txBody>
      </p:sp>
    </p:spTree>
    <p:extLst>
      <p:ext uri="{BB962C8B-B14F-4D97-AF65-F5344CB8AC3E}">
        <p14:creationId xmlns:p14="http://schemas.microsoft.com/office/powerpoint/2010/main" val="97776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4</a:t>
            </a:fld>
            <a:endParaRPr lang="en-US"/>
          </a:p>
        </p:txBody>
      </p:sp>
    </p:spTree>
    <p:extLst>
      <p:ext uri="{BB962C8B-B14F-4D97-AF65-F5344CB8AC3E}">
        <p14:creationId xmlns:p14="http://schemas.microsoft.com/office/powerpoint/2010/main" val="2908517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is the ONE who saves us from ours sin.  </a:t>
            </a:r>
          </a:p>
          <a:p>
            <a:endParaRPr lang="en-US" dirty="0"/>
          </a:p>
          <a:p>
            <a:r>
              <a:rPr lang="en-US" dirty="0"/>
              <a:t>Is Christ your Savior?</a:t>
            </a:r>
          </a:p>
          <a:p>
            <a:endParaRPr lang="en-US" dirty="0"/>
          </a:p>
          <a:p>
            <a:r>
              <a:rPr lang="en-US" dirty="0"/>
              <a:t>If not, make the best decision of your life and become a child of God today by believing on our Lord and Savior and by being baptized into Him for the remission of your sins.</a:t>
            </a:r>
          </a:p>
          <a:p>
            <a:endParaRPr lang="en-US" dirty="0"/>
          </a:p>
          <a:p>
            <a:r>
              <a:rPr lang="en-US" dirty="0"/>
              <a:t>If you are subject to the Lord’s invitation, come why we stand and sing.</a:t>
            </a:r>
          </a:p>
        </p:txBody>
      </p:sp>
      <p:sp>
        <p:nvSpPr>
          <p:cNvPr id="4" name="Slide Number Placeholder 3"/>
          <p:cNvSpPr>
            <a:spLocks noGrp="1"/>
          </p:cNvSpPr>
          <p:nvPr>
            <p:ph type="sldNum" sz="quarter" idx="5"/>
          </p:nvPr>
        </p:nvSpPr>
        <p:spPr/>
        <p:txBody>
          <a:bodyPr/>
          <a:lstStyle/>
          <a:p>
            <a:fld id="{6417420F-908C-437E-B7D7-55A08B0CAAF3}" type="slidenum">
              <a:rPr lang="en-US" smtClean="0"/>
              <a:t>40</a:t>
            </a:fld>
            <a:endParaRPr lang="en-US"/>
          </a:p>
        </p:txBody>
      </p:sp>
    </p:spTree>
    <p:extLst>
      <p:ext uri="{BB962C8B-B14F-4D97-AF65-F5344CB8AC3E}">
        <p14:creationId xmlns:p14="http://schemas.microsoft.com/office/powerpoint/2010/main" val="1712409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17420F-908C-437E-B7D7-55A08B0CAAF3}" type="slidenum">
              <a:rPr lang="en-US" smtClean="0"/>
              <a:t>5</a:t>
            </a:fld>
            <a:endParaRPr lang="en-US"/>
          </a:p>
        </p:txBody>
      </p:sp>
    </p:spTree>
    <p:extLst>
      <p:ext uri="{BB962C8B-B14F-4D97-AF65-F5344CB8AC3E}">
        <p14:creationId xmlns:p14="http://schemas.microsoft.com/office/powerpoint/2010/main" val="776110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6</a:t>
            </a:fld>
            <a:endParaRPr lang="en-US"/>
          </a:p>
        </p:txBody>
      </p:sp>
    </p:spTree>
    <p:extLst>
      <p:ext uri="{BB962C8B-B14F-4D97-AF65-F5344CB8AC3E}">
        <p14:creationId xmlns:p14="http://schemas.microsoft.com/office/powerpoint/2010/main" val="3023023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Compassion is having sympathetic pity and concern for the sufferings or misfortunes of others.</a:t>
            </a:r>
          </a:p>
          <a:p>
            <a:endParaRPr lang="en-US" dirty="0"/>
          </a:p>
          <a:p>
            <a:r>
              <a:rPr lang="en-US" dirty="0"/>
              <a:t>Compassion motivates people to go out of their way to help the physical, mental, or emotional pains of another and themselves. </a:t>
            </a:r>
          </a:p>
          <a:p>
            <a:endParaRPr lang="en-US" dirty="0"/>
          </a:p>
          <a:p>
            <a:r>
              <a:rPr lang="en-US" dirty="0"/>
              <a:t>Compassion involves allowing ourselves to be moved by suffering and experiencing the motivation to help alleviate and prevent it. An act of compassion is defined by its helpfulness.</a:t>
            </a:r>
          </a:p>
          <a:p>
            <a:endParaRPr lang="en-US" dirty="0"/>
          </a:p>
          <a:p>
            <a:r>
              <a:rPr lang="en-US" dirty="0"/>
              <a:t>You want to know compassion—remember the Good Samaritan!  He went above and beyond—not because he had to but because he wanted to help someone in distress.</a:t>
            </a:r>
          </a:p>
        </p:txBody>
      </p:sp>
      <p:sp>
        <p:nvSpPr>
          <p:cNvPr id="4" name="Slide Number Placeholder 3"/>
          <p:cNvSpPr>
            <a:spLocks noGrp="1"/>
          </p:cNvSpPr>
          <p:nvPr>
            <p:ph type="sldNum" sz="quarter" idx="5"/>
          </p:nvPr>
        </p:nvSpPr>
        <p:spPr/>
        <p:txBody>
          <a:bodyPr/>
          <a:lstStyle/>
          <a:p>
            <a:fld id="{6417420F-908C-437E-B7D7-55A08B0CAAF3}" type="slidenum">
              <a:rPr lang="en-US" smtClean="0"/>
              <a:t>7</a:t>
            </a:fld>
            <a:endParaRPr lang="en-US"/>
          </a:p>
        </p:txBody>
      </p:sp>
    </p:spTree>
    <p:extLst>
      <p:ext uri="{BB962C8B-B14F-4D97-AF65-F5344CB8AC3E}">
        <p14:creationId xmlns:p14="http://schemas.microsoft.com/office/powerpoint/2010/main" val="2082514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Compassion is having sympathetic pity and concern for the sufferings or misfortunes of others.</a:t>
            </a:r>
          </a:p>
          <a:p>
            <a:endParaRPr lang="en-US" dirty="0"/>
          </a:p>
          <a:p>
            <a:r>
              <a:rPr lang="en-US" dirty="0"/>
              <a:t>Compassion motivates people to go out of their way to help the physical, mental, or emotional pains of another and themselves. </a:t>
            </a:r>
          </a:p>
          <a:p>
            <a:endParaRPr lang="en-US" dirty="0"/>
          </a:p>
          <a:p>
            <a:r>
              <a:rPr lang="en-US" dirty="0"/>
              <a:t>Compassion involves allowing ourselves to be moved by suffering and experiencing the motivation to help alleviate and prevent it. An act of compassion is defined by its helpfulness.</a:t>
            </a:r>
          </a:p>
          <a:p>
            <a:endParaRPr lang="en-US" dirty="0"/>
          </a:p>
          <a:p>
            <a:r>
              <a:rPr lang="en-US" dirty="0"/>
              <a:t>You want to know compassion—remember the Good Samaritan!  He went above and beyond—not because he had to but because he wanted to help someone in distress.</a:t>
            </a:r>
          </a:p>
        </p:txBody>
      </p:sp>
      <p:sp>
        <p:nvSpPr>
          <p:cNvPr id="4" name="Slide Number Placeholder 3"/>
          <p:cNvSpPr>
            <a:spLocks noGrp="1"/>
          </p:cNvSpPr>
          <p:nvPr>
            <p:ph type="sldNum" sz="quarter" idx="5"/>
          </p:nvPr>
        </p:nvSpPr>
        <p:spPr/>
        <p:txBody>
          <a:bodyPr/>
          <a:lstStyle/>
          <a:p>
            <a:fld id="{6417420F-908C-437E-B7D7-55A08B0CAAF3}" type="slidenum">
              <a:rPr lang="en-US" smtClean="0"/>
              <a:t>8</a:t>
            </a:fld>
            <a:endParaRPr lang="en-US"/>
          </a:p>
        </p:txBody>
      </p:sp>
    </p:spTree>
    <p:extLst>
      <p:ext uri="{BB962C8B-B14F-4D97-AF65-F5344CB8AC3E}">
        <p14:creationId xmlns:p14="http://schemas.microsoft.com/office/powerpoint/2010/main" val="4243834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17420F-908C-437E-B7D7-55A08B0CAAF3}" type="slidenum">
              <a:rPr lang="en-US" smtClean="0"/>
              <a:t>9</a:t>
            </a:fld>
            <a:endParaRPr lang="en-US"/>
          </a:p>
        </p:txBody>
      </p:sp>
    </p:spTree>
    <p:extLst>
      <p:ext uri="{BB962C8B-B14F-4D97-AF65-F5344CB8AC3E}">
        <p14:creationId xmlns:p14="http://schemas.microsoft.com/office/powerpoint/2010/main" val="1831167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769E2454-4222-4173-A639-223961C9010E}" type="datetimeFigureOut">
              <a:rPr lang="en-US" smtClean="0"/>
              <a:t>9/29/2019</a:t>
            </a:fld>
            <a:endParaRPr lang="en-US"/>
          </a:p>
        </p:txBody>
      </p:sp>
      <p:sp>
        <p:nvSpPr>
          <p:cNvPr id="5" name="Footer Placeholder 4"/>
          <p:cNvSpPr>
            <a:spLocks noGrp="1"/>
          </p:cNvSpPr>
          <p:nvPr>
            <p:ph type="ftr" sz="quarter" idx="11"/>
          </p:nvPr>
        </p:nvSpPr>
        <p:spPr>
          <a:xfrm>
            <a:off x="914400" y="4323846"/>
            <a:ext cx="4880610" cy="365125"/>
          </a:xfrm>
        </p:spPr>
        <p:txBody>
          <a:bodyPr/>
          <a:lstStyle/>
          <a:p>
            <a:endParaRPr lang="en-US"/>
          </a:p>
        </p:txBody>
      </p:sp>
      <p:sp>
        <p:nvSpPr>
          <p:cNvPr id="6" name="Slide Number Placeholder 5"/>
          <p:cNvSpPr>
            <a:spLocks noGrp="1"/>
          </p:cNvSpPr>
          <p:nvPr>
            <p:ph type="sldNum" sz="quarter" idx="12"/>
          </p:nvPr>
        </p:nvSpPr>
        <p:spPr>
          <a:xfrm>
            <a:off x="6057900" y="1430867"/>
            <a:ext cx="2171700" cy="365125"/>
          </a:xfrm>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70277496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471483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a:xfrm>
            <a:off x="594360" y="381001"/>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080332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a:xfrm>
            <a:off x="594360" y="379438"/>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2EE74913-480C-4D3C-8928-0B3C6C3C09AF}" type="slidenum">
              <a:rPr lang="en-US" smtClean="0"/>
              <a:t>‹#›</a:t>
            </a:fld>
            <a:endParaRPr lang="en-U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16303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a:xfrm>
            <a:off x="594360" y="378884"/>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3989442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69E2454-4222-4173-A639-223961C9010E}" type="datetimeFigureOut">
              <a:rPr lang="en-US" smtClean="0"/>
              <a:t>9/29/2019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3992758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69E2454-4222-4173-A639-223961C9010E}" type="datetimeFigureOut">
              <a:rPr lang="en-US" smtClean="0"/>
              <a:t>9/29/2019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3685130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9E2454-4222-4173-A639-223961C9010E}"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7161328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769E2454-4222-4173-A639-223961C9010E}" type="datetimeFigureOut">
              <a:rPr lang="en-US" smtClean="0"/>
              <a:t>9/29/2019</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4" cy="365125"/>
          </a:xfrm>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334741939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9E2454-4222-4173-A639-223961C9010E}"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894978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769E2454-4222-4173-A639-223961C9010E}" type="datetimeFigureOut">
              <a:rPr lang="en-US" smtClean="0"/>
              <a:t>9/29/2019</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3" cy="365125"/>
          </a:xfrm>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3704025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2206783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9E2454-4222-4173-A639-223961C9010E}" type="datetimeFigureOut">
              <a:rPr lang="en-US" smtClean="0"/>
              <a:t>9/29/2019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730703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9E2454-4222-4173-A639-223961C9010E}" type="datetimeFigureOut">
              <a:rPr lang="en-US" smtClean="0"/>
              <a:t>9/29/2019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055888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E2454-4222-4173-A639-223961C9010E}" type="datetimeFigureOut">
              <a:rPr lang="en-US" smtClean="0"/>
              <a:t>9/29/2019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92263040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126546282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9E2454-4222-4173-A639-223961C9010E}"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E74913-480C-4D3C-8928-0B3C6C3C09AF}" type="slidenum">
              <a:rPr lang="en-US" smtClean="0"/>
              <a:t>‹#›</a:t>
            </a:fld>
            <a:endParaRPr lang="en-US"/>
          </a:p>
        </p:txBody>
      </p:sp>
    </p:spTree>
    <p:extLst>
      <p:ext uri="{BB962C8B-B14F-4D97-AF65-F5344CB8AC3E}">
        <p14:creationId xmlns:p14="http://schemas.microsoft.com/office/powerpoint/2010/main" val="4285665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69E2454-4222-4173-A639-223961C9010E}" type="datetimeFigureOut">
              <a:rPr lang="en-US" smtClean="0"/>
              <a:t>9/29/2019</a:t>
            </a:fld>
            <a:endParaRPr lang="en-U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EE74913-480C-4D3C-8928-0B3C6C3C09AF}" type="slidenum">
              <a:rPr lang="en-US" smtClean="0"/>
              <a:t>‹#›</a:t>
            </a:fld>
            <a:endParaRPr lang="en-US"/>
          </a:p>
        </p:txBody>
      </p:sp>
    </p:spTree>
    <p:extLst>
      <p:ext uri="{BB962C8B-B14F-4D97-AF65-F5344CB8AC3E}">
        <p14:creationId xmlns:p14="http://schemas.microsoft.com/office/powerpoint/2010/main" val="2158396987"/>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1"/>
            <a:ext cx="7315200" cy="2346960"/>
          </a:xfrm>
        </p:spPr>
        <p:txBody>
          <a:bodyPr>
            <a:normAutofit/>
          </a:bodyPr>
          <a:lstStyle/>
          <a:p>
            <a:pPr algn="ctr"/>
            <a:r>
              <a:rPr lang="en-US" sz="8000" b="1" dirty="0"/>
              <a:t>Consider Thyself</a:t>
            </a:r>
          </a:p>
        </p:txBody>
      </p:sp>
      <p:sp>
        <p:nvSpPr>
          <p:cNvPr id="3" name="Subtitle 2">
            <a:extLst>
              <a:ext uri="{FF2B5EF4-FFF2-40B4-BE49-F238E27FC236}">
                <a16:creationId xmlns:a16="http://schemas.microsoft.com/office/drawing/2014/main" id="{0EDCACD0-F43C-4BD4-B636-37DFEBA718EF}"/>
              </a:ext>
            </a:extLst>
          </p:cNvPr>
          <p:cNvSpPr>
            <a:spLocks noGrp="1"/>
          </p:cNvSpPr>
          <p:nvPr>
            <p:ph type="subTitle" idx="1"/>
          </p:nvPr>
        </p:nvSpPr>
        <p:spPr/>
        <p:txBody>
          <a:bodyPr>
            <a:normAutofit/>
          </a:bodyPr>
          <a:lstStyle/>
          <a:p>
            <a:pPr algn="ctr"/>
            <a:r>
              <a:rPr lang="en-US" sz="3600" dirty="0"/>
              <a:t>Galatians 6:1</a:t>
            </a:r>
          </a:p>
        </p:txBody>
      </p:sp>
    </p:spTree>
    <p:extLst>
      <p:ext uri="{BB962C8B-B14F-4D97-AF65-F5344CB8AC3E}">
        <p14:creationId xmlns:p14="http://schemas.microsoft.com/office/powerpoint/2010/main" val="2232105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Jude 23-25</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fontScale="92500" lnSpcReduction="10000"/>
          </a:bodyPr>
          <a:lstStyle/>
          <a:p>
            <a:r>
              <a:rPr lang="en-US" sz="3600" dirty="0"/>
              <a:t>23 And others save with fear, </a:t>
            </a:r>
            <a:r>
              <a:rPr lang="en-US" sz="3600" b="1" dirty="0"/>
              <a:t>pulling them out of the fire;</a:t>
            </a:r>
            <a:r>
              <a:rPr lang="en-US" sz="3600" dirty="0"/>
              <a:t> </a:t>
            </a:r>
            <a:r>
              <a:rPr lang="en-US" sz="3600" u="sng" dirty="0"/>
              <a:t>hating even the garment spotted by the flesh</a:t>
            </a:r>
            <a:r>
              <a:rPr lang="en-US" sz="3600" dirty="0"/>
              <a:t>.</a:t>
            </a:r>
          </a:p>
          <a:p>
            <a:r>
              <a:rPr lang="en-US" sz="3600" dirty="0"/>
              <a:t>24 Now unto him that is able to keep you from falling, and to present you faultless before the presence of his glory with exceeding joy,</a:t>
            </a:r>
          </a:p>
          <a:p>
            <a:r>
              <a:rPr lang="en-US" sz="3600" dirty="0"/>
              <a:t>25 To the only wise God our </a:t>
            </a:r>
            <a:r>
              <a:rPr lang="en-US" sz="3600" dirty="0" err="1"/>
              <a:t>Saviour</a:t>
            </a:r>
            <a:r>
              <a:rPr lang="en-US" sz="3600" dirty="0"/>
              <a:t>, be glory and majesty, dominion and power, both now and ever. Amen.</a:t>
            </a:r>
          </a:p>
        </p:txBody>
      </p:sp>
    </p:spTree>
    <p:extLst>
      <p:ext uri="{BB962C8B-B14F-4D97-AF65-F5344CB8AC3E}">
        <p14:creationId xmlns:p14="http://schemas.microsoft.com/office/powerpoint/2010/main" val="2387891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398585" y="1082040"/>
            <a:ext cx="8299938" cy="4029222"/>
          </a:xfrm>
        </p:spPr>
        <p:txBody>
          <a:bodyPr>
            <a:normAutofit/>
          </a:bodyPr>
          <a:lstStyle/>
          <a:p>
            <a:pPr algn="ctr"/>
            <a:r>
              <a:rPr lang="en-US" sz="8000" b="1" dirty="0"/>
              <a:t>God Gives us the Strength Not to </a:t>
            </a:r>
            <a:r>
              <a:rPr lang="en-US" sz="8000" b="1" dirty="0" err="1"/>
              <a:t>FaLL</a:t>
            </a:r>
            <a:r>
              <a:rPr lang="en-US" sz="8000" b="1" dirty="0"/>
              <a:t>!</a:t>
            </a:r>
          </a:p>
        </p:txBody>
      </p:sp>
    </p:spTree>
    <p:extLst>
      <p:ext uri="{BB962C8B-B14F-4D97-AF65-F5344CB8AC3E}">
        <p14:creationId xmlns:p14="http://schemas.microsoft.com/office/powerpoint/2010/main" val="3536611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Prayer for strength</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2800" dirty="0"/>
              <a:t>I was wondering if you might ask the church to pray for me.  I need help being humble.  I’m faced with demons at work like drugs and the worst of the worst.  I’m maintaining but it’s hard sometimes.  I just need a little help to continue being strong for my family.  Failure is no longer an option.  I will win this battle but I can’t do it alone.  I can only do it with help from God.  I ran from Him long enough.  I want to embrace Him.  Please pray for me. </a:t>
            </a:r>
          </a:p>
        </p:txBody>
      </p:sp>
    </p:spTree>
    <p:extLst>
      <p:ext uri="{BB962C8B-B14F-4D97-AF65-F5344CB8AC3E}">
        <p14:creationId xmlns:p14="http://schemas.microsoft.com/office/powerpoint/2010/main" val="871897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325837"/>
          </a:xfrm>
        </p:spPr>
        <p:txBody>
          <a:bodyPr>
            <a:normAutofit/>
          </a:bodyPr>
          <a:lstStyle/>
          <a:p>
            <a:pPr algn="ctr"/>
            <a:r>
              <a:rPr lang="en-US" sz="8000" b="1" dirty="0"/>
              <a:t>Consider Thyself</a:t>
            </a:r>
          </a:p>
        </p:txBody>
      </p:sp>
    </p:spTree>
    <p:extLst>
      <p:ext uri="{BB962C8B-B14F-4D97-AF65-F5344CB8AC3E}">
        <p14:creationId xmlns:p14="http://schemas.microsoft.com/office/powerpoint/2010/main" val="1603416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Statistics</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2800" dirty="0"/>
              <a:t>70,000 drug overdoses in America 2017</a:t>
            </a:r>
          </a:p>
          <a:p>
            <a:r>
              <a:rPr lang="en-US" sz="2800" dirty="0"/>
              <a:t>192 drug overdose deaths every day</a:t>
            </a:r>
          </a:p>
          <a:p>
            <a:r>
              <a:rPr lang="en-US" sz="2800" dirty="0"/>
              <a:t>88,000 people die from alcohol related causes (3</a:t>
            </a:r>
            <a:r>
              <a:rPr lang="en-US" sz="2800" baseline="30000" dirty="0"/>
              <a:t>rd</a:t>
            </a:r>
            <a:r>
              <a:rPr lang="en-US" sz="2800" dirty="0"/>
              <a:t> leading preventable cause behind tobacco &amp; poor diet/exercise)</a:t>
            </a:r>
          </a:p>
          <a:p>
            <a:r>
              <a:rPr lang="en-US" sz="2800" dirty="0"/>
              <a:t>40 million Americans ages 12 and older—1 in 7 people abuse and are addicted to nicotine, alcohol and other drugs.  That’s more than the # of Americans with heart conditions, diabetes, or cancer.</a:t>
            </a:r>
          </a:p>
        </p:txBody>
      </p:sp>
    </p:spTree>
    <p:extLst>
      <p:ext uri="{BB962C8B-B14F-4D97-AF65-F5344CB8AC3E}">
        <p14:creationId xmlns:p14="http://schemas.microsoft.com/office/powerpoint/2010/main" val="1114321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982329"/>
          </a:xfrm>
        </p:spPr>
        <p:txBody>
          <a:bodyPr>
            <a:normAutofit/>
          </a:bodyPr>
          <a:lstStyle/>
          <a:p>
            <a:pPr algn="ctr"/>
            <a:r>
              <a:rPr lang="en-US" sz="8000" b="1" dirty="0"/>
              <a:t>Could this happen to me?</a:t>
            </a:r>
          </a:p>
        </p:txBody>
      </p:sp>
    </p:spTree>
    <p:extLst>
      <p:ext uri="{BB962C8B-B14F-4D97-AF65-F5344CB8AC3E}">
        <p14:creationId xmlns:p14="http://schemas.microsoft.com/office/powerpoint/2010/main" val="2271712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982329"/>
          </a:xfrm>
        </p:spPr>
        <p:txBody>
          <a:bodyPr>
            <a:normAutofit fontScale="90000"/>
          </a:bodyPr>
          <a:lstStyle/>
          <a:p>
            <a:pPr algn="ctr"/>
            <a:r>
              <a:rPr lang="en-US" sz="8000" b="1" dirty="0"/>
              <a:t>Could this happen to someone close to me?</a:t>
            </a:r>
          </a:p>
        </p:txBody>
      </p:sp>
    </p:spTree>
    <p:extLst>
      <p:ext uri="{BB962C8B-B14F-4D97-AF65-F5344CB8AC3E}">
        <p14:creationId xmlns:p14="http://schemas.microsoft.com/office/powerpoint/2010/main" val="3591016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4732606"/>
          </a:xfrm>
        </p:spPr>
        <p:txBody>
          <a:bodyPr>
            <a:noAutofit/>
          </a:bodyPr>
          <a:lstStyle/>
          <a:p>
            <a:pPr algn="ctr"/>
            <a:r>
              <a:rPr lang="en-US" sz="6600" b="1" dirty="0"/>
              <a:t>Drugs may not be your temptation, but is something else?</a:t>
            </a:r>
          </a:p>
        </p:txBody>
      </p:sp>
    </p:spTree>
    <p:extLst>
      <p:ext uri="{BB962C8B-B14F-4D97-AF65-F5344CB8AC3E}">
        <p14:creationId xmlns:p14="http://schemas.microsoft.com/office/powerpoint/2010/main" val="52886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232052"/>
          </a:xfrm>
        </p:spPr>
        <p:txBody>
          <a:bodyPr>
            <a:noAutofit/>
          </a:bodyPr>
          <a:lstStyle/>
          <a:p>
            <a:pPr algn="ctr"/>
            <a:r>
              <a:rPr lang="en-US" sz="6600" b="1" dirty="0"/>
              <a:t>What is your struggle?</a:t>
            </a:r>
          </a:p>
        </p:txBody>
      </p:sp>
    </p:spTree>
    <p:extLst>
      <p:ext uri="{BB962C8B-B14F-4D97-AF65-F5344CB8AC3E}">
        <p14:creationId xmlns:p14="http://schemas.microsoft.com/office/powerpoint/2010/main" val="4172632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445477" y="328247"/>
            <a:ext cx="8346831" cy="5673968"/>
          </a:xfrm>
        </p:spPr>
        <p:txBody>
          <a:bodyPr>
            <a:noAutofit/>
          </a:bodyPr>
          <a:lstStyle/>
          <a:p>
            <a:pPr algn="ctr"/>
            <a:r>
              <a:rPr lang="en-US" sz="4000" b="1" dirty="0"/>
              <a:t>Gambling, food, sex, porn, prescription drugs, using the internet, shopping, playing video games, working, exercising, obsessions, harming oneself, cutting, outbursts of anger, aggressive behavior, cursing, stealing, smoking, vaping, </a:t>
            </a:r>
            <a:r>
              <a:rPr lang="en-US" sz="4000" b="1" dirty="0" err="1"/>
              <a:t>etc</a:t>
            </a:r>
            <a:r>
              <a:rPr lang="en-US" sz="4000" b="1" dirty="0"/>
              <a:t>…</a:t>
            </a:r>
          </a:p>
        </p:txBody>
      </p:sp>
    </p:spTree>
    <p:extLst>
      <p:ext uri="{BB962C8B-B14F-4D97-AF65-F5344CB8AC3E}">
        <p14:creationId xmlns:p14="http://schemas.microsoft.com/office/powerpoint/2010/main" val="2095118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Galatians 6:1</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Brethren, if a man be overtaken in a fault, ye which are spiritual, restore such an one in the spirit of meekness; </a:t>
            </a:r>
            <a:r>
              <a:rPr lang="en-US" sz="4800" b="1" dirty="0"/>
              <a:t>considering thyself</a:t>
            </a:r>
            <a:r>
              <a:rPr lang="en-US" sz="3600" dirty="0"/>
              <a:t>, lest thou also be tempted.</a:t>
            </a:r>
          </a:p>
        </p:txBody>
      </p:sp>
    </p:spTree>
    <p:extLst>
      <p:ext uri="{BB962C8B-B14F-4D97-AF65-F5344CB8AC3E}">
        <p14:creationId xmlns:p14="http://schemas.microsoft.com/office/powerpoint/2010/main" val="4177616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James 1:14-15</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14 But every man is tempted, when he is drawn away of his own lust, and enticed.</a:t>
            </a:r>
          </a:p>
          <a:p>
            <a:r>
              <a:rPr lang="en-US" sz="3600" dirty="0"/>
              <a:t>15 Then when lust hath conceived, it bringeth forth sin: and sin, when it is finished, bringeth forth death.</a:t>
            </a:r>
          </a:p>
        </p:txBody>
      </p:sp>
    </p:spTree>
    <p:extLst>
      <p:ext uri="{BB962C8B-B14F-4D97-AF65-F5344CB8AC3E}">
        <p14:creationId xmlns:p14="http://schemas.microsoft.com/office/powerpoint/2010/main" val="3065719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James 1:16</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16 Do not err, my beloved brethren.</a:t>
            </a:r>
          </a:p>
          <a:p>
            <a:endParaRPr lang="en-US" sz="3600" dirty="0"/>
          </a:p>
          <a:p>
            <a:pPr marL="0" indent="0" algn="ctr">
              <a:buNone/>
            </a:pPr>
            <a:r>
              <a:rPr lang="en-US" sz="5400" b="1" cap="all" dirty="0">
                <a:solidFill>
                  <a:prstClr val="white"/>
                </a:solidFill>
                <a:ea typeface="+mj-ea"/>
                <a:cs typeface="+mj-cs"/>
              </a:rPr>
              <a:t>Romans 6:23</a:t>
            </a:r>
          </a:p>
          <a:p>
            <a:pPr lvl="0"/>
            <a:r>
              <a:rPr lang="en-US" sz="3600" dirty="0">
                <a:solidFill>
                  <a:prstClr val="white"/>
                </a:solidFill>
              </a:rPr>
              <a:t>23 For the wages of sin is death; but the gift of God is eternal life through Jesus Christ our Lord.</a:t>
            </a:r>
            <a:endParaRPr lang="en-US" sz="3600" dirty="0"/>
          </a:p>
        </p:txBody>
      </p:sp>
    </p:spTree>
    <p:extLst>
      <p:ext uri="{BB962C8B-B14F-4D97-AF65-F5344CB8AC3E}">
        <p14:creationId xmlns:p14="http://schemas.microsoft.com/office/powerpoint/2010/main" val="2534321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325837"/>
          </a:xfrm>
        </p:spPr>
        <p:txBody>
          <a:bodyPr>
            <a:normAutofit/>
          </a:bodyPr>
          <a:lstStyle/>
          <a:p>
            <a:pPr algn="ctr"/>
            <a:r>
              <a:rPr lang="en-US" sz="8000" b="1" dirty="0"/>
              <a:t>Consider Thyself</a:t>
            </a:r>
          </a:p>
        </p:txBody>
      </p:sp>
    </p:spTree>
    <p:extLst>
      <p:ext uri="{BB962C8B-B14F-4D97-AF65-F5344CB8AC3E}">
        <p14:creationId xmlns:p14="http://schemas.microsoft.com/office/powerpoint/2010/main" val="3904934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Galatians 6:1-4</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 Brethren, if a man be overtaken in a fault, ye which are spiritual, restore such an one in the spirit of meekness; considering thyself, lest thou also be tempted.</a:t>
            </a:r>
          </a:p>
          <a:p>
            <a:r>
              <a:rPr lang="en-US" sz="3600" dirty="0"/>
              <a:t>2 Bear ye one another's burdens, and so fulfil the law of Christ.</a:t>
            </a:r>
          </a:p>
        </p:txBody>
      </p:sp>
    </p:spTree>
    <p:extLst>
      <p:ext uri="{BB962C8B-B14F-4D97-AF65-F5344CB8AC3E}">
        <p14:creationId xmlns:p14="http://schemas.microsoft.com/office/powerpoint/2010/main" val="452458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Galatians 6:1-4</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3 For if a man think himself to be something, when he is nothing, he </a:t>
            </a:r>
            <a:r>
              <a:rPr lang="en-US" sz="3600" dirty="0" err="1"/>
              <a:t>deceiveth</a:t>
            </a:r>
            <a:r>
              <a:rPr lang="en-US" sz="3600" dirty="0"/>
              <a:t> himself.</a:t>
            </a:r>
          </a:p>
          <a:p>
            <a:r>
              <a:rPr lang="en-US" sz="3600" dirty="0"/>
              <a:t>4 But let every man prove his own work, and then shall he have rejoicing in himself alone, and not in another.</a:t>
            </a:r>
          </a:p>
        </p:txBody>
      </p:sp>
    </p:spTree>
    <p:extLst>
      <p:ext uri="{BB962C8B-B14F-4D97-AF65-F5344CB8AC3E}">
        <p14:creationId xmlns:p14="http://schemas.microsoft.com/office/powerpoint/2010/main" val="3622824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Luke 7:34</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34 The Son of man is come eating and drinking; and ye say, Behold a gluttonous man, and a winebibber, a friend of publicans and sinners!</a:t>
            </a:r>
          </a:p>
        </p:txBody>
      </p:sp>
    </p:spTree>
    <p:extLst>
      <p:ext uri="{BB962C8B-B14F-4D97-AF65-F5344CB8AC3E}">
        <p14:creationId xmlns:p14="http://schemas.microsoft.com/office/powerpoint/2010/main" val="2396565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Luke 15:1-2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 Then drew near unto him all the publicans and sinners for to hear him.</a:t>
            </a:r>
          </a:p>
          <a:p>
            <a:r>
              <a:rPr lang="en-US" sz="3600" dirty="0"/>
              <a:t>2 And the Pharisees and scribes murmured, saying, This man </a:t>
            </a:r>
            <a:r>
              <a:rPr lang="en-US" sz="3600" dirty="0" err="1"/>
              <a:t>receiveth</a:t>
            </a:r>
            <a:r>
              <a:rPr lang="en-US" sz="3600" dirty="0"/>
              <a:t> sinners, and </a:t>
            </a:r>
            <a:r>
              <a:rPr lang="en-US" sz="3600" dirty="0" err="1"/>
              <a:t>eateth</a:t>
            </a:r>
            <a:r>
              <a:rPr lang="en-US" sz="3600" dirty="0"/>
              <a:t> with them.</a:t>
            </a:r>
          </a:p>
        </p:txBody>
      </p:sp>
    </p:spTree>
    <p:extLst>
      <p:ext uri="{BB962C8B-B14F-4D97-AF65-F5344CB8AC3E}">
        <p14:creationId xmlns:p14="http://schemas.microsoft.com/office/powerpoint/2010/main" val="2151481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John 14:6</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6 Jesus saith unto him, </a:t>
            </a:r>
            <a:r>
              <a:rPr lang="en-US" sz="4800" b="1" dirty="0"/>
              <a:t>I am the way, the truth, and the life</a:t>
            </a:r>
            <a:r>
              <a:rPr lang="en-US" sz="3600" dirty="0"/>
              <a:t>: no man cometh unto the Father, but by me.</a:t>
            </a:r>
          </a:p>
        </p:txBody>
      </p:sp>
    </p:spTree>
    <p:extLst>
      <p:ext uri="{BB962C8B-B14F-4D97-AF65-F5344CB8AC3E}">
        <p14:creationId xmlns:p14="http://schemas.microsoft.com/office/powerpoint/2010/main" val="201154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John 8:12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12 Then </a:t>
            </a:r>
            <a:r>
              <a:rPr lang="en-US" sz="3600" dirty="0" err="1"/>
              <a:t>spake</a:t>
            </a:r>
            <a:r>
              <a:rPr lang="en-US" sz="3600" dirty="0"/>
              <a:t> Jesus again unto them, saying, </a:t>
            </a:r>
            <a:r>
              <a:rPr lang="en-US" sz="4800" b="1" dirty="0"/>
              <a:t>I am the light of the world</a:t>
            </a:r>
            <a:r>
              <a:rPr lang="en-US" sz="3600" dirty="0"/>
              <a:t>: he that </a:t>
            </a:r>
            <a:r>
              <a:rPr lang="en-US" sz="3600" dirty="0" err="1"/>
              <a:t>followeth</a:t>
            </a:r>
            <a:r>
              <a:rPr lang="en-US" sz="3600" dirty="0"/>
              <a:t> me shall not walk in darkness, but shall have the light of life.</a:t>
            </a:r>
          </a:p>
        </p:txBody>
      </p:sp>
    </p:spTree>
    <p:extLst>
      <p:ext uri="{BB962C8B-B14F-4D97-AF65-F5344CB8AC3E}">
        <p14:creationId xmlns:p14="http://schemas.microsoft.com/office/powerpoint/2010/main" val="3932987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James 1:12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12 Blessed is the man that </a:t>
            </a:r>
            <a:r>
              <a:rPr lang="en-US" sz="3600" dirty="0" err="1"/>
              <a:t>endureth</a:t>
            </a:r>
            <a:r>
              <a:rPr lang="en-US" sz="3600" dirty="0"/>
              <a:t> temptation: for when he is tried, he shall receive the crown of life, which the Lord hath promised to them that love him.</a:t>
            </a:r>
          </a:p>
        </p:txBody>
      </p:sp>
    </p:spTree>
    <p:extLst>
      <p:ext uri="{BB962C8B-B14F-4D97-AF65-F5344CB8AC3E}">
        <p14:creationId xmlns:p14="http://schemas.microsoft.com/office/powerpoint/2010/main" val="3531407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err="1"/>
              <a:t>WHy</a:t>
            </a:r>
            <a:r>
              <a:rPr lang="en-US" sz="5400" b="1" dirty="0"/>
              <a:t>?</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Brethren, if a man be overtaken in a fault, ye which are spiritual, restore such an one in the spirit of meekness; considering thyself, </a:t>
            </a:r>
            <a:r>
              <a:rPr lang="en-US" sz="4800" b="1" dirty="0"/>
              <a:t>lest thou also be tempted.</a:t>
            </a:r>
            <a:endParaRPr lang="en-US" sz="3600" b="1" dirty="0"/>
          </a:p>
        </p:txBody>
      </p:sp>
    </p:spTree>
    <p:extLst>
      <p:ext uri="{BB962C8B-B14F-4D97-AF65-F5344CB8AC3E}">
        <p14:creationId xmlns:p14="http://schemas.microsoft.com/office/powerpoint/2010/main" val="3639844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747868"/>
          </a:xfrm>
        </p:spPr>
        <p:txBody>
          <a:bodyPr>
            <a:normAutofit/>
          </a:bodyPr>
          <a:lstStyle/>
          <a:p>
            <a:pPr algn="ctr"/>
            <a:r>
              <a:rPr lang="en-US" sz="8000" b="1" dirty="0"/>
              <a:t>There is </a:t>
            </a:r>
            <a:r>
              <a:rPr lang="en-US" sz="16600" b="1" dirty="0"/>
              <a:t>HOPE</a:t>
            </a:r>
            <a:endParaRPr lang="en-US" sz="8000" b="1" dirty="0"/>
          </a:p>
        </p:txBody>
      </p:sp>
    </p:spTree>
    <p:extLst>
      <p:ext uri="{BB962C8B-B14F-4D97-AF65-F5344CB8AC3E}">
        <p14:creationId xmlns:p14="http://schemas.microsoft.com/office/powerpoint/2010/main" val="40916820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211015"/>
            <a:ext cx="7315200" cy="5884985"/>
          </a:xfrm>
        </p:spPr>
        <p:txBody>
          <a:bodyPr>
            <a:normAutofit/>
          </a:bodyPr>
          <a:lstStyle/>
          <a:p>
            <a:pPr algn="ctr"/>
            <a:r>
              <a:rPr lang="en-US" sz="13800" b="1" dirty="0"/>
              <a:t>In JESUS</a:t>
            </a:r>
            <a:br>
              <a:rPr lang="en-US" sz="8000" b="1" dirty="0"/>
            </a:br>
            <a:r>
              <a:rPr lang="en-US" sz="8000" b="1" dirty="0"/>
              <a:t>There is </a:t>
            </a:r>
            <a:r>
              <a:rPr lang="en-US" sz="16600" b="1" dirty="0"/>
              <a:t>HOPE</a:t>
            </a:r>
            <a:endParaRPr lang="en-US" sz="8000" b="1" dirty="0"/>
          </a:p>
        </p:txBody>
      </p:sp>
    </p:spTree>
    <p:extLst>
      <p:ext uri="{BB962C8B-B14F-4D97-AF65-F5344CB8AC3E}">
        <p14:creationId xmlns:p14="http://schemas.microsoft.com/office/powerpoint/2010/main" val="1171013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HEBREWS 12:1-2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fontScale="85000" lnSpcReduction="10000"/>
          </a:bodyPr>
          <a:lstStyle/>
          <a:p>
            <a:r>
              <a:rPr lang="en-US" sz="3600" dirty="0"/>
              <a:t>1 Wherefore seeing we also are compassed about with so great a cloud of witnesses, let us lay aside every weight, and the sin which doth so easily beset us, and let us run with patience the race that is set before us,</a:t>
            </a:r>
          </a:p>
          <a:p>
            <a:r>
              <a:rPr lang="en-US" sz="3600" dirty="0"/>
              <a:t>2 </a:t>
            </a:r>
            <a:r>
              <a:rPr lang="en-US" sz="3600" b="1" dirty="0"/>
              <a:t>Looking unto Jesus the author and finisher of our faith</a:t>
            </a:r>
            <a:r>
              <a:rPr lang="en-US" sz="3600" dirty="0"/>
              <a:t>; who for the joy that was set before him endured the cross, despising the shame, and is set down at the right hand of the throne of God.</a:t>
            </a:r>
          </a:p>
        </p:txBody>
      </p:sp>
    </p:spTree>
    <p:extLst>
      <p:ext uri="{BB962C8B-B14F-4D97-AF65-F5344CB8AC3E}">
        <p14:creationId xmlns:p14="http://schemas.microsoft.com/office/powerpoint/2010/main" val="24521305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Psalm 71:5</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5 For thou art my hope, O Lord God: thou art my trust from my youth.</a:t>
            </a:r>
          </a:p>
          <a:p>
            <a:pPr marL="0" indent="0">
              <a:buNone/>
            </a:pPr>
            <a:endParaRPr lang="en-US" sz="1600" dirty="0"/>
          </a:p>
          <a:p>
            <a:pPr marL="0" indent="0" algn="ctr">
              <a:buNone/>
            </a:pPr>
            <a:r>
              <a:rPr lang="en-US" sz="5400" b="1" cap="all" dirty="0">
                <a:solidFill>
                  <a:prstClr val="white"/>
                </a:solidFill>
                <a:ea typeface="+mj-ea"/>
                <a:cs typeface="+mj-cs"/>
              </a:rPr>
              <a:t>Psalm 39:7</a:t>
            </a:r>
            <a:endParaRPr lang="en-US" sz="3600" dirty="0"/>
          </a:p>
          <a:p>
            <a:r>
              <a:rPr lang="en-US" sz="3600" dirty="0"/>
              <a:t>7 And now, Lord, what wait I for? my hope is in thee.</a:t>
            </a:r>
          </a:p>
          <a:p>
            <a:pPr marL="0" indent="0">
              <a:buNone/>
            </a:pPr>
            <a:endParaRPr lang="en-US" sz="3600" dirty="0"/>
          </a:p>
        </p:txBody>
      </p:sp>
    </p:spTree>
    <p:extLst>
      <p:ext uri="{BB962C8B-B14F-4D97-AF65-F5344CB8AC3E}">
        <p14:creationId xmlns:p14="http://schemas.microsoft.com/office/powerpoint/2010/main" val="3746258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1 Peter 1:13</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13 Wherefore gird up the loins of your mind, be sober, and hope to the end for the grace that is to be brought unto you at the revelation of Jesus Christ;</a:t>
            </a:r>
          </a:p>
        </p:txBody>
      </p:sp>
    </p:spTree>
    <p:extLst>
      <p:ext uri="{BB962C8B-B14F-4D97-AF65-F5344CB8AC3E}">
        <p14:creationId xmlns:p14="http://schemas.microsoft.com/office/powerpoint/2010/main" val="2275300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Titus 1:1-2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 Paul, a servant of God, and an apostle of Jesus Christ, according to the faith of God's elect, and the acknowledging of the truth which is after godliness;</a:t>
            </a:r>
          </a:p>
          <a:p>
            <a:r>
              <a:rPr lang="en-US" sz="3600" dirty="0"/>
              <a:t>2 In hope of eternal life, which God, that cannot lie, promised before the world began;</a:t>
            </a:r>
          </a:p>
        </p:txBody>
      </p:sp>
    </p:spTree>
    <p:extLst>
      <p:ext uri="{BB962C8B-B14F-4D97-AF65-F5344CB8AC3E}">
        <p14:creationId xmlns:p14="http://schemas.microsoft.com/office/powerpoint/2010/main" val="2118135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Romans 15:13</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13 Now the God of hope fill you with all joy and peace in believing, that ye may abound in hope, through the power of the Holy Ghost.</a:t>
            </a:r>
          </a:p>
        </p:txBody>
      </p:sp>
    </p:spTree>
    <p:extLst>
      <p:ext uri="{BB962C8B-B14F-4D97-AF65-F5344CB8AC3E}">
        <p14:creationId xmlns:p14="http://schemas.microsoft.com/office/powerpoint/2010/main" val="9883766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325837"/>
          </a:xfrm>
        </p:spPr>
        <p:txBody>
          <a:bodyPr>
            <a:normAutofit/>
          </a:bodyPr>
          <a:lstStyle/>
          <a:p>
            <a:pPr algn="ctr"/>
            <a:r>
              <a:rPr lang="en-US" sz="8000" b="1" dirty="0"/>
              <a:t>Consider Thyself</a:t>
            </a:r>
          </a:p>
        </p:txBody>
      </p:sp>
    </p:spTree>
    <p:extLst>
      <p:ext uri="{BB962C8B-B14F-4D97-AF65-F5344CB8AC3E}">
        <p14:creationId xmlns:p14="http://schemas.microsoft.com/office/powerpoint/2010/main" val="36865128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4005775"/>
          </a:xfrm>
        </p:spPr>
        <p:txBody>
          <a:bodyPr>
            <a:normAutofit/>
          </a:bodyPr>
          <a:lstStyle/>
          <a:p>
            <a:pPr algn="ctr"/>
            <a:r>
              <a:rPr lang="en-US" sz="8000" b="1" dirty="0"/>
              <a:t>Do you have </a:t>
            </a:r>
            <a:r>
              <a:rPr lang="en-US" sz="16600" b="1" dirty="0"/>
              <a:t>Hope?</a:t>
            </a:r>
            <a:endParaRPr lang="en-US" sz="8000" b="1" dirty="0"/>
          </a:p>
        </p:txBody>
      </p:sp>
    </p:spTree>
    <p:extLst>
      <p:ext uri="{BB962C8B-B14F-4D97-AF65-F5344CB8AC3E}">
        <p14:creationId xmlns:p14="http://schemas.microsoft.com/office/powerpoint/2010/main" val="3137603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3607191"/>
          </a:xfrm>
        </p:spPr>
        <p:txBody>
          <a:bodyPr>
            <a:normAutofit/>
          </a:bodyPr>
          <a:lstStyle/>
          <a:p>
            <a:pPr algn="ctr"/>
            <a:r>
              <a:rPr lang="en-US" sz="8800" b="1" dirty="0"/>
              <a:t>Struggling with Sin?</a:t>
            </a:r>
          </a:p>
        </p:txBody>
      </p:sp>
    </p:spTree>
    <p:extLst>
      <p:ext uri="{BB962C8B-B14F-4D97-AF65-F5344CB8AC3E}">
        <p14:creationId xmlns:p14="http://schemas.microsoft.com/office/powerpoint/2010/main" val="776003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pPr marL="0" indent="0" algn="ctr">
              <a:buNone/>
            </a:pPr>
            <a:r>
              <a:rPr lang="en-US" sz="4800" dirty="0"/>
              <a:t>When we are trying to help someone, we could also fall into the same temptation as the person asking for help?</a:t>
            </a:r>
            <a:endParaRPr lang="en-US" sz="4800" b="1" dirty="0"/>
          </a:p>
        </p:txBody>
      </p:sp>
    </p:spTree>
    <p:extLst>
      <p:ext uri="{BB962C8B-B14F-4D97-AF65-F5344CB8AC3E}">
        <p14:creationId xmlns:p14="http://schemas.microsoft.com/office/powerpoint/2010/main" val="30752559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914400" y="1082040"/>
            <a:ext cx="7315200" cy="4451252"/>
          </a:xfrm>
        </p:spPr>
        <p:txBody>
          <a:bodyPr>
            <a:normAutofit fontScale="90000"/>
          </a:bodyPr>
          <a:lstStyle/>
          <a:p>
            <a:pPr algn="ctr"/>
            <a:r>
              <a:rPr lang="en-US" sz="11500" b="1" dirty="0"/>
              <a:t>Is Christ your savior?</a:t>
            </a:r>
          </a:p>
        </p:txBody>
      </p:sp>
    </p:spTree>
    <p:extLst>
      <p:ext uri="{BB962C8B-B14F-4D97-AF65-F5344CB8AC3E}">
        <p14:creationId xmlns:p14="http://schemas.microsoft.com/office/powerpoint/2010/main" val="479329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Romans 3:23</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a:bodyPr>
          <a:lstStyle/>
          <a:p>
            <a:r>
              <a:rPr lang="en-US" sz="3600" dirty="0"/>
              <a:t>23 For all have sinned, and come short of the glory of God;</a:t>
            </a:r>
          </a:p>
        </p:txBody>
      </p:sp>
    </p:spTree>
    <p:extLst>
      <p:ext uri="{BB962C8B-B14F-4D97-AF65-F5344CB8AC3E}">
        <p14:creationId xmlns:p14="http://schemas.microsoft.com/office/powerpoint/2010/main" val="260068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398585" y="1082040"/>
            <a:ext cx="8299938" cy="3325837"/>
          </a:xfrm>
        </p:spPr>
        <p:txBody>
          <a:bodyPr>
            <a:normAutofit fontScale="90000"/>
          </a:bodyPr>
          <a:lstStyle/>
          <a:p>
            <a:pPr algn="ctr"/>
            <a:r>
              <a:rPr lang="en-US" sz="8000" b="1" dirty="0"/>
              <a:t>Consider Thyself:</a:t>
            </a:r>
            <a:br>
              <a:rPr lang="en-US" sz="8000" b="1" dirty="0"/>
            </a:br>
            <a:r>
              <a:rPr lang="en-US" sz="8000" b="1" dirty="0"/>
              <a:t>One Way to Help</a:t>
            </a:r>
          </a:p>
        </p:txBody>
      </p:sp>
    </p:spTree>
    <p:extLst>
      <p:ext uri="{BB962C8B-B14F-4D97-AF65-F5344CB8AC3E}">
        <p14:creationId xmlns:p14="http://schemas.microsoft.com/office/powerpoint/2010/main" val="1969623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Jude 20-22</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7955280" cy="4389120"/>
          </a:xfrm>
        </p:spPr>
        <p:txBody>
          <a:bodyPr>
            <a:normAutofit lnSpcReduction="10000"/>
          </a:bodyPr>
          <a:lstStyle/>
          <a:p>
            <a:r>
              <a:rPr lang="en-US" sz="3600" dirty="0"/>
              <a:t>20 But ye, beloved, building up yourselves on your most holy faith, praying in the Holy Ghost,</a:t>
            </a:r>
          </a:p>
          <a:p>
            <a:r>
              <a:rPr lang="en-US" sz="3600" dirty="0"/>
              <a:t>21 Keep yourselves in the love of God, looking for the mercy of our Lord Jesus Christ unto eternal life.</a:t>
            </a:r>
          </a:p>
          <a:p>
            <a:r>
              <a:rPr lang="en-US" sz="3600" dirty="0"/>
              <a:t>22 And of some have compassion, making a difference:</a:t>
            </a:r>
          </a:p>
        </p:txBody>
      </p:sp>
    </p:spTree>
    <p:extLst>
      <p:ext uri="{BB962C8B-B14F-4D97-AF65-F5344CB8AC3E}">
        <p14:creationId xmlns:p14="http://schemas.microsoft.com/office/powerpoint/2010/main" val="1911131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6B72-7F9B-470E-A8AB-1052C997F039}"/>
              </a:ext>
            </a:extLst>
          </p:cNvPr>
          <p:cNvSpPr>
            <a:spLocks noGrp="1"/>
          </p:cNvSpPr>
          <p:nvPr>
            <p:ph type="title"/>
          </p:nvPr>
        </p:nvSpPr>
        <p:spPr>
          <a:xfrm>
            <a:off x="594360" y="764373"/>
            <a:ext cx="7955280" cy="1293028"/>
          </a:xfrm>
        </p:spPr>
        <p:txBody>
          <a:bodyPr>
            <a:normAutofit/>
          </a:bodyPr>
          <a:lstStyle/>
          <a:p>
            <a:pPr algn="ctr"/>
            <a:r>
              <a:rPr lang="en-US" sz="5400" b="1" dirty="0"/>
              <a:t>Matthew 9:35-38</a:t>
            </a:r>
          </a:p>
        </p:txBody>
      </p:sp>
      <p:sp>
        <p:nvSpPr>
          <p:cNvPr id="3" name="Content Placeholder 2">
            <a:extLst>
              <a:ext uri="{FF2B5EF4-FFF2-40B4-BE49-F238E27FC236}">
                <a16:creationId xmlns:a16="http://schemas.microsoft.com/office/drawing/2014/main" id="{61B090ED-0A6D-4BEA-A650-F5A11999C7A9}"/>
              </a:ext>
            </a:extLst>
          </p:cNvPr>
          <p:cNvSpPr>
            <a:spLocks noGrp="1"/>
          </p:cNvSpPr>
          <p:nvPr>
            <p:ph idx="1"/>
          </p:nvPr>
        </p:nvSpPr>
        <p:spPr>
          <a:xfrm>
            <a:off x="594360" y="1874520"/>
            <a:ext cx="8260080" cy="4724400"/>
          </a:xfrm>
        </p:spPr>
        <p:txBody>
          <a:bodyPr>
            <a:normAutofit fontScale="85000" lnSpcReduction="20000"/>
          </a:bodyPr>
          <a:lstStyle/>
          <a:p>
            <a:r>
              <a:rPr lang="en-US" sz="3300" b="1" baseline="30000" dirty="0"/>
              <a:t>35 </a:t>
            </a:r>
            <a:r>
              <a:rPr lang="en-US" sz="3300" dirty="0"/>
              <a:t>And Jesus went about all the cities and villages, teaching in their synagogues, and preaching the gospel of the kingdom, and healing every sickness and every disease among the people.</a:t>
            </a:r>
          </a:p>
          <a:p>
            <a:r>
              <a:rPr lang="en-US" sz="3300" b="1" baseline="30000" dirty="0"/>
              <a:t>36 </a:t>
            </a:r>
            <a:r>
              <a:rPr lang="en-US" sz="3300" dirty="0"/>
              <a:t>But when he saw the multitudes, he was moved with compassion on them, because they fainted, and were scattered abroad, as sheep having no shepherd.</a:t>
            </a:r>
          </a:p>
          <a:p>
            <a:r>
              <a:rPr lang="en-US" sz="3300" b="1" baseline="30000" dirty="0"/>
              <a:t>37 </a:t>
            </a:r>
            <a:r>
              <a:rPr lang="en-US" sz="3300" dirty="0"/>
              <a:t>Then saith he unto his disciples, The harvest truly is plenteous, but the </a:t>
            </a:r>
            <a:r>
              <a:rPr lang="en-US" sz="3300" dirty="0" err="1"/>
              <a:t>labourers</a:t>
            </a:r>
            <a:r>
              <a:rPr lang="en-US" sz="3300" dirty="0"/>
              <a:t> are few;</a:t>
            </a:r>
          </a:p>
          <a:p>
            <a:r>
              <a:rPr lang="en-US" sz="3300" b="1" baseline="30000" dirty="0"/>
              <a:t>38 </a:t>
            </a:r>
            <a:r>
              <a:rPr lang="en-US" sz="3300" dirty="0"/>
              <a:t>Pray ye therefore the Lord of the harvest, that he will send forth </a:t>
            </a:r>
            <a:r>
              <a:rPr lang="en-US" sz="3300" dirty="0" err="1"/>
              <a:t>labourers</a:t>
            </a:r>
            <a:r>
              <a:rPr lang="en-US" sz="3300" dirty="0"/>
              <a:t> into his harvest</a:t>
            </a:r>
            <a:r>
              <a:rPr lang="en-US" dirty="0"/>
              <a:t>.</a:t>
            </a:r>
          </a:p>
        </p:txBody>
      </p:sp>
    </p:spTree>
    <p:extLst>
      <p:ext uri="{BB962C8B-B14F-4D97-AF65-F5344CB8AC3E}">
        <p14:creationId xmlns:p14="http://schemas.microsoft.com/office/powerpoint/2010/main" val="1658459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7C3F-0587-4C08-BD42-AE35749E1669}"/>
              </a:ext>
            </a:extLst>
          </p:cNvPr>
          <p:cNvSpPr>
            <a:spLocks noGrp="1"/>
          </p:cNvSpPr>
          <p:nvPr>
            <p:ph type="ctrTitle"/>
          </p:nvPr>
        </p:nvSpPr>
        <p:spPr>
          <a:xfrm>
            <a:off x="398585" y="1082040"/>
            <a:ext cx="8299938" cy="4029222"/>
          </a:xfrm>
        </p:spPr>
        <p:txBody>
          <a:bodyPr>
            <a:normAutofit fontScale="90000"/>
          </a:bodyPr>
          <a:lstStyle/>
          <a:p>
            <a:pPr algn="ctr"/>
            <a:r>
              <a:rPr lang="en-US" sz="8000" b="1" dirty="0"/>
              <a:t>Consider Thyself:</a:t>
            </a:r>
            <a:br>
              <a:rPr lang="en-US" sz="8000" b="1" dirty="0"/>
            </a:br>
            <a:r>
              <a:rPr lang="en-US" sz="8000" b="1" dirty="0"/>
              <a:t>Another Way to Help</a:t>
            </a:r>
          </a:p>
        </p:txBody>
      </p:sp>
    </p:spTree>
    <p:extLst>
      <p:ext uri="{BB962C8B-B14F-4D97-AF65-F5344CB8AC3E}">
        <p14:creationId xmlns:p14="http://schemas.microsoft.com/office/powerpoint/2010/main" val="61519234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130</TotalTime>
  <Words>1894</Words>
  <Application>Microsoft Office PowerPoint</Application>
  <PresentationFormat>On-screen Show (4:3)</PresentationFormat>
  <Paragraphs>170</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Century Gothic</vt:lpstr>
      <vt:lpstr>Vapor Trail</vt:lpstr>
      <vt:lpstr>Consider Thyself</vt:lpstr>
      <vt:lpstr>Galatians 6:1</vt:lpstr>
      <vt:lpstr>WHy?</vt:lpstr>
      <vt:lpstr>PowerPoint Presentation</vt:lpstr>
      <vt:lpstr>Romans 3:23</vt:lpstr>
      <vt:lpstr>Consider Thyself: One Way to Help</vt:lpstr>
      <vt:lpstr>Jude 20-22</vt:lpstr>
      <vt:lpstr>Matthew 9:35-38</vt:lpstr>
      <vt:lpstr>Consider Thyself: Another Way to Help</vt:lpstr>
      <vt:lpstr>Jude 23-25</vt:lpstr>
      <vt:lpstr>God Gives us the Strength Not to FaLL!</vt:lpstr>
      <vt:lpstr>Prayer for strength</vt:lpstr>
      <vt:lpstr>Consider Thyself</vt:lpstr>
      <vt:lpstr>Statistics</vt:lpstr>
      <vt:lpstr>Could this happen to me?</vt:lpstr>
      <vt:lpstr>Could this happen to someone close to me?</vt:lpstr>
      <vt:lpstr>Drugs may not be your temptation, but is something else?</vt:lpstr>
      <vt:lpstr>What is your struggle?</vt:lpstr>
      <vt:lpstr>Gambling, food, sex, porn, prescription drugs, using the internet, shopping, playing video games, working, exercising, obsessions, harming oneself, cutting, outbursts of anger, aggressive behavior, cursing, stealing, smoking, vaping, etc…</vt:lpstr>
      <vt:lpstr>James 1:14-15</vt:lpstr>
      <vt:lpstr>James 1:16</vt:lpstr>
      <vt:lpstr>Consider Thyself</vt:lpstr>
      <vt:lpstr>Galatians 6:1-4</vt:lpstr>
      <vt:lpstr>Galatians 6:1-4</vt:lpstr>
      <vt:lpstr>Luke 7:34</vt:lpstr>
      <vt:lpstr>Luke 15:1-2</vt:lpstr>
      <vt:lpstr>John 14:6</vt:lpstr>
      <vt:lpstr>John 8:12</vt:lpstr>
      <vt:lpstr>James 1:12</vt:lpstr>
      <vt:lpstr>There is HOPE</vt:lpstr>
      <vt:lpstr>In JESUS There is HOPE</vt:lpstr>
      <vt:lpstr>HEBREWS 12:1-2</vt:lpstr>
      <vt:lpstr>Psalm 71:5</vt:lpstr>
      <vt:lpstr>1 Peter 1:13</vt:lpstr>
      <vt:lpstr>Titus 1:1-2</vt:lpstr>
      <vt:lpstr>Romans 15:13</vt:lpstr>
      <vt:lpstr>Consider Thyself</vt:lpstr>
      <vt:lpstr>Do you have Hope?</vt:lpstr>
      <vt:lpstr>Struggling with Sin?</vt:lpstr>
      <vt:lpstr>Is Christ your savior?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 Thyself</dc:title>
  <dc:creator>Auditorium</dc:creator>
  <cp:lastModifiedBy>Auditorium</cp:lastModifiedBy>
  <cp:revision>17</cp:revision>
  <cp:lastPrinted>2019-09-28T14:36:34Z</cp:lastPrinted>
  <dcterms:created xsi:type="dcterms:W3CDTF">2019-09-28T12:33:23Z</dcterms:created>
  <dcterms:modified xsi:type="dcterms:W3CDTF">2019-09-29T13:07:14Z</dcterms:modified>
</cp:coreProperties>
</file>