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9"/>
  </p:handoutMasterIdLst>
  <p:sldIdLst>
    <p:sldId id="257" r:id="rId2"/>
    <p:sldId id="256" r:id="rId3"/>
    <p:sldId id="261" r:id="rId4"/>
    <p:sldId id="263" r:id="rId5"/>
    <p:sldId id="264" r:id="rId6"/>
    <p:sldId id="266" r:id="rId7"/>
    <p:sldId id="267" r:id="rId8"/>
    <p:sldId id="268" r:id="rId9"/>
    <p:sldId id="269" r:id="rId10"/>
    <p:sldId id="274" r:id="rId11"/>
    <p:sldId id="270" r:id="rId12"/>
    <p:sldId id="258" r:id="rId13"/>
    <p:sldId id="271" r:id="rId14"/>
    <p:sldId id="272" r:id="rId15"/>
    <p:sldId id="259" r:id="rId16"/>
    <p:sldId id="27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/>
    <p:restoredTop sz="94599"/>
  </p:normalViewPr>
  <p:slideViewPr>
    <p:cSldViewPr snapToGrid="0" snapToObjects="1">
      <p:cViewPr varScale="1">
        <p:scale>
          <a:sx n="99" d="100"/>
          <a:sy n="99" d="100"/>
        </p:scale>
        <p:origin x="184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9F0F7-111B-EE42-884D-C14A2A22E3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A90F1-6869-BB41-BD0F-7084D177B9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159F4-2D97-4A4C-AE66-ED049AD49C98}" type="datetimeFigureOut">
              <a:rPr lang="en-US" smtClean="0"/>
              <a:t>7/28/19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F27AC-17B8-C24F-A7AB-81DA2F247F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FE0A3-A802-5D46-90BE-78CB5731A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0366-AE2D-4846-9363-53155257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2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7/27/19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7A939-A72A-314D-A40A-56FE7B33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A21A65-DBFF-004E-B9E4-8808541B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45719"/>
            <a:ext cx="11751734" cy="6507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/>
              <a:t>“We went on the air in 2003. Since then, weed has become increasingly legal, </a:t>
            </a:r>
            <a:r>
              <a:rPr lang="en-US" sz="6000" b="1" u="sng" dirty="0"/>
              <a:t>religion is on the decline</a:t>
            </a:r>
            <a:r>
              <a:rPr lang="en-US" sz="6000" dirty="0"/>
              <a:t>, and less people are having children…You’re welcome, America.”</a:t>
            </a:r>
          </a:p>
          <a:p>
            <a:pPr marL="0" indent="0" algn="r">
              <a:buNone/>
            </a:pPr>
            <a:r>
              <a:rPr lang="en-US" sz="6000" dirty="0"/>
              <a:t>- Bill Maher</a:t>
            </a:r>
          </a:p>
        </p:txBody>
      </p:sp>
    </p:spTree>
    <p:extLst>
      <p:ext uri="{BB962C8B-B14F-4D97-AF65-F5344CB8AC3E}">
        <p14:creationId xmlns:p14="http://schemas.microsoft.com/office/powerpoint/2010/main" val="428587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4ADEA-0C88-D34C-A914-A202121D841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-21559"/>
            <a:ext cx="5503333" cy="6879559"/>
          </a:xfrm>
        </p:spPr>
      </p:pic>
    </p:spTree>
    <p:extLst>
      <p:ext uri="{BB962C8B-B14F-4D97-AF65-F5344CB8AC3E}">
        <p14:creationId xmlns:p14="http://schemas.microsoft.com/office/powerpoint/2010/main" val="318500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Be enthusiastic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Matthew 18:20</a:t>
            </a:r>
          </a:p>
          <a:p>
            <a:r>
              <a:rPr lang="en-US" sz="4000" dirty="0"/>
              <a:t>Thrive off of the fact that God is with us</a:t>
            </a:r>
          </a:p>
          <a:p>
            <a:r>
              <a:rPr lang="en-US" sz="4000" dirty="0"/>
              <a:t>Colossians 3:15-16</a:t>
            </a:r>
          </a:p>
          <a:p>
            <a:r>
              <a:rPr lang="en-US" sz="4000" dirty="0"/>
              <a:t>Hebrews 10:22-25</a:t>
            </a:r>
          </a:p>
          <a:p>
            <a:r>
              <a:rPr lang="en-US" sz="4000" dirty="0"/>
              <a:t>Help each other grow </a:t>
            </a:r>
          </a:p>
          <a:p>
            <a:r>
              <a:rPr lang="en-US" sz="4000" dirty="0"/>
              <a:t>Do not fall into the “rut” of the routine</a:t>
            </a:r>
          </a:p>
          <a:p>
            <a:r>
              <a:rPr lang="en-US" sz="4000" dirty="0"/>
              <a:t>We must keep the enthusiasm of VBS</a:t>
            </a:r>
          </a:p>
          <a:p>
            <a:pPr lvl="1"/>
            <a:r>
              <a:rPr lang="en-US" sz="3800" dirty="0"/>
              <a:t>Baptisms</a:t>
            </a:r>
          </a:p>
          <a:p>
            <a:pPr lvl="1"/>
            <a:r>
              <a:rPr lang="en-US" sz="3800" dirty="0"/>
              <a:t>Singing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700" b="1" u="sng" dirty="0"/>
              <a:t>We cannot grow if we act lifeless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349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Don’t be divisive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Matthew 12:25</a:t>
            </a:r>
          </a:p>
          <a:p>
            <a:r>
              <a:rPr lang="en-US" sz="4000" dirty="0"/>
              <a:t>Titus 3:9-11</a:t>
            </a:r>
          </a:p>
          <a:p>
            <a:r>
              <a:rPr lang="en-US" sz="4000" dirty="0"/>
              <a:t>1 Corinthians 1:10</a:t>
            </a:r>
          </a:p>
          <a:p>
            <a:r>
              <a:rPr lang="en-US" sz="4000" dirty="0"/>
              <a:t>Do not let non-scriptural matters divide us</a:t>
            </a:r>
          </a:p>
          <a:p>
            <a:r>
              <a:rPr lang="en-US" sz="4000" dirty="0"/>
              <a:t>Handle scriptural disagreements the way the scriptures tells us to</a:t>
            </a:r>
          </a:p>
          <a:p>
            <a:r>
              <a:rPr lang="en-US" sz="4000" dirty="0"/>
              <a:t>A united church thrives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300" b="1" u="sng" dirty="0"/>
              <a:t>If we are divided, we set ourselves up to fail</a:t>
            </a:r>
          </a:p>
        </p:txBody>
      </p:sp>
    </p:spTree>
    <p:extLst>
      <p:ext uri="{BB962C8B-B14F-4D97-AF65-F5344CB8AC3E}">
        <p14:creationId xmlns:p14="http://schemas.microsoft.com/office/powerpoint/2010/main" val="42130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Be good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Matthew 5:14-16</a:t>
            </a:r>
          </a:p>
          <a:p>
            <a:r>
              <a:rPr lang="en-US" sz="4000" dirty="0"/>
              <a:t>Ephesians 5:1-21</a:t>
            </a:r>
          </a:p>
          <a:p>
            <a:r>
              <a:rPr lang="en-US" sz="4000" dirty="0"/>
              <a:t>1 Timothy 4:12-16</a:t>
            </a:r>
          </a:p>
          <a:p>
            <a:r>
              <a:rPr lang="en-US" sz="4000" dirty="0"/>
              <a:t>Let our light shine upon others</a:t>
            </a:r>
          </a:p>
          <a:p>
            <a:r>
              <a:rPr lang="en-US" sz="4000" dirty="0"/>
              <a:t>Conduct ourselves in the world as we do during worship</a:t>
            </a:r>
          </a:p>
          <a:p>
            <a:r>
              <a:rPr lang="en-US" sz="4000" dirty="0"/>
              <a:t>Be an example that others can/will follow</a:t>
            </a:r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b="1" u="sng" dirty="0"/>
              <a:t>Our example has a big influence others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406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Spread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Mark 16:15</a:t>
            </a:r>
          </a:p>
          <a:p>
            <a:r>
              <a:rPr lang="en-US" sz="4000" dirty="0"/>
              <a:t>Romans 1:16-17</a:t>
            </a:r>
          </a:p>
          <a:p>
            <a:r>
              <a:rPr lang="en-US" sz="4000" dirty="0"/>
              <a:t>Matthew 28:19</a:t>
            </a:r>
          </a:p>
          <a:p>
            <a:r>
              <a:rPr lang="en-US" sz="4000" dirty="0"/>
              <a:t>Teaching others about the Bible is a commandment</a:t>
            </a:r>
          </a:p>
          <a:p>
            <a:r>
              <a:rPr lang="en-US" sz="4000" dirty="0"/>
              <a:t>Christianity spreads when the scriptures are spread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300" b="1" u="sng" dirty="0"/>
              <a:t>How can we add to the church if we do not teach others?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2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Promote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/>
          </a:bodyPr>
          <a:lstStyle/>
          <a:p>
            <a:r>
              <a:rPr lang="en-US" sz="4000" dirty="0"/>
              <a:t>Talk to others about our congregation</a:t>
            </a:r>
          </a:p>
          <a:p>
            <a:r>
              <a:rPr lang="en-US" sz="4000" dirty="0"/>
              <a:t>Invite others to church</a:t>
            </a:r>
          </a:p>
          <a:p>
            <a:r>
              <a:rPr lang="en-US" sz="4000" dirty="0"/>
              <a:t>Advertise about upcoming lessons, gospel meetings, etc.</a:t>
            </a:r>
          </a:p>
          <a:p>
            <a:pPr lvl="1"/>
            <a:r>
              <a:rPr lang="en-US" sz="3800" dirty="0"/>
              <a:t>Facebook, Twitter, etc.</a:t>
            </a:r>
          </a:p>
          <a:p>
            <a:pPr lvl="1"/>
            <a:endParaRPr lang="en-US" sz="3800" dirty="0"/>
          </a:p>
          <a:p>
            <a:pPr marL="0" indent="0" algn="ctr">
              <a:buNone/>
            </a:pPr>
            <a:r>
              <a:rPr lang="en-US" sz="4000" b="1" u="sng" dirty="0"/>
              <a:t>We help the church grow when we reach out to those that are not Christians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24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0A2B8-0C22-CB4F-92DD-611B5A70E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42" y="0"/>
            <a:ext cx="5485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9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0"/>
            <a:ext cx="9085660" cy="1143000"/>
          </a:xfrm>
        </p:spPr>
        <p:txBody>
          <a:bodyPr/>
          <a:lstStyle/>
          <a:p>
            <a:r>
              <a:rPr lang="en-US" u="sng" dirty="0"/>
              <a:t>God’s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219200"/>
            <a:ext cx="9601199" cy="5638800"/>
          </a:xfrm>
        </p:spPr>
        <p:txBody>
          <a:bodyPr>
            <a:normAutofit/>
          </a:bodyPr>
          <a:lstStyle/>
          <a:p>
            <a:r>
              <a:rPr lang="en-US" sz="2800" dirty="0"/>
              <a:t>Hear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Acts 18:8</a:t>
            </a:r>
          </a:p>
          <a:p>
            <a:r>
              <a:rPr lang="en-US" sz="2800" dirty="0"/>
              <a:t>Believe</a:t>
            </a:r>
          </a:p>
          <a:p>
            <a:pPr lvl="1"/>
            <a:r>
              <a:rPr lang="en-US" sz="2400" dirty="0"/>
              <a:t>John 3:16; Mark 16:16; Acts 16:31</a:t>
            </a:r>
          </a:p>
          <a:p>
            <a:r>
              <a:rPr lang="en-US" sz="2800" dirty="0"/>
              <a:t>Repent</a:t>
            </a:r>
          </a:p>
          <a:p>
            <a:pPr lvl="1"/>
            <a:r>
              <a:rPr lang="en-US" sz="2400" dirty="0"/>
              <a:t>Matthew 4:17; Acts 2:38; Luke 13:3; Acts 8:22</a:t>
            </a:r>
          </a:p>
          <a:p>
            <a:r>
              <a:rPr lang="en-US" sz="2800" dirty="0"/>
              <a:t>Confess</a:t>
            </a:r>
          </a:p>
          <a:p>
            <a:pPr lvl="1"/>
            <a:r>
              <a:rPr lang="en-US" sz="2400" dirty="0"/>
              <a:t>Matthew 10:32-33; Romans 10:9-10</a:t>
            </a:r>
          </a:p>
          <a:p>
            <a:r>
              <a:rPr lang="en-US" sz="2800" dirty="0"/>
              <a:t>Be Baptized</a:t>
            </a:r>
          </a:p>
          <a:p>
            <a:pPr lvl="1"/>
            <a:r>
              <a:rPr lang="en-US" sz="2400" dirty="0"/>
              <a:t>Mark 16:14-20; John 3:3, 5-8; Romans 6:4; I Peter 3:21; Acts 2:38</a:t>
            </a:r>
          </a:p>
          <a:p>
            <a:r>
              <a:rPr lang="en-US" sz="2800" dirty="0"/>
              <a:t>Live a Faithful Life</a:t>
            </a:r>
          </a:p>
          <a:p>
            <a:pPr lvl="1"/>
            <a:r>
              <a:rPr lang="en-US" sz="2400" dirty="0"/>
              <a:t>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4182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F9B9-36D0-594B-B6BE-14A8C19D3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The decline of the church…and how to fix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7AC0C-15DE-3344-B4A4-F83836143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D348A-0476-3445-96CE-5D17DCF3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9" b="84344"/>
          <a:stretch/>
        </p:blipFill>
        <p:spPr>
          <a:xfrm>
            <a:off x="945046" y="1"/>
            <a:ext cx="9937602" cy="265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B692AB-3340-AE42-91DA-764994976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65794"/>
          <a:stretch/>
        </p:blipFill>
        <p:spPr>
          <a:xfrm>
            <a:off x="0" y="3078050"/>
            <a:ext cx="12135324" cy="26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51E3E-C2A8-8844-BAC2-8DC1A9EB8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44" b="25942"/>
          <a:stretch/>
        </p:blipFill>
        <p:spPr>
          <a:xfrm>
            <a:off x="2703164" y="47261"/>
            <a:ext cx="6679375" cy="68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ACC9-B614-D84D-84C6-50340AD29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904461"/>
          </a:xfrm>
        </p:spPr>
        <p:txBody>
          <a:bodyPr/>
          <a:lstStyle/>
          <a:p>
            <a:r>
              <a:rPr lang="en-US" u="sng" dirty="0"/>
              <a:t>According to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20D7-8F3A-3245-AAAF-3FF8F148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41783"/>
            <a:ext cx="10058400" cy="551621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Christianity in the U.S. has declined as a whole</a:t>
            </a:r>
            <a:endParaRPr lang="en-US" sz="3400" dirty="0"/>
          </a:p>
          <a:p>
            <a:pPr lvl="1"/>
            <a:r>
              <a:rPr lang="en-US" sz="3400" dirty="0"/>
              <a:t>How many of these are part of the Lord’s Church? </a:t>
            </a:r>
          </a:p>
          <a:p>
            <a:r>
              <a:rPr lang="en-US" sz="3600" dirty="0"/>
              <a:t>Youngest generations less likely to identify as Christian</a:t>
            </a:r>
          </a:p>
          <a:p>
            <a:r>
              <a:rPr lang="en-US" sz="3600" dirty="0"/>
              <a:t>Unaffiliated groups are on the rise</a:t>
            </a:r>
          </a:p>
          <a:p>
            <a:pPr lvl="1"/>
            <a:r>
              <a:rPr lang="en-US" sz="3400" dirty="0"/>
              <a:t>Breaking away from traditional congregations</a:t>
            </a:r>
          </a:p>
          <a:p>
            <a:r>
              <a:rPr lang="en-US" sz="3600" dirty="0"/>
              <a:t>Non-believers are also increasing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What does this tell us about the current state of the Lord’s Church?</a:t>
            </a:r>
          </a:p>
          <a:p>
            <a:endParaRPr lang="en-US" sz="36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7922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B4DE73-9E6B-4F44-99B9-596341F25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414"/>
            <a:ext cx="12192000" cy="52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5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B726-474F-C24E-8CE5-818E189F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90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87593-8FA4-2542-AF73-601843AA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55983"/>
            <a:ext cx="10058400" cy="6202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The Lord’s Church is in decline</a:t>
            </a:r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How do we fix it?</a:t>
            </a:r>
          </a:p>
        </p:txBody>
      </p:sp>
    </p:spTree>
    <p:extLst>
      <p:ext uri="{BB962C8B-B14F-4D97-AF65-F5344CB8AC3E}">
        <p14:creationId xmlns:p14="http://schemas.microsoft.com/office/powerpoint/2010/main" val="148716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083733"/>
          </a:xfrm>
        </p:spPr>
        <p:txBody>
          <a:bodyPr/>
          <a:lstStyle/>
          <a:p>
            <a:r>
              <a:rPr lang="en-US" u="sng" dirty="0"/>
              <a:t>Be willing to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1 Corinthians 12:4-11</a:t>
            </a:r>
          </a:p>
          <a:p>
            <a:r>
              <a:rPr lang="en-US" sz="4000" dirty="0"/>
              <a:t>We all have different talents</a:t>
            </a:r>
          </a:p>
          <a:p>
            <a:r>
              <a:rPr lang="en-US" sz="4000" dirty="0"/>
              <a:t>Romans 12:3-8</a:t>
            </a:r>
          </a:p>
          <a:p>
            <a:r>
              <a:rPr lang="en-US" sz="4000" dirty="0"/>
              <a:t>Each talent is an important part of the church</a:t>
            </a:r>
          </a:p>
          <a:p>
            <a:r>
              <a:rPr lang="en-US" sz="4000" dirty="0"/>
              <a:t>The Lord’s church cannot survive without all working parts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300" b="1" u="sng" dirty="0"/>
              <a:t>We must all use our talents in worship to serve God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423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2F18-1C1C-544E-83DD-A9A6493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817352" cy="1083733"/>
          </a:xfrm>
        </p:spPr>
        <p:txBody>
          <a:bodyPr>
            <a:normAutofit/>
          </a:bodyPr>
          <a:lstStyle/>
          <a:p>
            <a:r>
              <a:rPr lang="en-US" u="sng" dirty="0"/>
              <a:t>Worship according to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6944-4B97-8E4D-8DAA-1B089904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83733"/>
            <a:ext cx="10058400" cy="577426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Revelation 22:18-19</a:t>
            </a:r>
            <a:endParaRPr lang="en-US" sz="3800" dirty="0"/>
          </a:p>
          <a:p>
            <a:r>
              <a:rPr lang="en-US" sz="4000" dirty="0"/>
              <a:t>Matthew 15:5-9</a:t>
            </a:r>
          </a:p>
          <a:p>
            <a:r>
              <a:rPr lang="en-US" sz="4000" dirty="0"/>
              <a:t>Follow the scripture as closely as possible</a:t>
            </a:r>
          </a:p>
          <a:p>
            <a:r>
              <a:rPr lang="en-US" sz="4000" dirty="0"/>
              <a:t>Make sure we are teaching the true Gospel</a:t>
            </a:r>
          </a:p>
          <a:p>
            <a:r>
              <a:rPr lang="en-US" sz="4000" dirty="0"/>
              <a:t>Teach from the words of God, not from words of men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300" b="1" u="sng" dirty="0"/>
              <a:t>The Lord’s church must grow in its truest form</a:t>
            </a:r>
          </a:p>
        </p:txBody>
      </p:sp>
    </p:spTree>
    <p:extLst>
      <p:ext uri="{BB962C8B-B14F-4D97-AF65-F5344CB8AC3E}">
        <p14:creationId xmlns:p14="http://schemas.microsoft.com/office/powerpoint/2010/main" val="164595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5697</TotalTime>
  <Words>487</Words>
  <Application>Microsoft Macintosh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The decline of the church…and how to fix it</vt:lpstr>
      <vt:lpstr>PowerPoint Presentation</vt:lpstr>
      <vt:lpstr>PowerPoint Presentation</vt:lpstr>
      <vt:lpstr>According to the numbers</vt:lpstr>
      <vt:lpstr>PowerPoint Presentation</vt:lpstr>
      <vt:lpstr>PowerPoint Presentation</vt:lpstr>
      <vt:lpstr>Be willing to serve</vt:lpstr>
      <vt:lpstr>Worship according to scripture</vt:lpstr>
      <vt:lpstr>PowerPoint Presentation</vt:lpstr>
      <vt:lpstr>Be enthusiastic</vt:lpstr>
      <vt:lpstr>Don’t be divisive</vt:lpstr>
      <vt:lpstr>Be good examples</vt:lpstr>
      <vt:lpstr>Spread the gospel</vt:lpstr>
      <vt:lpstr>Promote the church</vt:lpstr>
      <vt:lpstr>PowerPoint Presentation</vt:lpstr>
      <vt:lpstr>God’s Plan of Salvation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2019-07-28T07:21:21Z</cp:lastPrinted>
  <dcterms:created xsi:type="dcterms:W3CDTF">2019-07-23T05:53:13Z</dcterms:created>
  <dcterms:modified xsi:type="dcterms:W3CDTF">2019-07-28T21:33:01Z</dcterms:modified>
</cp:coreProperties>
</file>