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74" r:id="rId2"/>
    <p:sldId id="267" r:id="rId3"/>
    <p:sldId id="262" r:id="rId4"/>
    <p:sldId id="266" r:id="rId5"/>
    <p:sldId id="256" r:id="rId6"/>
    <p:sldId id="257" r:id="rId7"/>
    <p:sldId id="259" r:id="rId8"/>
    <p:sldId id="258" r:id="rId9"/>
    <p:sldId id="264" r:id="rId10"/>
    <p:sldId id="261" r:id="rId11"/>
    <p:sldId id="260" r:id="rId12"/>
    <p:sldId id="263" r:id="rId13"/>
    <p:sldId id="265" r:id="rId14"/>
    <p:sldId id="268" r:id="rId15"/>
    <p:sldId id="269" r:id="rId16"/>
    <p:sldId id="270" r:id="rId17"/>
    <p:sldId id="271" r:id="rId18"/>
    <p:sldId id="272" r:id="rId19"/>
    <p:sldId id="275" r:id="rId20"/>
    <p:sldId id="273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D266D35-DB4E-46B9-881F-896C33CAA981}" type="datetimeFigureOut">
              <a:rPr lang="en-US" smtClean="0"/>
              <a:pPr/>
              <a:t>1/14/18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50856F22-697B-41AD-B55C-BCF945A30B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 dirty="0" smtClean="0">
                <a:solidFill>
                  <a:srgbClr val="FF0000"/>
                </a:solidFill>
              </a:rPr>
              <a:t>Driving Signs</a:t>
            </a:r>
            <a:endParaRPr lang="en-US" sz="4800" dirty="0">
              <a:solidFill>
                <a:srgbClr val="FF0000"/>
              </a:solidFill>
            </a:endParaRPr>
          </a:p>
        </p:txBody>
      </p:sp>
      <p:pic>
        <p:nvPicPr>
          <p:cNvPr id="14" name="Content Placeholder 13" descr="sign1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743200" y="1600200"/>
            <a:ext cx="3962400" cy="5105400"/>
          </a:xfrm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2.pn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52400"/>
            <a:ext cx="6248400" cy="6248400"/>
          </a:xfrm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1.pn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52400"/>
            <a:ext cx="6172200" cy="6172200"/>
          </a:xfr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7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524000" y="304800"/>
            <a:ext cx="5943600" cy="5943600"/>
          </a:xfrm>
        </p:spPr>
      </p:pic>
    </p:spTree>
  </p:cSld>
  <p:clrMapOvr>
    <a:masterClrMapping/>
  </p:clrMapOvr>
  <p:transition spd="slow">
    <p:cover dir="r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Driving Signs of the Bible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/>
          </a:bodyPr>
          <a:lstStyle/>
          <a:p>
            <a:r>
              <a:rPr lang="en-US" dirty="0" smtClean="0"/>
              <a:t>There are times when God tells us exactly what to do, and there are times when he does not</a:t>
            </a:r>
          </a:p>
          <a:p>
            <a:r>
              <a:rPr lang="en-US" dirty="0" smtClean="0"/>
              <a:t>We must follow the Bible exactly word for word</a:t>
            </a:r>
          </a:p>
          <a:p>
            <a:pPr lvl="1"/>
            <a:r>
              <a:rPr lang="en-US" dirty="0" smtClean="0"/>
              <a:t>Revelation 22:18-19</a:t>
            </a:r>
          </a:p>
          <a:p>
            <a:pPr lvl="1"/>
            <a:r>
              <a:rPr lang="en-US" dirty="0" smtClean="0"/>
              <a:t>Deuteronomy 4:2</a:t>
            </a:r>
          </a:p>
          <a:p>
            <a:r>
              <a:rPr lang="en-US" dirty="0" smtClean="0"/>
              <a:t>In times where God does not give us specific instructions, we must be careful in how we translate the Bible</a:t>
            </a:r>
          </a:p>
          <a:p>
            <a:r>
              <a:rPr lang="en-US" dirty="0" smtClean="0"/>
              <a:t>In short, WE MUST SPEAK WHERE THE BIBLE SPEAKS, AND BE SILENT WHERE THE BIBLE IS SILENT!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the Bible Speaks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3200" dirty="0" smtClean="0"/>
              <a:t>Noah and the Ark</a:t>
            </a:r>
          </a:p>
          <a:p>
            <a:pPr lvl="1"/>
            <a:r>
              <a:rPr lang="en-US" sz="3200" dirty="0" smtClean="0"/>
              <a:t>Genesis 6:14-22</a:t>
            </a:r>
          </a:p>
          <a:p>
            <a:pPr lvl="1"/>
            <a:r>
              <a:rPr lang="en-US" sz="3200" dirty="0" smtClean="0"/>
              <a:t>God gave Noah explicit instructions on how to build the ark</a:t>
            </a:r>
          </a:p>
          <a:p>
            <a:r>
              <a:rPr lang="en-US" sz="3200" dirty="0" smtClean="0"/>
              <a:t>The Building of the Tabernacle</a:t>
            </a:r>
          </a:p>
          <a:p>
            <a:pPr lvl="1"/>
            <a:r>
              <a:rPr lang="en-US" sz="3200" dirty="0" smtClean="0"/>
              <a:t>Exodus 25-30</a:t>
            </a:r>
          </a:p>
          <a:p>
            <a:pPr lvl="1"/>
            <a:r>
              <a:rPr lang="en-US" sz="3200" dirty="0" smtClean="0"/>
              <a:t>God meant for Moses to follow his instructions exactly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Baptism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lnSpcReduction="10000"/>
          </a:bodyPr>
          <a:lstStyle/>
          <a:p>
            <a:r>
              <a:rPr lang="en-US" sz="2800" dirty="0" smtClean="0"/>
              <a:t>Mark 16:15-16</a:t>
            </a:r>
          </a:p>
          <a:p>
            <a:pPr lvl="2"/>
            <a:r>
              <a:rPr lang="en-US" sz="2800" dirty="0" smtClean="0"/>
              <a:t>“He who believes and is baptized will be saved; but he who does not believe will be condemned.”</a:t>
            </a:r>
          </a:p>
          <a:p>
            <a:r>
              <a:rPr lang="en-US" sz="2800" dirty="0" smtClean="0"/>
              <a:t>Acts 2:38</a:t>
            </a:r>
          </a:p>
          <a:p>
            <a:r>
              <a:rPr lang="en-US" sz="2800" dirty="0" smtClean="0"/>
              <a:t>John 3:3 &amp; 5-8</a:t>
            </a:r>
          </a:p>
          <a:p>
            <a:r>
              <a:rPr lang="en-US" sz="2800" dirty="0" smtClean="0"/>
              <a:t>Romans 6:4</a:t>
            </a:r>
          </a:p>
          <a:p>
            <a:r>
              <a:rPr lang="en-US" sz="2800" dirty="0" smtClean="0"/>
              <a:t>I Peter 3:21</a:t>
            </a:r>
          </a:p>
          <a:p>
            <a:r>
              <a:rPr lang="en-US" sz="2800" dirty="0" smtClean="0"/>
              <a:t>Acts 11:16; 1:4-5</a:t>
            </a:r>
          </a:p>
          <a:p>
            <a:r>
              <a:rPr lang="en-US" sz="2800" dirty="0" smtClean="0"/>
              <a:t>God plainly tells us to be baptized for the remission of our sins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slow"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Matthew 6:5-15</a:t>
            </a:r>
          </a:p>
          <a:p>
            <a:r>
              <a:rPr lang="en-US" dirty="0" smtClean="0"/>
              <a:t>1 Thessalonians 5:17-18</a:t>
            </a:r>
          </a:p>
          <a:p>
            <a:pPr lvl="1"/>
            <a:r>
              <a:rPr lang="en-US" dirty="0" smtClean="0"/>
              <a:t>“pray without ceasing”</a:t>
            </a:r>
          </a:p>
          <a:p>
            <a:r>
              <a:rPr lang="en-US" dirty="0" smtClean="0"/>
              <a:t>James 5:13-18</a:t>
            </a:r>
          </a:p>
          <a:p>
            <a:r>
              <a:rPr lang="en-US" dirty="0" smtClean="0"/>
              <a:t>Matthew 26:36-44; Mark 14:32-41; Luke 22:39-46</a:t>
            </a:r>
          </a:p>
          <a:p>
            <a:pPr lvl="1"/>
            <a:r>
              <a:rPr lang="en-US" dirty="0" smtClean="0"/>
              <a:t>Jesus prays in the Garden</a:t>
            </a:r>
          </a:p>
          <a:p>
            <a:r>
              <a:rPr lang="en-US" dirty="0" smtClean="0"/>
              <a:t>John 17:1-26</a:t>
            </a:r>
          </a:p>
          <a:p>
            <a:pPr lvl="1"/>
            <a:r>
              <a:rPr lang="en-US" dirty="0" smtClean="0"/>
              <a:t>Jesus prays for Himself, His disciples, and all believers</a:t>
            </a:r>
          </a:p>
          <a:p>
            <a:r>
              <a:rPr lang="en-US" dirty="0" smtClean="0"/>
              <a:t>The Bible gives a direct commandment to pray</a:t>
            </a:r>
            <a:endParaRPr lang="en-US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the Bible is Silent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78552"/>
          </a:xfrm>
        </p:spPr>
        <p:txBody>
          <a:bodyPr>
            <a:normAutofit/>
          </a:bodyPr>
          <a:lstStyle/>
          <a:p>
            <a:r>
              <a:rPr lang="en-US" dirty="0" smtClean="0"/>
              <a:t>It is easy to understand commands from God, but what about things that we are not told?</a:t>
            </a:r>
          </a:p>
          <a:p>
            <a:r>
              <a:rPr lang="en-US" dirty="0" smtClean="0"/>
              <a:t>Musical Instruments</a:t>
            </a:r>
          </a:p>
          <a:p>
            <a:pPr lvl="1"/>
            <a:r>
              <a:rPr lang="en-US" dirty="0" smtClean="0"/>
              <a:t>Ephesians 5:18-19</a:t>
            </a:r>
          </a:p>
          <a:p>
            <a:pPr lvl="2"/>
            <a:r>
              <a:rPr lang="en-US" dirty="0" smtClean="0"/>
              <a:t>“…be filled with the Spirit, speaking to one another in psalms and hymns and spiritual songs, singing and making melody in your heart to the Lord.”</a:t>
            </a:r>
          </a:p>
          <a:p>
            <a:pPr lvl="1"/>
            <a:r>
              <a:rPr lang="en-US" dirty="0" smtClean="0"/>
              <a:t>Colossians 3:16</a:t>
            </a:r>
          </a:p>
          <a:p>
            <a:pPr lvl="2"/>
            <a:r>
              <a:rPr lang="en-US" dirty="0" smtClean="0"/>
              <a:t>“Let the word of Christ dwell in you richly in all wisdom, teaching and admonishing one another in psalms and hymns and spiritual songs</a:t>
            </a:r>
            <a:r>
              <a:rPr lang="en-US" dirty="0" smtClean="0"/>
              <a:t>, </a:t>
            </a:r>
            <a:r>
              <a:rPr lang="en-US" dirty="0" smtClean="0"/>
              <a:t>singing with grace in your hearts to the Lord.”</a:t>
            </a:r>
          </a:p>
          <a:p>
            <a:r>
              <a:rPr lang="en-US" dirty="0" smtClean="0"/>
              <a:t>The Bible never says to not play musical instruments during services, but it doesn’t say to do it, either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about…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01752" y="1828800"/>
            <a:ext cx="8503920" cy="44196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Sports Teams</a:t>
            </a:r>
          </a:p>
          <a:p>
            <a:r>
              <a:rPr lang="en-US" dirty="0" smtClean="0"/>
              <a:t>Church Plays</a:t>
            </a:r>
          </a:p>
          <a:p>
            <a:r>
              <a:rPr lang="en-US" dirty="0" smtClean="0"/>
              <a:t>School Programs</a:t>
            </a:r>
          </a:p>
          <a:p>
            <a:r>
              <a:rPr lang="en-US" dirty="0" smtClean="0"/>
              <a:t>Concerts</a:t>
            </a:r>
          </a:p>
          <a:p>
            <a:r>
              <a:rPr lang="en-US" dirty="0" smtClean="0"/>
              <a:t>Church Gym</a:t>
            </a:r>
          </a:p>
          <a:p>
            <a:r>
              <a:rPr lang="en-US" dirty="0" smtClean="0"/>
              <a:t>Eating Hall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200" b="1" dirty="0" smtClean="0"/>
              <a:t>Just because the Bible does not say to not do it, it does not mean we can do it!</a:t>
            </a:r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Consequences of Wrong Translation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510235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U.S. Constitution</a:t>
            </a:r>
          </a:p>
          <a:p>
            <a:pPr lvl="1"/>
            <a:r>
              <a:rPr lang="en-US" dirty="0" smtClean="0"/>
              <a:t>Marbury v. Madison; McCulloch v. Maryland</a:t>
            </a:r>
            <a:endParaRPr lang="en-US" dirty="0" smtClean="0"/>
          </a:p>
          <a:p>
            <a:pPr lvl="1"/>
            <a:r>
              <a:rPr lang="en-US" dirty="0" smtClean="0"/>
              <a:t>How has the Constitution changed due to translation?</a:t>
            </a:r>
          </a:p>
          <a:p>
            <a:r>
              <a:rPr lang="en-US" dirty="0" smtClean="0"/>
              <a:t>Bible</a:t>
            </a:r>
          </a:p>
          <a:p>
            <a:pPr lvl="1"/>
            <a:r>
              <a:rPr lang="en-US" dirty="0" smtClean="0"/>
              <a:t>Denominations</a:t>
            </a:r>
          </a:p>
          <a:p>
            <a:pPr lvl="1"/>
            <a:r>
              <a:rPr lang="en-US" dirty="0" smtClean="0"/>
              <a:t>Different versions of the Bible</a:t>
            </a:r>
          </a:p>
          <a:p>
            <a:pPr lvl="1"/>
            <a:r>
              <a:rPr lang="en-US" dirty="0" smtClean="0"/>
              <a:t>Different meanings of being “saved”</a:t>
            </a:r>
          </a:p>
          <a:p>
            <a:pPr lvl="1"/>
            <a:r>
              <a:rPr lang="en-US" dirty="0" smtClean="0"/>
              <a:t>Weeping and gnashing of teeth (Luke 13:22-30) </a:t>
            </a:r>
          </a:p>
          <a:p>
            <a:pPr lvl="1"/>
            <a:r>
              <a:rPr lang="en-US" dirty="0" smtClean="0"/>
              <a:t>Proverbs 14:12</a:t>
            </a:r>
          </a:p>
          <a:p>
            <a:pPr lvl="2"/>
            <a:r>
              <a:rPr lang="en-US" dirty="0" smtClean="0"/>
              <a:t>There is a way that seems right to a man, But its end is the way of death</a:t>
            </a:r>
          </a:p>
          <a:p>
            <a:pPr lvl="1"/>
            <a:endParaRPr lang="en-US" dirty="0" smtClean="0"/>
          </a:p>
          <a:p>
            <a:pPr lvl="1" algn="ctr">
              <a:buNone/>
            </a:pPr>
            <a:r>
              <a:rPr lang="en-US" sz="3000" b="1" dirty="0" smtClean="0">
                <a:solidFill>
                  <a:schemeClr val="tx1"/>
                </a:solidFill>
              </a:rPr>
              <a:t>If we are not careful when we translate the Bible, we can easily go down the wrong path</a:t>
            </a:r>
            <a:endParaRPr lang="en-US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arrarienzo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312271" y="1600200"/>
            <a:ext cx="8603129" cy="3263900"/>
          </a:xfrm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God’s Plan for Salvation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Hear </a:t>
            </a:r>
          </a:p>
          <a:p>
            <a:pPr lvl="1"/>
            <a:r>
              <a:rPr lang="en-US" dirty="0" smtClean="0"/>
              <a:t>Acts 18:8</a:t>
            </a:r>
          </a:p>
          <a:p>
            <a:r>
              <a:rPr lang="en-US" dirty="0" smtClean="0"/>
              <a:t>Believe</a:t>
            </a:r>
          </a:p>
          <a:p>
            <a:pPr lvl="1"/>
            <a:r>
              <a:rPr lang="en-US" dirty="0" smtClean="0"/>
              <a:t>John 3:16; Mark 16:16; Acts 16:31</a:t>
            </a:r>
          </a:p>
          <a:p>
            <a:r>
              <a:rPr lang="en-US" dirty="0" smtClean="0"/>
              <a:t>Confess</a:t>
            </a:r>
          </a:p>
          <a:p>
            <a:pPr lvl="1"/>
            <a:r>
              <a:rPr lang="en-US" dirty="0" smtClean="0"/>
              <a:t>Matthew 10:32-33; Romans 10:9-10</a:t>
            </a:r>
          </a:p>
          <a:p>
            <a:r>
              <a:rPr lang="en-US" dirty="0" smtClean="0"/>
              <a:t>Repent</a:t>
            </a:r>
          </a:p>
          <a:p>
            <a:pPr lvl="1"/>
            <a:r>
              <a:rPr lang="en-US" dirty="0" smtClean="0"/>
              <a:t>Matthew 4:17; Acts 2:38; Luke 13:3; Acts 8:22</a:t>
            </a:r>
          </a:p>
          <a:p>
            <a:r>
              <a:rPr lang="en-US" dirty="0" smtClean="0"/>
              <a:t>Be Baptized</a:t>
            </a:r>
          </a:p>
          <a:p>
            <a:pPr lvl="1"/>
            <a:r>
              <a:rPr lang="en-US" dirty="0" smtClean="0"/>
              <a:t>Mark 16:14-20; John 3:3, 5-8; Romans 6:4; I Peter 3:21; Acts 2:38</a:t>
            </a:r>
          </a:p>
          <a:p>
            <a:r>
              <a:rPr lang="en-US" dirty="0" smtClean="0"/>
              <a:t>Live a Faithful Life</a:t>
            </a:r>
          </a:p>
          <a:p>
            <a:pPr lvl="1"/>
            <a:r>
              <a:rPr lang="en-US" dirty="0" smtClean="0"/>
              <a:t>Revelation 2:10</a:t>
            </a:r>
          </a:p>
          <a:p>
            <a:endParaRPr lang="en-US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9.jpg"/>
          <p:cNvPicPr>
            <a:picLocks noGrp="1" noChangeAspect="1"/>
          </p:cNvPicPr>
          <p:nvPr>
            <p:ph type="pic" idx="4294967295"/>
          </p:nvPr>
        </p:nvPicPr>
        <p:blipFill>
          <a:blip r:embed="rId2" cstate="print"/>
          <a:srcRect t="1401" b="1401"/>
          <a:stretch>
            <a:fillRect/>
          </a:stretch>
        </p:blipFill>
        <p:spPr>
          <a:xfrm>
            <a:off x="304800" y="152400"/>
            <a:ext cx="8534400" cy="6206836"/>
          </a:xfrm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9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52400"/>
            <a:ext cx="4191000" cy="6257169"/>
          </a:xfrm>
        </p:spPr>
      </p:pic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sign3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2667000" y="228600"/>
            <a:ext cx="4038600" cy="6057900"/>
          </a:xfrm>
        </p:spPr>
      </p:pic>
    </p:spTree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4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381000" y="152400"/>
            <a:ext cx="8305800" cy="6229350"/>
          </a:xfrm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5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685800" y="304800"/>
            <a:ext cx="7872232" cy="5912087"/>
          </a:xfr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6.jpg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066800" y="228600"/>
            <a:ext cx="7086600" cy="6158879"/>
          </a:xfrm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ign8.gif"/>
          <p:cNvPicPr>
            <a:picLocks noGrp="1" noChangeAspect="1"/>
          </p:cNvPicPr>
          <p:nvPr>
            <p:ph sz="quarter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1447800" y="152400"/>
            <a:ext cx="6248400" cy="6248400"/>
          </a:xfrm>
        </p:spPr>
      </p:pic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10340</TotalTime>
  <Words>518</Words>
  <Application>Microsoft Macintosh PowerPoint</Application>
  <PresentationFormat>On-screen Show (4:3)</PresentationFormat>
  <Paragraphs>77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Georgia</vt:lpstr>
      <vt:lpstr>Wingdings</vt:lpstr>
      <vt:lpstr>Wingdings 2</vt:lpstr>
      <vt:lpstr>Civic</vt:lpstr>
      <vt:lpstr>Driving Signs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Driving Signs of the Bible</vt:lpstr>
      <vt:lpstr>Where the Bible Speaks</vt:lpstr>
      <vt:lpstr>Baptism</vt:lpstr>
      <vt:lpstr>Prayer</vt:lpstr>
      <vt:lpstr>Where the Bible is Silent</vt:lpstr>
      <vt:lpstr>What about…</vt:lpstr>
      <vt:lpstr>Consequences of Wrong Translation</vt:lpstr>
      <vt:lpstr>God’s Plan for Salvation</vt:lpstr>
    </vt:vector>
  </TitlesOfParts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Britt</dc:creator>
  <cp:lastModifiedBy>Microsoft Office User</cp:lastModifiedBy>
  <cp:revision>10</cp:revision>
  <dcterms:created xsi:type="dcterms:W3CDTF">2011-08-27T08:35:40Z</dcterms:created>
  <dcterms:modified xsi:type="dcterms:W3CDTF">2018-01-14T22:07:56Z</dcterms:modified>
</cp:coreProperties>
</file>