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6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2D58-79F4-4FFD-A44B-E5E5069D6A63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B5A31-71E6-4393-B2EF-4199EDF69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86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2D58-79F4-4FFD-A44B-E5E5069D6A63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B5A31-71E6-4393-B2EF-4199EDF69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023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2D58-79F4-4FFD-A44B-E5E5069D6A63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B5A31-71E6-4393-B2EF-4199EDF69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68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2D58-79F4-4FFD-A44B-E5E5069D6A63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B5A31-71E6-4393-B2EF-4199EDF69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390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2D58-79F4-4FFD-A44B-E5E5069D6A63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B5A31-71E6-4393-B2EF-4199EDF69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670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2D58-79F4-4FFD-A44B-E5E5069D6A63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B5A31-71E6-4393-B2EF-4199EDF69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653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2D58-79F4-4FFD-A44B-E5E5069D6A63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B5A31-71E6-4393-B2EF-4199EDF69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795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2D58-79F4-4FFD-A44B-E5E5069D6A63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B5A31-71E6-4393-B2EF-4199EDF69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4163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2D58-79F4-4FFD-A44B-E5E5069D6A63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B5A31-71E6-4393-B2EF-4199EDF69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872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2D58-79F4-4FFD-A44B-E5E5069D6A63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B5A31-71E6-4393-B2EF-4199EDF69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855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B2D58-79F4-4FFD-A44B-E5E5069D6A63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B5A31-71E6-4393-B2EF-4199EDF69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806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1B2D58-79F4-4FFD-A44B-E5E5069D6A63}" type="datetimeFigureOut">
              <a:rPr lang="en-US" smtClean="0"/>
              <a:t>1/30/2016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B5A31-71E6-4393-B2EF-4199EDF69B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721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>
                <a:solidFill>
                  <a:srgbClr val="C00000"/>
                </a:solidFill>
              </a:rPr>
              <a:t>Events of the ‘Day of the Lord”</a:t>
            </a:r>
            <a:endParaRPr lang="en-US" sz="7200" b="1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/>
              <a:t>2 Pet. 3:10 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9892424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u="sng" dirty="0" smtClean="0">
                <a:solidFill>
                  <a:srgbClr val="00B050"/>
                </a:solidFill>
              </a:rPr>
              <a:t>The Dead in Christ will Rise First….</a:t>
            </a:r>
            <a:endParaRPr lang="en-US" sz="4800" b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Thess. 4:16,17 </a:t>
            </a:r>
            <a:endParaRPr lang="en-US" b="1" dirty="0" smtClean="0"/>
          </a:p>
          <a:p>
            <a:r>
              <a:rPr lang="en-US" baseline="30000" dirty="0" smtClean="0"/>
              <a:t>16 </a:t>
            </a:r>
            <a:r>
              <a:rPr lang="en-US" dirty="0" smtClean="0"/>
              <a:t>For the Lord himself shall descend from heaven with a shout, with the voice of the archangel, and with the trump of God: and the dead in Christ shall rise first:</a:t>
            </a:r>
          </a:p>
          <a:p>
            <a:r>
              <a:rPr lang="en-US" baseline="30000" dirty="0" smtClean="0"/>
              <a:t>17 </a:t>
            </a:r>
            <a:r>
              <a:rPr lang="en-US" dirty="0" smtClean="0"/>
              <a:t>Then we which are alive and remain shall be caught up together with them in the clouds, to meet the Lord in the air: and so shall we ever be with the Lord. </a:t>
            </a:r>
          </a:p>
          <a:p>
            <a:r>
              <a:rPr lang="en-US" u="sng" dirty="0">
                <a:solidFill>
                  <a:srgbClr val="7030A0"/>
                </a:solidFill>
              </a:rPr>
              <a:t> </a:t>
            </a:r>
            <a:r>
              <a:rPr lang="en-US" u="sng" dirty="0" smtClean="0">
                <a:solidFill>
                  <a:srgbClr val="7030A0"/>
                </a:solidFill>
              </a:rPr>
              <a:t>   Who are the dead in Christ?  Rev. 14:13; Baptized believers</a:t>
            </a:r>
          </a:p>
          <a:p>
            <a:r>
              <a:rPr lang="en-US" u="sng" dirty="0" smtClean="0">
                <a:solidFill>
                  <a:srgbClr val="7030A0"/>
                </a:solidFill>
              </a:rPr>
              <a:t>Gal.3:27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316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All </a:t>
            </a:r>
            <a:r>
              <a:rPr lang="en-US" b="1" u="sng" dirty="0" smtClean="0">
                <a:solidFill>
                  <a:srgbClr val="002060"/>
                </a:solidFill>
              </a:rPr>
              <a:t>God’s people </a:t>
            </a:r>
            <a:r>
              <a:rPr lang="en-US" b="1" dirty="0" smtClean="0">
                <a:solidFill>
                  <a:srgbClr val="7030A0"/>
                </a:solidFill>
              </a:rPr>
              <a:t>will be united together in </a:t>
            </a:r>
            <a:br>
              <a:rPr lang="en-US" b="1" dirty="0" smtClean="0">
                <a:solidFill>
                  <a:srgbClr val="7030A0"/>
                </a:solidFill>
              </a:rPr>
            </a:br>
            <a:r>
              <a:rPr lang="en-US" b="1" dirty="0" smtClean="0">
                <a:solidFill>
                  <a:srgbClr val="7030A0"/>
                </a:solidFill>
              </a:rPr>
              <a:t>the clouds.   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I Thess.4:17  </a:t>
            </a:r>
            <a:r>
              <a:rPr lang="en-US" sz="5400" baseline="30000" dirty="0" smtClean="0"/>
              <a:t> </a:t>
            </a:r>
            <a:r>
              <a:rPr lang="en-US" sz="5400" dirty="0" smtClean="0"/>
              <a:t>Then we which are alive and remain shall be caught up together with them in the clouds, to meet the Lord in the air: and so shall we ever be with the Lord.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5058384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i="1" u="sng" dirty="0" smtClean="0">
                <a:solidFill>
                  <a:srgbClr val="7030A0"/>
                </a:solidFill>
              </a:rPr>
              <a:t>The Judgment of God for all mankind</a:t>
            </a:r>
            <a:endParaRPr lang="en-US" sz="5400" b="1" i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15143"/>
            <a:ext cx="10515600" cy="5344886"/>
          </a:xfrm>
        </p:spPr>
        <p:txBody>
          <a:bodyPr>
            <a:normAutofit/>
          </a:bodyPr>
          <a:lstStyle/>
          <a:p>
            <a:r>
              <a:rPr lang="en-US" dirty="0" smtClean="0"/>
              <a:t>Matt.25:31-33         </a:t>
            </a:r>
            <a:r>
              <a:rPr lang="en-US" b="1" dirty="0" smtClean="0">
                <a:solidFill>
                  <a:srgbClr val="FF0000"/>
                </a:solidFill>
              </a:rPr>
              <a:t>A GREAT SEPARATION WILL BE MADE</a:t>
            </a:r>
          </a:p>
          <a:p>
            <a:r>
              <a:rPr lang="en-US" baseline="30000" dirty="0" smtClean="0"/>
              <a:t>31 </a:t>
            </a:r>
            <a:r>
              <a:rPr lang="en-US" dirty="0" smtClean="0"/>
              <a:t>When the Son of man shall come in his glory, and all the holy angels with him, then shall he sit upon the throne of his glory:</a:t>
            </a:r>
          </a:p>
          <a:p>
            <a:r>
              <a:rPr lang="en-US" baseline="30000" dirty="0" smtClean="0"/>
              <a:t>32 </a:t>
            </a:r>
            <a:r>
              <a:rPr lang="en-US" dirty="0" smtClean="0"/>
              <a:t>And before him shall be gathered all nations: and he shall separate them one from another, as a shepherd </a:t>
            </a:r>
            <a:r>
              <a:rPr lang="en-US" dirty="0" err="1" smtClean="0"/>
              <a:t>divideth</a:t>
            </a:r>
            <a:r>
              <a:rPr lang="en-US" dirty="0" smtClean="0"/>
              <a:t> his sheep from the goats:</a:t>
            </a:r>
          </a:p>
          <a:p>
            <a:r>
              <a:rPr lang="en-US" baseline="30000" dirty="0" smtClean="0"/>
              <a:t>33 </a:t>
            </a:r>
            <a:r>
              <a:rPr lang="en-US" dirty="0" smtClean="0"/>
              <a:t>And he shall set the sheep on his right hand, but the goats on the left.</a:t>
            </a:r>
          </a:p>
          <a:p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b="1" dirty="0" smtClean="0">
                <a:solidFill>
                  <a:srgbClr val="00B050"/>
                </a:solidFill>
              </a:rPr>
              <a:t>Where will you be put at this hour this morning if this is</a:t>
            </a:r>
          </a:p>
          <a:p>
            <a:r>
              <a:rPr lang="en-US" b="1" dirty="0" smtClean="0">
                <a:solidFill>
                  <a:srgbClr val="00B050"/>
                </a:solidFill>
              </a:rPr>
              <a:t>The day Jesus comes!     </a:t>
            </a:r>
            <a:r>
              <a:rPr lang="en-US" b="1" dirty="0" smtClean="0">
                <a:solidFill>
                  <a:srgbClr val="0070C0"/>
                </a:solidFill>
              </a:rPr>
              <a:t>On the Right Side or on the Left Side?</a:t>
            </a:r>
          </a:p>
          <a:p>
            <a:r>
              <a:rPr lang="en-US" b="1" dirty="0" smtClean="0">
                <a:solidFill>
                  <a:srgbClr val="0070C0"/>
                </a:solidFill>
              </a:rPr>
              <a:t>And Jesus tells them why they are where they are!  V.34-46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4868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B050"/>
                </a:solidFill>
              </a:rPr>
              <a:t>What did Peter say about the earth?</a:t>
            </a:r>
            <a:endParaRPr lang="en-US" b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600" b="1" u="sng" dirty="0" smtClean="0">
                <a:solidFill>
                  <a:srgbClr val="7030A0"/>
                </a:solidFill>
              </a:rPr>
              <a:t>“The earth and all the works therein shall be burned up”</a:t>
            </a:r>
          </a:p>
          <a:p>
            <a:endParaRPr lang="en-US" sz="6600" b="1" u="sng" dirty="0">
              <a:solidFill>
                <a:srgbClr val="7030A0"/>
              </a:solidFill>
            </a:endParaRPr>
          </a:p>
          <a:p>
            <a:r>
              <a:rPr lang="en-US" sz="6600" b="1" u="sng" dirty="0" smtClean="0">
                <a:solidFill>
                  <a:srgbClr val="7030A0"/>
                </a:solidFill>
              </a:rPr>
              <a:t>   This world is not my home!</a:t>
            </a:r>
            <a:endParaRPr lang="en-US" sz="6600" b="1" u="sng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4356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Another thing about the earth…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7030A0"/>
                </a:solidFill>
              </a:rPr>
              <a:t>Does the Bible say anywhere that Jesus will ever</a:t>
            </a:r>
          </a:p>
          <a:p>
            <a:r>
              <a:rPr lang="en-US" sz="6000" b="1" dirty="0" smtClean="0">
                <a:solidFill>
                  <a:srgbClr val="7030A0"/>
                </a:solidFill>
              </a:rPr>
              <a:t>Set his feet upon this earth again?</a:t>
            </a:r>
            <a:endParaRPr lang="en-US" sz="60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3205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</a:rPr>
              <a:t>Do you see why God says the following: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I John 2:15-17    “Love not the world….</a:t>
            </a:r>
          </a:p>
          <a:p>
            <a:endParaRPr lang="en-US" sz="4000" b="1" dirty="0"/>
          </a:p>
          <a:p>
            <a:r>
              <a:rPr lang="en-US" sz="4000" b="1" dirty="0" smtClean="0"/>
              <a:t>Rom. 12:1,2  “Do not be conformed to this world”</a:t>
            </a:r>
          </a:p>
          <a:p>
            <a:endParaRPr lang="en-US" sz="4000" b="1" dirty="0"/>
          </a:p>
          <a:p>
            <a:r>
              <a:rPr lang="en-US" sz="4000" b="1" dirty="0" smtClean="0"/>
              <a:t>Matt. 6:19-21 “Lay up for yourselves treasures in heaven…”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5584872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0229" y="201839"/>
            <a:ext cx="10515600" cy="1325563"/>
          </a:xfrm>
        </p:spPr>
        <p:txBody>
          <a:bodyPr>
            <a:noAutofit/>
          </a:bodyPr>
          <a:lstStyle/>
          <a:p>
            <a:r>
              <a:rPr lang="en-US" sz="4800" b="1" u="sng" dirty="0" smtClean="0"/>
              <a:t>What response should we make to these</a:t>
            </a:r>
            <a:br>
              <a:rPr lang="en-US" sz="4800" b="1" u="sng" dirty="0" smtClean="0"/>
            </a:br>
            <a:r>
              <a:rPr lang="en-US" sz="4800" b="1" u="sng" dirty="0" smtClean="0"/>
              <a:t>truths?  </a:t>
            </a:r>
            <a:endParaRPr lang="en-US" sz="48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sz="3200" b="1" u="sng" dirty="0" smtClean="0">
                <a:solidFill>
                  <a:srgbClr val="7030A0"/>
                </a:solidFill>
              </a:rPr>
              <a:t>1.  Believe what God says about everything.   </a:t>
            </a:r>
          </a:p>
          <a:p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</a:rPr>
              <a:t>    a)  Heb. 9:27  </a:t>
            </a:r>
          </a:p>
          <a:p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</a:rPr>
              <a:t>    b)  Eccl. 9:5</a:t>
            </a:r>
          </a:p>
          <a:p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</a:rPr>
              <a:t>    c)  2 Cor.5:10  </a:t>
            </a:r>
          </a:p>
          <a:p>
            <a:endParaRPr lang="en-US" sz="3200" b="1" dirty="0">
              <a:solidFill>
                <a:srgbClr val="7030A0"/>
              </a:solidFill>
            </a:endParaRPr>
          </a:p>
          <a:p>
            <a:r>
              <a:rPr lang="en-US" sz="3200" b="1" u="sng" dirty="0" smtClean="0">
                <a:solidFill>
                  <a:srgbClr val="002060"/>
                </a:solidFill>
              </a:rPr>
              <a:t>2.  Obey God’s truth.   Listen to Him.  Pay attention to what He says.</a:t>
            </a:r>
          </a:p>
          <a:p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</a:rPr>
              <a:t>    a) Heb. 5:8,9</a:t>
            </a:r>
          </a:p>
          <a:p>
            <a:r>
              <a:rPr lang="en-US" sz="3200" b="1" dirty="0">
                <a:solidFill>
                  <a:srgbClr val="7030A0"/>
                </a:solidFill>
              </a:rPr>
              <a:t> </a:t>
            </a:r>
            <a:r>
              <a:rPr lang="en-US" sz="3200" b="1" dirty="0" smtClean="0">
                <a:solidFill>
                  <a:srgbClr val="7030A0"/>
                </a:solidFill>
              </a:rPr>
              <a:t>    c) Heb.11:6</a:t>
            </a:r>
            <a:endParaRPr lang="en-US" sz="3200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4468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37456"/>
            <a:ext cx="10515600" cy="6444343"/>
          </a:xfrm>
        </p:spPr>
        <p:txBody>
          <a:bodyPr>
            <a:noAutofit/>
          </a:bodyPr>
          <a:lstStyle/>
          <a:p>
            <a:r>
              <a:rPr lang="en-US" sz="4000" b="1" u="sng" dirty="0" smtClean="0">
                <a:solidFill>
                  <a:srgbClr val="7030A0"/>
                </a:solidFill>
              </a:rPr>
              <a:t>Hear the Word of God.  </a:t>
            </a:r>
            <a:r>
              <a:rPr lang="en-US" sz="4000" b="1" dirty="0" smtClean="0">
                <a:solidFill>
                  <a:srgbClr val="00B050"/>
                </a:solidFill>
              </a:rPr>
              <a:t>2 Tim.4:2;  Rom.15:4</a:t>
            </a:r>
          </a:p>
          <a:p>
            <a:r>
              <a:rPr lang="en-US" sz="4000" b="1" dirty="0">
                <a:solidFill>
                  <a:srgbClr val="00B050"/>
                </a:solidFill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</a:rPr>
              <a:t>  </a:t>
            </a:r>
            <a:r>
              <a:rPr lang="en-US" sz="4000" b="1" i="1" u="sng" dirty="0" smtClean="0">
                <a:solidFill>
                  <a:srgbClr val="FF0000"/>
                </a:solidFill>
              </a:rPr>
              <a:t>Believe in Jesus</a:t>
            </a:r>
            <a:r>
              <a:rPr lang="en-US" sz="4000" b="1" i="1" u="sng" dirty="0" smtClean="0">
                <a:solidFill>
                  <a:srgbClr val="00B050"/>
                </a:solidFill>
              </a:rPr>
              <a:t>.  </a:t>
            </a:r>
            <a:r>
              <a:rPr lang="en-US" sz="4000" b="1" dirty="0" smtClean="0">
                <a:solidFill>
                  <a:srgbClr val="00B050"/>
                </a:solidFill>
              </a:rPr>
              <a:t>John 8:24; Mark 16:15,16</a:t>
            </a:r>
          </a:p>
          <a:p>
            <a:r>
              <a:rPr lang="en-US" sz="4000" b="1" dirty="0">
                <a:solidFill>
                  <a:srgbClr val="00B050"/>
                </a:solidFill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</a:rPr>
              <a:t>     </a:t>
            </a:r>
            <a:r>
              <a:rPr lang="en-US" sz="4000" b="1" u="sng" dirty="0" smtClean="0">
                <a:solidFill>
                  <a:srgbClr val="002060"/>
                </a:solidFill>
              </a:rPr>
              <a:t>Repent.  </a:t>
            </a:r>
            <a:r>
              <a:rPr lang="en-US" sz="4000" b="1" dirty="0" smtClean="0">
                <a:solidFill>
                  <a:srgbClr val="00B050"/>
                </a:solidFill>
              </a:rPr>
              <a:t>Make a change.   Acts 2:38; </a:t>
            </a:r>
          </a:p>
          <a:p>
            <a:r>
              <a:rPr lang="en-US" sz="4000" b="1" dirty="0">
                <a:solidFill>
                  <a:srgbClr val="00B050"/>
                </a:solidFill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</a:rPr>
              <a:t>                   Lk.    13:3</a:t>
            </a:r>
          </a:p>
          <a:p>
            <a:r>
              <a:rPr lang="en-US" sz="4000" b="1" dirty="0">
                <a:solidFill>
                  <a:srgbClr val="00B050"/>
                </a:solidFill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</a:rPr>
              <a:t>        </a:t>
            </a:r>
            <a:r>
              <a:rPr lang="en-US" sz="4000" b="1" u="sng" dirty="0" smtClean="0">
                <a:solidFill>
                  <a:srgbClr val="0070C0"/>
                </a:solidFill>
              </a:rPr>
              <a:t>Confess</a:t>
            </a:r>
            <a:r>
              <a:rPr lang="en-US" sz="4000" b="1" dirty="0" smtClean="0">
                <a:solidFill>
                  <a:srgbClr val="00B050"/>
                </a:solidFill>
              </a:rPr>
              <a:t> with your mouth your faith in</a:t>
            </a:r>
          </a:p>
          <a:p>
            <a:r>
              <a:rPr lang="en-US" sz="4000" b="1" dirty="0">
                <a:solidFill>
                  <a:srgbClr val="00B050"/>
                </a:solidFill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</a:rPr>
              <a:t>                        Jesus.  Acts 8:37,38</a:t>
            </a:r>
          </a:p>
          <a:p>
            <a:r>
              <a:rPr lang="en-US" sz="4000" b="1" dirty="0">
                <a:solidFill>
                  <a:srgbClr val="00B050"/>
                </a:solidFill>
              </a:rPr>
              <a:t> </a:t>
            </a:r>
            <a:r>
              <a:rPr lang="en-US" sz="4000" b="1" dirty="0" smtClean="0">
                <a:solidFill>
                  <a:srgbClr val="00B050"/>
                </a:solidFill>
              </a:rPr>
              <a:t>           </a:t>
            </a:r>
            <a:r>
              <a:rPr lang="en-US" sz="4000" b="1" u="sng" dirty="0" smtClean="0">
                <a:solidFill>
                  <a:srgbClr val="C00000"/>
                </a:solidFill>
              </a:rPr>
              <a:t>Be baptized.  </a:t>
            </a:r>
            <a:r>
              <a:rPr lang="en-US" sz="4000" b="1" dirty="0" smtClean="0">
                <a:solidFill>
                  <a:srgbClr val="00B050"/>
                </a:solidFill>
              </a:rPr>
              <a:t>I Pet 3:21;  Acts 2:41</a:t>
            </a:r>
          </a:p>
          <a:p>
            <a:endParaRPr lang="en-US" sz="4000" b="1" dirty="0">
              <a:solidFill>
                <a:srgbClr val="00B050"/>
              </a:solidFill>
            </a:endParaRPr>
          </a:p>
          <a:p>
            <a:r>
              <a:rPr lang="en-US" sz="4000" b="1" dirty="0" smtClean="0">
                <a:solidFill>
                  <a:srgbClr val="00B050"/>
                </a:solidFill>
              </a:rPr>
              <a:t>Live every day faithfully  for the Lord. I Cor.15:58; Rev.14:13  </a:t>
            </a:r>
            <a:endParaRPr lang="en-US" sz="40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9952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2060"/>
                </a:solidFill>
              </a:rPr>
              <a:t>Erring Christians:   </a:t>
            </a:r>
            <a:r>
              <a:rPr lang="en-US" dirty="0" smtClean="0"/>
              <a:t>Listen to the Scriptures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8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James 5:19,20 </a:t>
            </a:r>
          </a:p>
          <a:p>
            <a:r>
              <a:rPr lang="en-US" sz="8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Acts 8:22</a:t>
            </a:r>
          </a:p>
          <a:p>
            <a:r>
              <a:rPr lang="en-US" sz="8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James 5:16 </a:t>
            </a:r>
          </a:p>
          <a:p>
            <a:r>
              <a:rPr lang="en-US" sz="8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John 1:9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8352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2304"/>
          </a:xfrm>
        </p:spPr>
        <p:txBody>
          <a:bodyPr>
            <a:normAutofit fontScale="90000"/>
          </a:bodyPr>
          <a:lstStyle/>
          <a:p>
            <a:r>
              <a:rPr lang="en-US" sz="7200" b="1" dirty="0" smtClean="0">
                <a:solidFill>
                  <a:srgbClr val="7030A0"/>
                </a:solidFill>
              </a:rPr>
              <a:t>In Conclusion:</a:t>
            </a:r>
            <a:endParaRPr lang="en-US" sz="72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56175"/>
          </a:xfrm>
        </p:spPr>
        <p:txBody>
          <a:bodyPr>
            <a:noAutofit/>
          </a:bodyPr>
          <a:lstStyle/>
          <a:p>
            <a:r>
              <a:rPr lang="en-US" sz="4800" dirty="0" smtClean="0">
                <a:solidFill>
                  <a:srgbClr val="FF0000"/>
                </a:solidFill>
              </a:rPr>
              <a:t>We may not know</a:t>
            </a:r>
          </a:p>
          <a:p>
            <a:r>
              <a:rPr lang="en-US" sz="4800" dirty="0">
                <a:solidFill>
                  <a:srgbClr val="FF0000"/>
                </a:solidFill>
              </a:rPr>
              <a:t> </a:t>
            </a:r>
            <a:r>
              <a:rPr lang="en-US" sz="4800" dirty="0" smtClean="0">
                <a:solidFill>
                  <a:srgbClr val="FF0000"/>
                </a:solidFill>
              </a:rPr>
              <a:t>    </a:t>
            </a:r>
            <a:r>
              <a:rPr lang="en-US" sz="4800" u="sng" dirty="0" smtClean="0">
                <a:solidFill>
                  <a:srgbClr val="FF0000"/>
                </a:solidFill>
              </a:rPr>
              <a:t>When</a:t>
            </a:r>
          </a:p>
          <a:p>
            <a:r>
              <a:rPr lang="en-US" sz="4800" dirty="0" smtClean="0">
                <a:solidFill>
                  <a:srgbClr val="FF0000"/>
                </a:solidFill>
              </a:rPr>
              <a:t>The end will be,</a:t>
            </a:r>
          </a:p>
          <a:p>
            <a:r>
              <a:rPr lang="en-US" sz="4800" dirty="0" smtClean="0">
                <a:solidFill>
                  <a:srgbClr val="FF0000"/>
                </a:solidFill>
              </a:rPr>
              <a:t>But only a fool can</a:t>
            </a:r>
          </a:p>
          <a:p>
            <a:r>
              <a:rPr lang="en-US" sz="4800" dirty="0" smtClean="0">
                <a:solidFill>
                  <a:srgbClr val="FF0000"/>
                </a:solidFill>
              </a:rPr>
              <a:t>Believe that the</a:t>
            </a:r>
          </a:p>
          <a:p>
            <a:r>
              <a:rPr lang="en-US" sz="4800" dirty="0" smtClean="0">
                <a:solidFill>
                  <a:srgbClr val="FF0000"/>
                </a:solidFill>
              </a:rPr>
              <a:t>End will not occur!!</a:t>
            </a:r>
            <a:endParaRPr lang="en-US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565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What does the Bible say about the</a:t>
            </a:r>
            <a:br>
              <a:rPr lang="en-US" b="1" dirty="0" smtClean="0">
                <a:solidFill>
                  <a:srgbClr val="002060"/>
                </a:solidFill>
              </a:rPr>
            </a:br>
            <a:r>
              <a:rPr lang="en-US" b="1" dirty="0" smtClean="0">
                <a:solidFill>
                  <a:srgbClr val="002060"/>
                </a:solidFill>
              </a:rPr>
              <a:t>coming of Christ and what follows?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2 Pet.3:10  But the </a:t>
            </a:r>
            <a:r>
              <a:rPr lang="en-US" sz="4800" b="1" u="sng" dirty="0" smtClean="0">
                <a:solidFill>
                  <a:srgbClr val="0070C0"/>
                </a:solidFill>
              </a:rPr>
              <a:t>day of the Lord </a:t>
            </a:r>
            <a:r>
              <a:rPr lang="en-US" sz="4800" b="1" dirty="0" smtClean="0"/>
              <a:t>will come </a:t>
            </a:r>
            <a:r>
              <a:rPr lang="en-US" sz="4400" b="1" dirty="0" smtClean="0"/>
              <a:t>as a thief in the night; in the which the heavens shall pass away with a great noise, and the elements shall melt with fervent heat, the earth also and the works that are therein shall be burned up.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06502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144306"/>
          </a:xfrm>
        </p:spPr>
        <p:txBody>
          <a:bodyPr>
            <a:normAutofit fontScale="92500" lnSpcReduction="20000"/>
          </a:bodyPr>
          <a:lstStyle/>
          <a:p>
            <a:endParaRPr lang="en-US" sz="3500" dirty="0" smtClean="0"/>
          </a:p>
          <a:p>
            <a:r>
              <a:rPr lang="en-US" sz="3500" dirty="0" smtClean="0"/>
              <a:t>But the day of the Lord will come as a thief in the night.</a:t>
            </a:r>
          </a:p>
          <a:p>
            <a:r>
              <a:rPr lang="en-US" sz="3500" dirty="0"/>
              <a:t> </a:t>
            </a:r>
            <a:r>
              <a:rPr lang="en-US" sz="3500" dirty="0" smtClean="0"/>
              <a:t>   What will come?   </a:t>
            </a:r>
            <a:r>
              <a:rPr lang="en-US" sz="3900" b="1" u="sng" dirty="0" smtClean="0">
                <a:solidFill>
                  <a:srgbClr val="00B050"/>
                </a:solidFill>
              </a:rPr>
              <a:t>The Day of the Lord.  </a:t>
            </a:r>
            <a:endParaRPr lang="en-US" sz="3500" b="1" u="sng" dirty="0" smtClean="0">
              <a:solidFill>
                <a:srgbClr val="00B050"/>
              </a:solidFill>
            </a:endParaRPr>
          </a:p>
          <a:p>
            <a:r>
              <a:rPr lang="en-US" sz="3500" dirty="0"/>
              <a:t> </a:t>
            </a:r>
            <a:r>
              <a:rPr lang="en-US" sz="3500" dirty="0" smtClean="0"/>
              <a:t>   How?  </a:t>
            </a:r>
            <a:r>
              <a:rPr lang="en-US" sz="3500" b="1" u="sng" dirty="0" smtClean="0">
                <a:solidFill>
                  <a:srgbClr val="00B050"/>
                </a:solidFill>
              </a:rPr>
              <a:t>As a thief in the night..(</a:t>
            </a:r>
            <a:r>
              <a:rPr lang="en-US" sz="3500" dirty="0" smtClean="0"/>
              <a:t>unexpectedly, suddenly)</a:t>
            </a:r>
          </a:p>
          <a:p>
            <a:r>
              <a:rPr lang="en-US" sz="3500" b="1" dirty="0" smtClean="0">
                <a:solidFill>
                  <a:srgbClr val="0070C0"/>
                </a:solidFill>
              </a:rPr>
              <a:t>What will happen?  </a:t>
            </a:r>
            <a:r>
              <a:rPr lang="en-US" sz="3500" dirty="0" smtClean="0"/>
              <a:t>“in the which the heavens shall pass away”</a:t>
            </a:r>
          </a:p>
          <a:p>
            <a:r>
              <a:rPr lang="en-US" sz="3500" dirty="0"/>
              <a:t> </a:t>
            </a:r>
            <a:r>
              <a:rPr lang="en-US" sz="3500" dirty="0" smtClean="0"/>
              <a:t>  ‘the heavens shall pass away’  (the sky, and all the heavens as we see them” </a:t>
            </a:r>
          </a:p>
          <a:p>
            <a:r>
              <a:rPr lang="en-US" sz="3500" dirty="0" smtClean="0">
                <a:solidFill>
                  <a:srgbClr val="FF0000"/>
                </a:solidFill>
              </a:rPr>
              <a:t>How?   </a:t>
            </a:r>
            <a:r>
              <a:rPr lang="en-US" sz="3500" b="1" u="sng" dirty="0" smtClean="0"/>
              <a:t>with a great noise..”  </a:t>
            </a:r>
            <a:r>
              <a:rPr lang="en-US" sz="3500" dirty="0" smtClean="0"/>
              <a:t>‘a great noise’!  Not something quietly</a:t>
            </a:r>
          </a:p>
          <a:p>
            <a:r>
              <a:rPr lang="en-US" sz="3500" b="1" u="sng" dirty="0">
                <a:solidFill>
                  <a:srgbClr val="7030A0"/>
                </a:solidFill>
              </a:rPr>
              <a:t> </a:t>
            </a:r>
            <a:r>
              <a:rPr lang="en-US" sz="3500" b="1" u="sng" dirty="0" smtClean="0">
                <a:solidFill>
                  <a:srgbClr val="7030A0"/>
                </a:solidFill>
              </a:rPr>
              <a:t>  The elements shall melt with fervent heat..</a:t>
            </a:r>
          </a:p>
          <a:p>
            <a:r>
              <a:rPr lang="en-US" sz="3500" dirty="0"/>
              <a:t> </a:t>
            </a:r>
            <a:r>
              <a:rPr lang="en-US" sz="3500" dirty="0" smtClean="0"/>
              <a:t>    What?  The </a:t>
            </a:r>
            <a:r>
              <a:rPr lang="en-US" sz="3500" dirty="0" err="1" smtClean="0"/>
              <a:t>elements..seem</a:t>
            </a:r>
            <a:r>
              <a:rPr lang="en-US" sz="3500" dirty="0" smtClean="0"/>
              <a:t> to mean the sun, moon, stars</a:t>
            </a:r>
          </a:p>
          <a:p>
            <a:r>
              <a:rPr lang="en-US" sz="3500" b="1" dirty="0" smtClean="0"/>
              <a:t>What will happen to the earth?  </a:t>
            </a:r>
            <a:r>
              <a:rPr lang="en-US" sz="3500" b="1" i="1" u="sng" dirty="0" smtClean="0">
                <a:solidFill>
                  <a:srgbClr val="FF0000"/>
                </a:solidFill>
              </a:rPr>
              <a:t>“The earth, and all the works therein, Shall be burned up.” 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083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Do you believe  What God says about this event!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800" b="1" dirty="0" smtClean="0">
                <a:solidFill>
                  <a:srgbClr val="00B050"/>
                </a:solidFill>
              </a:rPr>
              <a:t>   Look at the scriptures that teach this truth!</a:t>
            </a:r>
            <a:endParaRPr lang="en-US" sz="88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772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8600"/>
            <a:ext cx="10515600" cy="6477000"/>
          </a:xfrm>
        </p:spPr>
        <p:txBody>
          <a:bodyPr>
            <a:normAutofit/>
          </a:bodyPr>
          <a:lstStyle/>
          <a:p>
            <a:endParaRPr lang="en-US" sz="7200" u="sng" baseline="30000" dirty="0" smtClean="0"/>
          </a:p>
          <a:p>
            <a:r>
              <a:rPr lang="en-US" sz="7200" u="sng" baseline="30000" dirty="0" smtClean="0">
                <a:solidFill>
                  <a:srgbClr val="0070C0"/>
                </a:solidFill>
              </a:rPr>
              <a:t>Matt.24:36 </a:t>
            </a:r>
          </a:p>
          <a:p>
            <a:r>
              <a:rPr lang="en-US" sz="3600" dirty="0" smtClean="0"/>
              <a:t>But of that day and hour </a:t>
            </a:r>
            <a:r>
              <a:rPr lang="en-US" sz="3600" dirty="0" err="1" smtClean="0"/>
              <a:t>knoweth</a:t>
            </a:r>
            <a:r>
              <a:rPr lang="en-US" sz="3600" dirty="0" smtClean="0"/>
              <a:t> no man, no, not the angels of heaven, but my Father only.</a:t>
            </a:r>
          </a:p>
          <a:p>
            <a:endParaRPr lang="en-US" sz="3600" dirty="0"/>
          </a:p>
          <a:p>
            <a:r>
              <a:rPr lang="en-US" sz="3600" u="sng" dirty="0" smtClean="0">
                <a:solidFill>
                  <a:srgbClr val="0070C0"/>
                </a:solidFill>
              </a:rPr>
              <a:t>  </a:t>
            </a:r>
            <a:r>
              <a:rPr lang="en-US" sz="3600" b="1" u="sng" dirty="0" smtClean="0">
                <a:solidFill>
                  <a:srgbClr val="0070C0"/>
                </a:solidFill>
              </a:rPr>
              <a:t>Revelation 1:7</a:t>
            </a:r>
          </a:p>
          <a:p>
            <a:r>
              <a:rPr lang="en-US" sz="3600" baseline="30000" dirty="0" smtClean="0"/>
              <a:t>7 </a:t>
            </a:r>
            <a:r>
              <a:rPr lang="en-US" sz="3600" dirty="0" smtClean="0"/>
              <a:t>Behold, he cometh with clouds; and every eye shall see him, and they also which pierced him: and all </a:t>
            </a:r>
            <a:r>
              <a:rPr lang="en-US" sz="3600" dirty="0" err="1" smtClean="0"/>
              <a:t>kindreds</a:t>
            </a:r>
            <a:r>
              <a:rPr lang="en-US" sz="3600" dirty="0" smtClean="0"/>
              <a:t> of the earth shall wail because of him. Even so, Amen.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730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176963"/>
          </a:xfrm>
        </p:spPr>
        <p:txBody>
          <a:bodyPr>
            <a:normAutofit fontScale="92500" lnSpcReduction="10000"/>
          </a:bodyPr>
          <a:lstStyle/>
          <a:p>
            <a:endParaRPr lang="en-US" b="1" u="sng" dirty="0" smtClean="0">
              <a:solidFill>
                <a:srgbClr val="0070C0"/>
              </a:solidFill>
            </a:endParaRPr>
          </a:p>
          <a:p>
            <a:r>
              <a:rPr lang="en-US" sz="3200" b="1" u="sng" dirty="0" smtClean="0">
                <a:solidFill>
                  <a:srgbClr val="0070C0"/>
                </a:solidFill>
              </a:rPr>
              <a:t>1 Thessalonians 4:16-17</a:t>
            </a:r>
          </a:p>
          <a:p>
            <a:r>
              <a:rPr lang="en-US" sz="3200" baseline="30000" dirty="0" smtClean="0"/>
              <a:t>16 </a:t>
            </a:r>
            <a:r>
              <a:rPr lang="en-US" sz="3200" dirty="0" smtClean="0"/>
              <a:t>For the Lord himself shall descend from heaven with a shout, with the voice of the archangel, and with the trump of God: and the dead in Christ shall rise first:</a:t>
            </a:r>
          </a:p>
          <a:p>
            <a:r>
              <a:rPr lang="en-US" sz="3200" baseline="30000" dirty="0" smtClean="0"/>
              <a:t>17 </a:t>
            </a:r>
            <a:r>
              <a:rPr lang="en-US" sz="3200" dirty="0" smtClean="0"/>
              <a:t>Then we which are alive and remain shall be caught up together with them in the clouds, to meet the Lord in the air: and so shall we ever be with the Lord.</a:t>
            </a:r>
          </a:p>
          <a:p>
            <a:endParaRPr lang="en-US" sz="3200" dirty="0" smtClean="0"/>
          </a:p>
          <a:p>
            <a:r>
              <a:rPr lang="en-US" sz="3200" b="1" u="sng" dirty="0" smtClean="0">
                <a:solidFill>
                  <a:srgbClr val="0070C0"/>
                </a:solidFill>
              </a:rPr>
              <a:t>Revelation 22:12-13</a:t>
            </a:r>
          </a:p>
          <a:p>
            <a:r>
              <a:rPr lang="en-US" sz="3200" baseline="30000" dirty="0" smtClean="0"/>
              <a:t>12 </a:t>
            </a:r>
            <a:r>
              <a:rPr lang="en-US" sz="3200" dirty="0" smtClean="0"/>
              <a:t>And, behold, I come quickly; and my reward is with me, to give every man according as his work shall be.</a:t>
            </a:r>
          </a:p>
          <a:p>
            <a:r>
              <a:rPr lang="en-US" sz="3200" baseline="30000" dirty="0" smtClean="0"/>
              <a:t>13 </a:t>
            </a:r>
            <a:r>
              <a:rPr lang="en-US" sz="3200" dirty="0" smtClean="0"/>
              <a:t>I am Alpha and Omega, the beginning and the end, the first and the last.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1735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743" y="149224"/>
            <a:ext cx="10515600" cy="6708775"/>
          </a:xfrm>
        </p:spPr>
        <p:txBody>
          <a:bodyPr>
            <a:normAutofit fontScale="92500" lnSpcReduction="10000"/>
          </a:bodyPr>
          <a:lstStyle/>
          <a:p>
            <a:endParaRPr lang="en-US" b="1" u="sng" dirty="0" smtClean="0">
              <a:solidFill>
                <a:srgbClr val="0070C0"/>
              </a:solidFill>
            </a:endParaRPr>
          </a:p>
          <a:p>
            <a:r>
              <a:rPr lang="en-US" sz="3200" b="1" u="sng" dirty="0" smtClean="0">
                <a:solidFill>
                  <a:srgbClr val="0070C0"/>
                </a:solidFill>
              </a:rPr>
              <a:t>John 14:3  </a:t>
            </a:r>
          </a:p>
          <a:p>
            <a:r>
              <a:rPr lang="en-US" sz="3200" b="1" baseline="30000" dirty="0" smtClean="0"/>
              <a:t>3 </a:t>
            </a:r>
            <a:r>
              <a:rPr lang="en-US" sz="3200" b="1" dirty="0" smtClean="0"/>
              <a:t>And if I go and prepare a place for you, I will come again, and receive you unto myself; that where I am, there ye may be also.</a:t>
            </a:r>
          </a:p>
          <a:p>
            <a:endParaRPr lang="en-US" sz="3200" b="1" dirty="0"/>
          </a:p>
          <a:p>
            <a:r>
              <a:rPr lang="en-US" sz="3200" b="1" u="sng" dirty="0" smtClean="0">
                <a:solidFill>
                  <a:srgbClr val="0070C0"/>
                </a:solidFill>
              </a:rPr>
              <a:t>Matt.24:31</a:t>
            </a:r>
          </a:p>
          <a:p>
            <a:r>
              <a:rPr lang="en-US" sz="3200" b="1" baseline="30000" dirty="0" smtClean="0"/>
              <a:t>31 </a:t>
            </a:r>
            <a:r>
              <a:rPr lang="en-US" sz="3200" b="1" dirty="0" smtClean="0"/>
              <a:t>And he shall send his angels with a great sound of a trumpet, and they shall gather together his elect from the four winds, from one end of heaven to the other.</a:t>
            </a:r>
          </a:p>
          <a:p>
            <a:endParaRPr lang="en-US" sz="3200" b="1" dirty="0"/>
          </a:p>
          <a:p>
            <a:r>
              <a:rPr lang="en-US" sz="3500" b="1" u="sng" dirty="0" smtClean="0">
                <a:solidFill>
                  <a:srgbClr val="0070C0"/>
                </a:solidFill>
              </a:rPr>
              <a:t>Rev.1:8</a:t>
            </a:r>
            <a:r>
              <a:rPr lang="en-US" sz="3500" u="sng" dirty="0" smtClean="0">
                <a:solidFill>
                  <a:srgbClr val="0070C0"/>
                </a:solidFill>
              </a:rPr>
              <a:t> </a:t>
            </a:r>
            <a:r>
              <a:rPr lang="en-US" sz="3200" b="1" dirty="0" smtClean="0"/>
              <a:t> </a:t>
            </a:r>
          </a:p>
          <a:p>
            <a:r>
              <a:rPr lang="en-US" sz="3200" b="1" baseline="30000" dirty="0" smtClean="0"/>
              <a:t>8 </a:t>
            </a:r>
            <a:r>
              <a:rPr lang="en-US" sz="3200" b="1" dirty="0" smtClean="0"/>
              <a:t>I am Alpha and Omega, the beginning and the ending, </a:t>
            </a:r>
            <a:r>
              <a:rPr lang="en-US" sz="3200" b="1" dirty="0" err="1" smtClean="0"/>
              <a:t>saith</a:t>
            </a:r>
            <a:r>
              <a:rPr lang="en-US" sz="3200" b="1" dirty="0" smtClean="0"/>
              <a:t> the Lord, which is, and which was, and which is to come, the Almighty.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0750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WHEN</a:t>
            </a:r>
            <a:r>
              <a:rPr lang="en-US" dirty="0" smtClean="0"/>
              <a:t> will it come? 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sz="3600" b="1" dirty="0" smtClean="0"/>
              <a:t>Mark 13:32  “But of that </a:t>
            </a:r>
            <a:r>
              <a:rPr lang="en-US" sz="3600" b="1" dirty="0" smtClean="0">
                <a:solidFill>
                  <a:srgbClr val="FF0000"/>
                </a:solidFill>
              </a:rPr>
              <a:t>day</a:t>
            </a:r>
            <a:r>
              <a:rPr lang="en-US" sz="3600" b="1" dirty="0" smtClean="0"/>
              <a:t> and that </a:t>
            </a:r>
            <a:r>
              <a:rPr lang="en-US" sz="3600" b="1" u="sng" dirty="0" smtClean="0">
                <a:solidFill>
                  <a:srgbClr val="FF0000"/>
                </a:solidFill>
              </a:rPr>
              <a:t>hour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knoweth</a:t>
            </a:r>
            <a:r>
              <a:rPr lang="en-US" sz="3600" b="1" dirty="0" smtClean="0"/>
              <a:t> no man, no, not the angels which are in heaven, neither the Son, but the Father.”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   The day nor the hour of the day…KNOWETH</a:t>
            </a:r>
          </a:p>
          <a:p>
            <a:r>
              <a:rPr lang="en-US" sz="3600" b="1" dirty="0" smtClean="0"/>
              <a:t>NO MAN.   Not the angels , Neither the Son, but</a:t>
            </a:r>
          </a:p>
          <a:p>
            <a:endParaRPr lang="en-US" sz="3600" b="1" dirty="0"/>
          </a:p>
          <a:p>
            <a:r>
              <a:rPr lang="en-US" sz="6500" b="1" dirty="0" smtClean="0">
                <a:solidFill>
                  <a:srgbClr val="0070C0"/>
                </a:solidFill>
              </a:rPr>
              <a:t>GOD ALONE KNOWS</a:t>
            </a:r>
            <a:endParaRPr lang="en-US" sz="65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1187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u="sng" dirty="0" smtClean="0">
                <a:solidFill>
                  <a:srgbClr val="00B050"/>
                </a:solidFill>
              </a:rPr>
              <a:t>What will happen on that day and on that hour?  </a:t>
            </a:r>
            <a:endParaRPr lang="en-US" sz="4800" b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u="sng" dirty="0" smtClean="0"/>
              <a:t>Searching the Scriptures to find out:  </a:t>
            </a:r>
            <a:r>
              <a:rPr lang="en-US" sz="3200" dirty="0" smtClean="0"/>
              <a:t> Acts 17:11; John 5:39</a:t>
            </a:r>
            <a:endParaRPr lang="en-US" sz="3200" b="1" u="sng" dirty="0" smtClean="0"/>
          </a:p>
          <a:p>
            <a:pPr marL="0" indent="0">
              <a:buNone/>
            </a:pPr>
            <a:r>
              <a:rPr lang="en-US" b="1" u="sng" dirty="0" smtClean="0"/>
              <a:t>1.  All that are in the grave shall hear his voice.  Both good and bad!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All  will come forth!    </a:t>
            </a:r>
          </a:p>
          <a:p>
            <a:r>
              <a:rPr lang="en-US" dirty="0"/>
              <a:t> </a:t>
            </a:r>
            <a:r>
              <a:rPr lang="en-US" dirty="0" smtClean="0"/>
              <a:t>         </a:t>
            </a: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b="1" dirty="0" smtClean="0"/>
              <a:t>John 5:28-29</a:t>
            </a:r>
          </a:p>
          <a:p>
            <a:r>
              <a:rPr lang="en-US" baseline="30000" dirty="0" smtClean="0"/>
              <a:t>28 </a:t>
            </a:r>
            <a:r>
              <a:rPr lang="en-US" dirty="0" smtClean="0"/>
              <a:t>Marvel not at this: for the hour is coming, in the which </a:t>
            </a:r>
            <a:r>
              <a:rPr lang="en-US" sz="3200" b="1" i="1" u="sng" dirty="0" smtClean="0">
                <a:solidFill>
                  <a:srgbClr val="00B050"/>
                </a:solidFill>
              </a:rPr>
              <a:t>all</a:t>
            </a:r>
            <a:r>
              <a:rPr lang="en-US" dirty="0" smtClean="0"/>
              <a:t> that are in the graves shall hear his voice,</a:t>
            </a:r>
          </a:p>
          <a:p>
            <a:r>
              <a:rPr lang="en-US" baseline="30000" dirty="0" smtClean="0"/>
              <a:t>29 </a:t>
            </a:r>
            <a:r>
              <a:rPr lang="en-US" dirty="0" smtClean="0"/>
              <a:t>And shall come forth; they that have done good, unto the resurrection of life; and they that have done evil, unto the resurrection of damnation.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1804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653</Words>
  <Application>Microsoft Office PowerPoint</Application>
  <PresentationFormat>Widescreen</PresentationFormat>
  <Paragraphs>116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Events of the ‘Day of the Lord”</vt:lpstr>
      <vt:lpstr>What does the Bible say about the coming of Christ and what follows?</vt:lpstr>
      <vt:lpstr>PowerPoint Presentation</vt:lpstr>
      <vt:lpstr>Do you believe  What God says about this event!</vt:lpstr>
      <vt:lpstr>PowerPoint Presentation</vt:lpstr>
      <vt:lpstr>PowerPoint Presentation</vt:lpstr>
      <vt:lpstr>PowerPoint Presentation</vt:lpstr>
      <vt:lpstr>WHEN will it come?   </vt:lpstr>
      <vt:lpstr>What will happen on that day and on that hour?  </vt:lpstr>
      <vt:lpstr>The Dead in Christ will Rise First….</vt:lpstr>
      <vt:lpstr>All God’s people will be united together in  the clouds.   </vt:lpstr>
      <vt:lpstr>The Judgment of God for all mankind</vt:lpstr>
      <vt:lpstr>What did Peter say about the earth?</vt:lpstr>
      <vt:lpstr>Another thing about the earth…</vt:lpstr>
      <vt:lpstr>Do you see why God says the following:</vt:lpstr>
      <vt:lpstr>What response should we make to these truths?  </vt:lpstr>
      <vt:lpstr>PowerPoint Presentation</vt:lpstr>
      <vt:lpstr>Erring Christians:   Listen to the Scriptures</vt:lpstr>
      <vt:lpstr>In Conclusion: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mac</cp:lastModifiedBy>
  <cp:revision>10</cp:revision>
  <dcterms:created xsi:type="dcterms:W3CDTF">2016-01-31T02:04:44Z</dcterms:created>
  <dcterms:modified xsi:type="dcterms:W3CDTF">2016-01-31T03:22:55Z</dcterms:modified>
</cp:coreProperties>
</file>