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sldIdLst>
    <p:sldId id="256" r:id="rId2"/>
    <p:sldId id="257" r:id="rId3"/>
    <p:sldId id="259" r:id="rId4"/>
    <p:sldId id="258"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7"/>
    <p:restoredTop sz="94599"/>
  </p:normalViewPr>
  <p:slideViewPr>
    <p:cSldViewPr snapToGrid="0" snapToObjects="1">
      <p:cViewPr varScale="1">
        <p:scale>
          <a:sx n="103" d="100"/>
          <a:sy n="103" d="100"/>
        </p:scale>
        <p:origin x="1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6/24/2018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57380390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6/24/2018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44637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6/24/2018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05700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6/24/2018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32597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6/24/2018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7583575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6/24/2018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97760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6/24/2018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427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6/24/2018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141295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6/24/2018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00893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6/24/2018</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089444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0"/>
            <a:ext cx="4576573" cy="6858000"/>
          </a:xfrm>
          <a:solidFill>
            <a:schemeClr val="bg1"/>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6/24/2018</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07691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06045" y="964692"/>
            <a:ext cx="5937755"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1160EA64-D806-43AC-9DF2-F8C432F32B4C}" type="datetimeFigureOut">
              <a:rPr lang="en-US" smtClean="0"/>
              <a:t>6/24/2018</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7147480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ctr" defTabSz="914400" rtl="0" eaLnBrk="1" latinLnBrk="0" hangingPunct="1">
        <a:lnSpc>
          <a:spcPct val="90000"/>
        </a:lnSpc>
        <a:spcBef>
          <a:spcPct val="0"/>
        </a:spcBef>
        <a:buNone/>
        <a:defRPr sz="26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E0C3A-6B84-3444-A25C-5C0A4CAAEEB4}"/>
              </a:ext>
            </a:extLst>
          </p:cNvPr>
          <p:cNvSpPr>
            <a:spLocks noGrp="1"/>
          </p:cNvSpPr>
          <p:nvPr>
            <p:ph type="ctrTitle"/>
          </p:nvPr>
        </p:nvSpPr>
        <p:spPr/>
        <p:txBody>
          <a:bodyPr/>
          <a:lstStyle/>
          <a:p>
            <a:r>
              <a:rPr lang="en-US" dirty="0"/>
              <a:t>the example of </a:t>
            </a:r>
            <a:r>
              <a:rPr lang="en-US" dirty="0" err="1"/>
              <a:t>jesus</a:t>
            </a:r>
            <a:endParaRPr lang="en-US" dirty="0"/>
          </a:p>
        </p:txBody>
      </p:sp>
      <p:sp>
        <p:nvSpPr>
          <p:cNvPr id="3" name="Subtitle 2">
            <a:extLst>
              <a:ext uri="{FF2B5EF4-FFF2-40B4-BE49-F238E27FC236}">
                <a16:creationId xmlns:a16="http://schemas.microsoft.com/office/drawing/2014/main" id="{18E0EC9D-7516-AE4D-A710-F9106F2B1EF2}"/>
              </a:ext>
            </a:extLst>
          </p:cNvPr>
          <p:cNvSpPr>
            <a:spLocks noGrp="1"/>
          </p:cNvSpPr>
          <p:nvPr>
            <p:ph type="subTitle" idx="1"/>
          </p:nvPr>
        </p:nvSpPr>
        <p:spPr/>
        <p:txBody>
          <a:bodyPr>
            <a:normAutofit/>
          </a:bodyPr>
          <a:lstStyle/>
          <a:p>
            <a:r>
              <a:rPr lang="en-US" dirty="0"/>
              <a:t>Britt Thompson</a:t>
            </a:r>
          </a:p>
          <a:p>
            <a:r>
              <a:rPr lang="en-US" dirty="0"/>
              <a:t>June 24, 2018</a:t>
            </a:r>
          </a:p>
          <a:p>
            <a:r>
              <a:rPr lang="en-US" dirty="0"/>
              <a:t>O’Neal Church of Christ</a:t>
            </a:r>
          </a:p>
        </p:txBody>
      </p:sp>
    </p:spTree>
    <p:extLst>
      <p:ext uri="{BB962C8B-B14F-4D97-AF65-F5344CB8AC3E}">
        <p14:creationId xmlns:p14="http://schemas.microsoft.com/office/powerpoint/2010/main" val="3191565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74822-DD3F-894B-8674-A96838A98E3C}"/>
              </a:ext>
            </a:extLst>
          </p:cNvPr>
          <p:cNvSpPr>
            <a:spLocks noGrp="1"/>
          </p:cNvSpPr>
          <p:nvPr>
            <p:ph type="title"/>
          </p:nvPr>
        </p:nvSpPr>
        <p:spPr/>
        <p:txBody>
          <a:bodyPr/>
          <a:lstStyle/>
          <a:p>
            <a:r>
              <a:rPr lang="en-US" dirty="0"/>
              <a:t>God’s plan for salvation</a:t>
            </a:r>
          </a:p>
        </p:txBody>
      </p:sp>
      <p:sp>
        <p:nvSpPr>
          <p:cNvPr id="3" name="Content Placeholder 2">
            <a:extLst>
              <a:ext uri="{FF2B5EF4-FFF2-40B4-BE49-F238E27FC236}">
                <a16:creationId xmlns:a16="http://schemas.microsoft.com/office/drawing/2014/main" id="{A9BD0FAD-A3F1-3042-AE58-1B1E9CB6B453}"/>
              </a:ext>
            </a:extLst>
          </p:cNvPr>
          <p:cNvSpPr>
            <a:spLocks noGrp="1"/>
          </p:cNvSpPr>
          <p:nvPr>
            <p:ph idx="1"/>
          </p:nvPr>
        </p:nvSpPr>
        <p:spPr>
          <a:xfrm>
            <a:off x="1606044" y="2472612"/>
            <a:ext cx="6810167" cy="4189445"/>
          </a:xfrm>
        </p:spPr>
        <p:txBody>
          <a:bodyPr>
            <a:normAutofit fontScale="92500" lnSpcReduction="10000"/>
          </a:bodyPr>
          <a:lstStyle/>
          <a:p>
            <a:r>
              <a:rPr lang="en-US" dirty="0"/>
              <a:t>Hear </a:t>
            </a:r>
          </a:p>
          <a:p>
            <a:pPr lvl="1"/>
            <a:r>
              <a:rPr lang="en-US" dirty="0"/>
              <a:t>Acts 18:8</a:t>
            </a:r>
          </a:p>
          <a:p>
            <a:r>
              <a:rPr lang="en-US" dirty="0"/>
              <a:t>Believe</a:t>
            </a:r>
          </a:p>
          <a:p>
            <a:pPr lvl="1"/>
            <a:r>
              <a:rPr lang="en-US" dirty="0"/>
              <a:t>John 3:16; Mark 16:16; Acts 16:31</a:t>
            </a:r>
          </a:p>
          <a:p>
            <a:r>
              <a:rPr lang="en-US" dirty="0"/>
              <a:t>Confess</a:t>
            </a:r>
          </a:p>
          <a:p>
            <a:pPr lvl="1"/>
            <a:r>
              <a:rPr lang="en-US" dirty="0"/>
              <a:t>Matthew 10:32-33; Romans 10:9-10</a:t>
            </a:r>
          </a:p>
          <a:p>
            <a:r>
              <a:rPr lang="en-US" dirty="0"/>
              <a:t>Repent</a:t>
            </a:r>
          </a:p>
          <a:p>
            <a:pPr lvl="1"/>
            <a:r>
              <a:rPr lang="en-US" dirty="0"/>
              <a:t>Matthew 4:17; Acts 2:38; Luke 13:3; Acts 8:22</a:t>
            </a:r>
          </a:p>
          <a:p>
            <a:r>
              <a:rPr lang="en-US" dirty="0"/>
              <a:t>Be Baptized</a:t>
            </a:r>
          </a:p>
          <a:p>
            <a:pPr lvl="1"/>
            <a:r>
              <a:rPr lang="en-US" dirty="0"/>
              <a:t>Mark 16:14-20; John 3:3, 5-8; Romans 6:4; I Peter 3:21; Acts 2:38</a:t>
            </a:r>
          </a:p>
          <a:p>
            <a:r>
              <a:rPr lang="en-US" dirty="0"/>
              <a:t>Live a Faithful Life</a:t>
            </a:r>
          </a:p>
          <a:p>
            <a:pPr lvl="1"/>
            <a:r>
              <a:rPr lang="en-US" dirty="0"/>
              <a:t>Revelation 2:10</a:t>
            </a:r>
          </a:p>
          <a:p>
            <a:endParaRPr lang="en-US" dirty="0"/>
          </a:p>
        </p:txBody>
      </p:sp>
    </p:spTree>
    <p:extLst>
      <p:ext uri="{BB962C8B-B14F-4D97-AF65-F5344CB8AC3E}">
        <p14:creationId xmlns:p14="http://schemas.microsoft.com/office/powerpoint/2010/main" val="374196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BC9B5-0717-3C40-A3AD-F78667C94275}"/>
              </a:ext>
            </a:extLst>
          </p:cNvPr>
          <p:cNvSpPr>
            <a:spLocks noGrp="1"/>
          </p:cNvSpPr>
          <p:nvPr>
            <p:ph type="title"/>
          </p:nvPr>
        </p:nvSpPr>
        <p:spPr/>
        <p:txBody>
          <a:bodyPr/>
          <a:lstStyle/>
          <a:p>
            <a:r>
              <a:rPr lang="en-US" dirty="0"/>
              <a:t>Humility</a:t>
            </a:r>
          </a:p>
        </p:txBody>
      </p:sp>
      <p:sp>
        <p:nvSpPr>
          <p:cNvPr id="3" name="Content Placeholder 2">
            <a:extLst>
              <a:ext uri="{FF2B5EF4-FFF2-40B4-BE49-F238E27FC236}">
                <a16:creationId xmlns:a16="http://schemas.microsoft.com/office/drawing/2014/main" id="{F1D4860A-4073-C641-9111-82F67094F2CF}"/>
              </a:ext>
            </a:extLst>
          </p:cNvPr>
          <p:cNvSpPr>
            <a:spLocks noGrp="1"/>
          </p:cNvSpPr>
          <p:nvPr>
            <p:ph idx="1"/>
          </p:nvPr>
        </p:nvSpPr>
        <p:spPr>
          <a:xfrm>
            <a:off x="1673352" y="2597150"/>
            <a:ext cx="5797296" cy="4074238"/>
          </a:xfrm>
        </p:spPr>
        <p:txBody>
          <a:bodyPr>
            <a:normAutofit fontScale="92500" lnSpcReduction="10000"/>
          </a:bodyPr>
          <a:lstStyle/>
          <a:p>
            <a:r>
              <a:rPr lang="en-US" dirty="0"/>
              <a:t>John 13:1-17</a:t>
            </a:r>
          </a:p>
          <a:p>
            <a:r>
              <a:rPr lang="en-US" dirty="0"/>
              <a:t>Luke 18:9-14</a:t>
            </a:r>
          </a:p>
          <a:p>
            <a:r>
              <a:rPr lang="en-US" dirty="0"/>
              <a:t>Mark 10:35-45</a:t>
            </a:r>
          </a:p>
          <a:p>
            <a:r>
              <a:rPr lang="en-US" dirty="0"/>
              <a:t>Ephesians 4:1-2</a:t>
            </a:r>
          </a:p>
          <a:p>
            <a:pPr lvl="1"/>
            <a:r>
              <a:rPr lang="en-US" dirty="0"/>
              <a:t>Therefore I, the prisoner of the Lord, implore you to walk in a manner worthy of the calling with which you have been called, </a:t>
            </a:r>
            <a:r>
              <a:rPr lang="en-US" b="1" baseline="30000" dirty="0"/>
              <a:t>2 </a:t>
            </a:r>
            <a:r>
              <a:rPr lang="en-US" dirty="0"/>
              <a:t>with all humility and gentleness, with patience, showing tolerance for one another in love</a:t>
            </a:r>
          </a:p>
          <a:p>
            <a:r>
              <a:rPr lang="en-US" dirty="0"/>
              <a:t>James 4:6</a:t>
            </a:r>
          </a:p>
          <a:p>
            <a:pPr lvl="1"/>
            <a:r>
              <a:rPr lang="en-US" dirty="0"/>
              <a:t>God is opposed to the proud, but gives grace to the humble</a:t>
            </a:r>
          </a:p>
          <a:p>
            <a:r>
              <a:rPr lang="en-US" dirty="0"/>
              <a:t>I Peter 5:6-7</a:t>
            </a:r>
          </a:p>
          <a:p>
            <a:pPr lvl="1"/>
            <a:r>
              <a:rPr lang="en-US" b="1" baseline="30000" dirty="0"/>
              <a:t>6 </a:t>
            </a:r>
            <a:r>
              <a:rPr lang="en-US" dirty="0"/>
              <a:t>Therefore humble yourselves under the mighty hand of God, that He may exalt you at the proper time</a:t>
            </a:r>
          </a:p>
          <a:p>
            <a:endParaRPr lang="en-US" dirty="0"/>
          </a:p>
        </p:txBody>
      </p:sp>
    </p:spTree>
    <p:extLst>
      <p:ext uri="{BB962C8B-B14F-4D97-AF65-F5344CB8AC3E}">
        <p14:creationId xmlns:p14="http://schemas.microsoft.com/office/powerpoint/2010/main" val="2336646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2D849-5AFC-E245-81CA-B361DA481ED4}"/>
              </a:ext>
            </a:extLst>
          </p:cNvPr>
          <p:cNvSpPr>
            <a:spLocks noGrp="1"/>
          </p:cNvSpPr>
          <p:nvPr>
            <p:ph type="title"/>
          </p:nvPr>
        </p:nvSpPr>
        <p:spPr/>
        <p:txBody>
          <a:bodyPr/>
          <a:lstStyle/>
          <a:p>
            <a:r>
              <a:rPr lang="en-US" dirty="0"/>
              <a:t>compassion</a:t>
            </a:r>
          </a:p>
        </p:txBody>
      </p:sp>
      <p:sp>
        <p:nvSpPr>
          <p:cNvPr id="3" name="Content Placeholder 2">
            <a:extLst>
              <a:ext uri="{FF2B5EF4-FFF2-40B4-BE49-F238E27FC236}">
                <a16:creationId xmlns:a16="http://schemas.microsoft.com/office/drawing/2014/main" id="{75E15B80-621E-1640-8F60-CD5C072B7F17}"/>
              </a:ext>
            </a:extLst>
          </p:cNvPr>
          <p:cNvSpPr>
            <a:spLocks noGrp="1"/>
          </p:cNvSpPr>
          <p:nvPr>
            <p:ph idx="1"/>
          </p:nvPr>
        </p:nvSpPr>
        <p:spPr>
          <a:xfrm>
            <a:off x="1673352" y="2597150"/>
            <a:ext cx="5797296" cy="4046246"/>
          </a:xfrm>
        </p:spPr>
        <p:txBody>
          <a:bodyPr>
            <a:normAutofit fontScale="92500"/>
          </a:bodyPr>
          <a:lstStyle/>
          <a:p>
            <a:r>
              <a:rPr lang="en-US" dirty="0"/>
              <a:t>Matthew 14:13-14</a:t>
            </a:r>
          </a:p>
          <a:p>
            <a:r>
              <a:rPr lang="en-US" dirty="0"/>
              <a:t>Luke 7:12-15</a:t>
            </a:r>
          </a:p>
          <a:p>
            <a:r>
              <a:rPr lang="en-US" dirty="0"/>
              <a:t>Luke 10:30-37</a:t>
            </a:r>
          </a:p>
          <a:p>
            <a:r>
              <a:rPr lang="en-US" dirty="0"/>
              <a:t>Isaiah 49:13</a:t>
            </a:r>
          </a:p>
          <a:p>
            <a:pPr lvl="1"/>
            <a:r>
              <a:rPr lang="en-US" dirty="0"/>
              <a:t>Shout for joy, O heavens! And rejoice, O earth! Break forth into joyful shouting, O mountains! For the </a:t>
            </a:r>
            <a:r>
              <a:rPr lang="en-US" cap="small" dirty="0"/>
              <a:t>Lord</a:t>
            </a:r>
            <a:r>
              <a:rPr lang="en-US" dirty="0"/>
              <a:t> has comforted His people And will have compassion on His afflicted.</a:t>
            </a:r>
          </a:p>
          <a:p>
            <a:r>
              <a:rPr lang="en-US" dirty="0"/>
              <a:t>2 Corinthians 1:3-4</a:t>
            </a:r>
          </a:p>
          <a:p>
            <a:pPr lvl="1"/>
            <a:r>
              <a:rPr lang="en-US" b="1" baseline="30000" dirty="0"/>
              <a:t>3 </a:t>
            </a:r>
            <a:r>
              <a:rPr lang="en-US" dirty="0"/>
              <a:t>Blessed </a:t>
            </a:r>
            <a:r>
              <a:rPr lang="en-US" i="1" dirty="0"/>
              <a:t>be</a:t>
            </a:r>
            <a:r>
              <a:rPr lang="en-US" dirty="0"/>
              <a:t> the God and Father of our Lord Jesus Christ, the Father of mercies and God of all comfort, </a:t>
            </a:r>
            <a:r>
              <a:rPr lang="en-US" b="1" baseline="30000" dirty="0"/>
              <a:t>4 </a:t>
            </a:r>
            <a:r>
              <a:rPr lang="en-US" dirty="0"/>
              <a:t>who comforts us in all our affliction so that we will be able to comfort those who are in any affliction with the comfort with which we ourselves are comforted by God.</a:t>
            </a:r>
          </a:p>
        </p:txBody>
      </p:sp>
    </p:spTree>
    <p:extLst>
      <p:ext uri="{BB962C8B-B14F-4D97-AF65-F5344CB8AC3E}">
        <p14:creationId xmlns:p14="http://schemas.microsoft.com/office/powerpoint/2010/main" val="4227777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61B86-C678-C04C-B7D5-B871189EECB7}"/>
              </a:ext>
            </a:extLst>
          </p:cNvPr>
          <p:cNvSpPr>
            <a:spLocks noGrp="1"/>
          </p:cNvSpPr>
          <p:nvPr>
            <p:ph type="title"/>
          </p:nvPr>
        </p:nvSpPr>
        <p:spPr/>
        <p:txBody>
          <a:bodyPr/>
          <a:lstStyle/>
          <a:p>
            <a:r>
              <a:rPr lang="en-US" dirty="0"/>
              <a:t>Not Being Judgmental</a:t>
            </a:r>
          </a:p>
        </p:txBody>
      </p:sp>
      <p:sp>
        <p:nvSpPr>
          <p:cNvPr id="3" name="Content Placeholder 2">
            <a:extLst>
              <a:ext uri="{FF2B5EF4-FFF2-40B4-BE49-F238E27FC236}">
                <a16:creationId xmlns:a16="http://schemas.microsoft.com/office/drawing/2014/main" id="{AAFA3B11-B18A-E84C-935C-83CDA2774D3C}"/>
              </a:ext>
            </a:extLst>
          </p:cNvPr>
          <p:cNvSpPr>
            <a:spLocks noGrp="1"/>
          </p:cNvSpPr>
          <p:nvPr>
            <p:ph idx="1"/>
          </p:nvPr>
        </p:nvSpPr>
        <p:spPr>
          <a:xfrm>
            <a:off x="1673352" y="2472612"/>
            <a:ext cx="5797296" cy="4189445"/>
          </a:xfrm>
        </p:spPr>
        <p:txBody>
          <a:bodyPr>
            <a:normAutofit fontScale="85000" lnSpcReduction="10000"/>
          </a:bodyPr>
          <a:lstStyle/>
          <a:p>
            <a:r>
              <a:rPr lang="en-US" dirty="0"/>
              <a:t>Mark 2:13-17</a:t>
            </a:r>
          </a:p>
          <a:p>
            <a:r>
              <a:rPr lang="en-US" dirty="0"/>
              <a:t>Matthew 7:1-5</a:t>
            </a:r>
          </a:p>
          <a:p>
            <a:r>
              <a:rPr lang="en-US" dirty="0"/>
              <a:t>John 8:3-7</a:t>
            </a:r>
          </a:p>
          <a:p>
            <a:r>
              <a:rPr lang="en-US" dirty="0"/>
              <a:t>Romans 2:1-3</a:t>
            </a:r>
          </a:p>
          <a:p>
            <a:pPr lvl="1"/>
            <a:r>
              <a:rPr lang="en-US" dirty="0"/>
              <a:t>Therefore you have no excuse, everyone of you who passes judgment, for in that which you judge another, you condemn yourself; for you who judge practice the same things. </a:t>
            </a:r>
            <a:r>
              <a:rPr lang="en-US" b="1" baseline="30000" dirty="0"/>
              <a:t>2 </a:t>
            </a:r>
            <a:r>
              <a:rPr lang="en-US" dirty="0"/>
              <a:t>And we know that the judgment of God rightly falls upon those who practice such things. </a:t>
            </a:r>
            <a:r>
              <a:rPr lang="en-US" b="1" baseline="30000" dirty="0"/>
              <a:t>3 </a:t>
            </a:r>
            <a:r>
              <a:rPr lang="en-US" dirty="0"/>
              <a:t>But do you suppose this, O man, when you pass judgment on those who practice such things and do the same </a:t>
            </a:r>
            <a:r>
              <a:rPr lang="en-US" i="1" dirty="0"/>
              <a:t>yourself</a:t>
            </a:r>
            <a:r>
              <a:rPr lang="en-US" dirty="0"/>
              <a:t>, that you will escape the judgment of God?</a:t>
            </a:r>
          </a:p>
          <a:p>
            <a:r>
              <a:rPr lang="en-US" dirty="0"/>
              <a:t>James 4:11-12</a:t>
            </a:r>
          </a:p>
          <a:p>
            <a:pPr lvl="1"/>
            <a:r>
              <a:rPr lang="en-US" b="1" baseline="30000" dirty="0"/>
              <a:t>11 </a:t>
            </a:r>
            <a:r>
              <a:rPr lang="en-US" dirty="0"/>
              <a:t>Do not speak against one another, brethren. He who speaks against a brother or judges his brother, speaks against the law and judges the law; but if you judge the law, you are not a doer of the law but a judge </a:t>
            </a:r>
            <a:r>
              <a:rPr lang="en-US" i="1" dirty="0"/>
              <a:t>of it</a:t>
            </a:r>
            <a:r>
              <a:rPr lang="en-US" dirty="0"/>
              <a:t>. </a:t>
            </a:r>
            <a:r>
              <a:rPr lang="en-US" b="1" baseline="30000" dirty="0"/>
              <a:t>12 </a:t>
            </a:r>
            <a:r>
              <a:rPr lang="en-US" dirty="0"/>
              <a:t>There is </a:t>
            </a:r>
            <a:r>
              <a:rPr lang="en-US" i="1" dirty="0"/>
              <a:t>only</a:t>
            </a:r>
            <a:r>
              <a:rPr lang="en-US" dirty="0"/>
              <a:t> one Lawgiver and Judge, the One who is able to save and to destroy; but who are you who judge your neighbor?</a:t>
            </a:r>
          </a:p>
          <a:p>
            <a:pPr marL="0" indent="0">
              <a:buNone/>
            </a:pPr>
            <a:endParaRPr lang="en-US" dirty="0"/>
          </a:p>
        </p:txBody>
      </p:sp>
    </p:spTree>
    <p:extLst>
      <p:ext uri="{BB962C8B-B14F-4D97-AF65-F5344CB8AC3E}">
        <p14:creationId xmlns:p14="http://schemas.microsoft.com/office/powerpoint/2010/main" val="3445213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9245B-E9FC-984E-BE20-F4BE940D86E5}"/>
              </a:ext>
            </a:extLst>
          </p:cNvPr>
          <p:cNvSpPr>
            <a:spLocks noGrp="1"/>
          </p:cNvSpPr>
          <p:nvPr>
            <p:ph type="title"/>
          </p:nvPr>
        </p:nvSpPr>
        <p:spPr/>
        <p:txBody>
          <a:bodyPr/>
          <a:lstStyle/>
          <a:p>
            <a:r>
              <a:rPr lang="en-US" dirty="0"/>
              <a:t>faith</a:t>
            </a:r>
          </a:p>
        </p:txBody>
      </p:sp>
      <p:sp>
        <p:nvSpPr>
          <p:cNvPr id="3" name="Content Placeholder 2">
            <a:extLst>
              <a:ext uri="{FF2B5EF4-FFF2-40B4-BE49-F238E27FC236}">
                <a16:creationId xmlns:a16="http://schemas.microsoft.com/office/drawing/2014/main" id="{D8398E91-7DF4-4843-AFFC-83C6F55A4A8F}"/>
              </a:ext>
            </a:extLst>
          </p:cNvPr>
          <p:cNvSpPr>
            <a:spLocks noGrp="1"/>
          </p:cNvSpPr>
          <p:nvPr>
            <p:ph idx="1"/>
          </p:nvPr>
        </p:nvSpPr>
        <p:spPr>
          <a:xfrm>
            <a:off x="914400" y="2425959"/>
            <a:ext cx="7277878" cy="4329403"/>
          </a:xfrm>
        </p:spPr>
        <p:txBody>
          <a:bodyPr>
            <a:normAutofit fontScale="85000" lnSpcReduction="20000"/>
          </a:bodyPr>
          <a:lstStyle/>
          <a:p>
            <a:r>
              <a:rPr lang="en-US" dirty="0"/>
              <a:t>Luke 22:39-44</a:t>
            </a:r>
          </a:p>
          <a:p>
            <a:r>
              <a:rPr lang="en-US" dirty="0"/>
              <a:t>The Crucifixion</a:t>
            </a:r>
          </a:p>
          <a:p>
            <a:pPr lvl="1"/>
            <a:r>
              <a:rPr lang="en-US" dirty="0"/>
              <a:t>Matthew 26:47-28:50</a:t>
            </a:r>
          </a:p>
          <a:p>
            <a:pPr lvl="1"/>
            <a:r>
              <a:rPr lang="en-US" dirty="0"/>
              <a:t>Mark 14:43-15:41</a:t>
            </a:r>
          </a:p>
          <a:p>
            <a:pPr lvl="1"/>
            <a:r>
              <a:rPr lang="en-US" dirty="0"/>
              <a:t>Luke 22:47-23:49</a:t>
            </a:r>
          </a:p>
          <a:p>
            <a:pPr lvl="1"/>
            <a:r>
              <a:rPr lang="en-US" dirty="0"/>
              <a:t>John 18:1-20:37</a:t>
            </a:r>
          </a:p>
          <a:p>
            <a:r>
              <a:rPr lang="en-US" dirty="0"/>
              <a:t>Joshua 1:9</a:t>
            </a:r>
          </a:p>
          <a:p>
            <a:pPr lvl="1"/>
            <a:r>
              <a:rPr lang="en-US" b="1" baseline="30000" dirty="0"/>
              <a:t>9 </a:t>
            </a:r>
            <a:r>
              <a:rPr lang="en-US" dirty="0"/>
              <a:t>Have I not commanded you? Be strong and courageous! Do not tremble or be dismayed, for the </a:t>
            </a:r>
            <a:r>
              <a:rPr lang="en-US" cap="small" dirty="0"/>
              <a:t>Lord</a:t>
            </a:r>
            <a:r>
              <a:rPr lang="en-US" dirty="0"/>
              <a:t> your God is with you wherever you go.”</a:t>
            </a:r>
          </a:p>
          <a:p>
            <a:r>
              <a:rPr lang="en-US" dirty="0"/>
              <a:t>Matthew 17:20</a:t>
            </a:r>
          </a:p>
          <a:p>
            <a:pPr lvl="1"/>
            <a:r>
              <a:rPr lang="en-US" b="1" baseline="30000" dirty="0"/>
              <a:t>20 </a:t>
            </a:r>
            <a:r>
              <a:rPr lang="en-US" dirty="0"/>
              <a:t>And He said to them, “Because of the littleness of your faith; for truly I say to you, if you have faith the size of a mustard seed, you will say to this mountain, ‘Move from here to there,’ and it will move; and nothing will be impossible to you. </a:t>
            </a:r>
          </a:p>
          <a:p>
            <a:r>
              <a:rPr lang="en-US" dirty="0"/>
              <a:t>Hebrews 11:1</a:t>
            </a:r>
          </a:p>
          <a:p>
            <a:pPr lvl="1"/>
            <a:r>
              <a:rPr lang="en-US" dirty="0"/>
              <a:t>Now faith is the substance of things hoped for, the evidence of things not seen. (KJV)</a:t>
            </a:r>
          </a:p>
          <a:p>
            <a:pPr lvl="1"/>
            <a:endParaRPr lang="en-US" dirty="0"/>
          </a:p>
        </p:txBody>
      </p:sp>
    </p:spTree>
    <p:extLst>
      <p:ext uri="{BB962C8B-B14F-4D97-AF65-F5344CB8AC3E}">
        <p14:creationId xmlns:p14="http://schemas.microsoft.com/office/powerpoint/2010/main" val="55941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15790-A821-5246-A5A9-57CC1BAD4234}"/>
              </a:ext>
            </a:extLst>
          </p:cNvPr>
          <p:cNvSpPr>
            <a:spLocks noGrp="1"/>
          </p:cNvSpPr>
          <p:nvPr>
            <p:ph type="title"/>
          </p:nvPr>
        </p:nvSpPr>
        <p:spPr/>
        <p:txBody>
          <a:bodyPr/>
          <a:lstStyle/>
          <a:p>
            <a:r>
              <a:rPr lang="en-US" dirty="0"/>
              <a:t>anger</a:t>
            </a:r>
          </a:p>
        </p:txBody>
      </p:sp>
      <p:sp>
        <p:nvSpPr>
          <p:cNvPr id="3" name="Content Placeholder 2">
            <a:extLst>
              <a:ext uri="{FF2B5EF4-FFF2-40B4-BE49-F238E27FC236}">
                <a16:creationId xmlns:a16="http://schemas.microsoft.com/office/drawing/2014/main" id="{F67DBFD4-3455-4C48-8662-48035C321ACA}"/>
              </a:ext>
            </a:extLst>
          </p:cNvPr>
          <p:cNvSpPr>
            <a:spLocks noGrp="1"/>
          </p:cNvSpPr>
          <p:nvPr>
            <p:ph idx="1"/>
          </p:nvPr>
        </p:nvSpPr>
        <p:spPr>
          <a:xfrm>
            <a:off x="867747" y="2835783"/>
            <a:ext cx="7249886" cy="3593009"/>
          </a:xfrm>
        </p:spPr>
        <p:txBody>
          <a:bodyPr>
            <a:normAutofit fontScale="92500" lnSpcReduction="20000"/>
          </a:bodyPr>
          <a:lstStyle/>
          <a:p>
            <a:r>
              <a:rPr lang="en-US" dirty="0"/>
              <a:t>Matthew 21:12-13</a:t>
            </a:r>
          </a:p>
          <a:p>
            <a:r>
              <a:rPr lang="en-US" dirty="0"/>
              <a:t>Matthew 5:21-24</a:t>
            </a:r>
          </a:p>
          <a:p>
            <a:r>
              <a:rPr lang="en-US" dirty="0"/>
              <a:t>Proverbs 19:11</a:t>
            </a:r>
          </a:p>
          <a:p>
            <a:pPr lvl="1"/>
            <a:r>
              <a:rPr lang="en-US" dirty="0"/>
              <a:t>The discretion of a man makes him slow to anger,  And his glory </a:t>
            </a:r>
            <a:r>
              <a:rPr lang="en-US" i="1" dirty="0"/>
              <a:t>is</a:t>
            </a:r>
            <a:r>
              <a:rPr lang="en-US" dirty="0"/>
              <a:t> to overlook a transgression.</a:t>
            </a:r>
          </a:p>
          <a:p>
            <a:r>
              <a:rPr lang="en-US" dirty="0"/>
              <a:t>Proverbs 29:11</a:t>
            </a:r>
          </a:p>
          <a:p>
            <a:pPr lvl="1"/>
            <a:r>
              <a:rPr lang="en-US" dirty="0"/>
              <a:t>A fool always loses his temper, But a wise man holds it back.</a:t>
            </a:r>
          </a:p>
          <a:p>
            <a:r>
              <a:rPr lang="en-US" dirty="0"/>
              <a:t>Ephesians 4:26-31</a:t>
            </a:r>
          </a:p>
          <a:p>
            <a:r>
              <a:rPr lang="en-US" dirty="0"/>
              <a:t>James 1:19-20</a:t>
            </a:r>
          </a:p>
          <a:p>
            <a:pPr lvl="1"/>
            <a:r>
              <a:rPr lang="en-US" b="1" baseline="30000" dirty="0"/>
              <a:t>19 </a:t>
            </a:r>
            <a:r>
              <a:rPr lang="en-US" i="1" dirty="0"/>
              <a:t>This</a:t>
            </a:r>
            <a:r>
              <a:rPr lang="en-US" dirty="0"/>
              <a:t> you know, my beloved brethren. But everyone must be quick to hear, slow to speak </a:t>
            </a:r>
            <a:r>
              <a:rPr lang="en-US" i="1" dirty="0"/>
              <a:t>and</a:t>
            </a:r>
            <a:r>
              <a:rPr lang="en-US" dirty="0"/>
              <a:t> slow to anger; </a:t>
            </a:r>
            <a:r>
              <a:rPr lang="en-US" b="1" baseline="30000" dirty="0"/>
              <a:t>20 </a:t>
            </a:r>
            <a:r>
              <a:rPr lang="en-US" dirty="0"/>
              <a:t>for the anger of man does not achieve the righteousness of God.</a:t>
            </a:r>
          </a:p>
          <a:p>
            <a:endParaRPr lang="en-US" dirty="0"/>
          </a:p>
        </p:txBody>
      </p:sp>
    </p:spTree>
    <p:extLst>
      <p:ext uri="{BB962C8B-B14F-4D97-AF65-F5344CB8AC3E}">
        <p14:creationId xmlns:p14="http://schemas.microsoft.com/office/powerpoint/2010/main" val="1562430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C91AB-9F16-D34B-8C13-3CF2FD52C856}"/>
              </a:ext>
            </a:extLst>
          </p:cNvPr>
          <p:cNvSpPr>
            <a:spLocks noGrp="1"/>
          </p:cNvSpPr>
          <p:nvPr>
            <p:ph type="title"/>
          </p:nvPr>
        </p:nvSpPr>
        <p:spPr/>
        <p:txBody>
          <a:bodyPr/>
          <a:lstStyle/>
          <a:p>
            <a:r>
              <a:rPr lang="en-US" dirty="0"/>
              <a:t>temptation</a:t>
            </a:r>
          </a:p>
        </p:txBody>
      </p:sp>
      <p:sp>
        <p:nvSpPr>
          <p:cNvPr id="3" name="Content Placeholder 2">
            <a:extLst>
              <a:ext uri="{FF2B5EF4-FFF2-40B4-BE49-F238E27FC236}">
                <a16:creationId xmlns:a16="http://schemas.microsoft.com/office/drawing/2014/main" id="{AB76230C-D35D-704C-BB19-EFC726242D1F}"/>
              </a:ext>
            </a:extLst>
          </p:cNvPr>
          <p:cNvSpPr>
            <a:spLocks noGrp="1"/>
          </p:cNvSpPr>
          <p:nvPr>
            <p:ph idx="1"/>
          </p:nvPr>
        </p:nvSpPr>
        <p:spPr>
          <a:xfrm>
            <a:off x="550505" y="2407299"/>
            <a:ext cx="7847045" cy="4264090"/>
          </a:xfrm>
        </p:spPr>
        <p:txBody>
          <a:bodyPr>
            <a:normAutofit lnSpcReduction="10000"/>
          </a:bodyPr>
          <a:lstStyle/>
          <a:p>
            <a:r>
              <a:rPr lang="en-US" dirty="0"/>
              <a:t>Matthew 4:1-11</a:t>
            </a:r>
          </a:p>
          <a:p>
            <a:r>
              <a:rPr lang="en-US" dirty="0"/>
              <a:t>I Corinthians 10:13</a:t>
            </a:r>
          </a:p>
          <a:p>
            <a:pPr lvl="1"/>
            <a:r>
              <a:rPr lang="en-US" b="1" baseline="30000" dirty="0"/>
              <a:t>13 </a:t>
            </a:r>
            <a:r>
              <a:rPr lang="en-US" dirty="0"/>
              <a:t>No temptation has overtaken you but such as is common to man; and God is faithful, who will not allow you to be tempted beyond what you are able, but with the temptation will provide the way of escape also, so that you will be able to endure it.</a:t>
            </a:r>
          </a:p>
          <a:p>
            <a:r>
              <a:rPr lang="en-US" dirty="0"/>
              <a:t>I Timothy 6:9-10</a:t>
            </a:r>
          </a:p>
          <a:p>
            <a:pPr lvl="1"/>
            <a:r>
              <a:rPr lang="en-US" b="1" baseline="30000" dirty="0"/>
              <a:t>9 </a:t>
            </a:r>
            <a:r>
              <a:rPr lang="en-US" dirty="0"/>
              <a:t>But those who want to get rich fall into temptation and a snare and many foolish and harmful desires which plunge men into ruin and destruction. </a:t>
            </a:r>
            <a:r>
              <a:rPr lang="en-US" b="1" baseline="30000" dirty="0"/>
              <a:t>10 </a:t>
            </a:r>
            <a:r>
              <a:rPr lang="en-US" dirty="0"/>
              <a:t>For the love of money is a root of all sorts of evil, and some by longing for it have wandered away from the faith and pierced themselves with many griefs.</a:t>
            </a:r>
          </a:p>
          <a:p>
            <a:r>
              <a:rPr lang="en-US" dirty="0"/>
              <a:t>James 1:13-14</a:t>
            </a:r>
          </a:p>
          <a:p>
            <a:pPr lvl="1"/>
            <a:r>
              <a:rPr lang="en-US" b="1" baseline="30000" dirty="0"/>
              <a:t>13 </a:t>
            </a:r>
            <a:r>
              <a:rPr lang="en-US" dirty="0"/>
              <a:t>Let no one say when he is tempted, “I am being tempted by God”; for God cannot be tempted by evil, and He Himself does not tempt anyone. </a:t>
            </a:r>
            <a:r>
              <a:rPr lang="en-US" b="1" baseline="30000" dirty="0"/>
              <a:t>14 </a:t>
            </a:r>
            <a:r>
              <a:rPr lang="en-US" dirty="0"/>
              <a:t>But each one is tempted when he is carried away and enticed by his own lust. </a:t>
            </a:r>
          </a:p>
        </p:txBody>
      </p:sp>
    </p:spTree>
    <p:extLst>
      <p:ext uri="{BB962C8B-B14F-4D97-AF65-F5344CB8AC3E}">
        <p14:creationId xmlns:p14="http://schemas.microsoft.com/office/powerpoint/2010/main" val="181609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6F4EA-261B-4C4C-956E-3A2D70FB5253}"/>
              </a:ext>
            </a:extLst>
          </p:cNvPr>
          <p:cNvSpPr>
            <a:spLocks noGrp="1"/>
          </p:cNvSpPr>
          <p:nvPr>
            <p:ph type="title"/>
          </p:nvPr>
        </p:nvSpPr>
        <p:spPr/>
        <p:txBody>
          <a:bodyPr/>
          <a:lstStyle/>
          <a:p>
            <a:r>
              <a:rPr lang="en-US" dirty="0"/>
              <a:t>Colossians 3:12-17</a:t>
            </a:r>
          </a:p>
        </p:txBody>
      </p:sp>
      <p:sp>
        <p:nvSpPr>
          <p:cNvPr id="3" name="Content Placeholder 2">
            <a:extLst>
              <a:ext uri="{FF2B5EF4-FFF2-40B4-BE49-F238E27FC236}">
                <a16:creationId xmlns:a16="http://schemas.microsoft.com/office/drawing/2014/main" id="{5EE51649-63CE-2E4C-A202-6CD4D94E277E}"/>
              </a:ext>
            </a:extLst>
          </p:cNvPr>
          <p:cNvSpPr>
            <a:spLocks noGrp="1"/>
          </p:cNvSpPr>
          <p:nvPr>
            <p:ph idx="1"/>
          </p:nvPr>
        </p:nvSpPr>
        <p:spPr>
          <a:xfrm>
            <a:off x="1673352" y="2835783"/>
            <a:ext cx="5797296" cy="3164967"/>
          </a:xfrm>
        </p:spPr>
        <p:txBody>
          <a:bodyPr>
            <a:normAutofit fontScale="92500" lnSpcReduction="20000"/>
          </a:bodyPr>
          <a:lstStyle/>
          <a:p>
            <a:pPr marL="0" indent="0">
              <a:buNone/>
            </a:pPr>
            <a:r>
              <a:rPr lang="en-US" b="1" baseline="30000" dirty="0"/>
              <a:t>12 </a:t>
            </a:r>
            <a:r>
              <a:rPr lang="en-US" dirty="0"/>
              <a:t>So, as those who have been chosen of God, holy and beloved, put on a heart of compassion, kindness, humility, gentleness and patience; </a:t>
            </a:r>
            <a:r>
              <a:rPr lang="en-US" b="1" baseline="30000" dirty="0"/>
              <a:t>13 </a:t>
            </a:r>
            <a:r>
              <a:rPr lang="en-US" dirty="0"/>
              <a:t>bearing with one another, and forgiving each other, whoever has a complaint against anyone; just as the Lord forgave you, so also should you. </a:t>
            </a:r>
            <a:r>
              <a:rPr lang="en-US" b="1" baseline="30000" dirty="0"/>
              <a:t>14 </a:t>
            </a:r>
            <a:r>
              <a:rPr lang="en-US" dirty="0"/>
              <a:t>Beyond all these things </a:t>
            </a:r>
            <a:r>
              <a:rPr lang="en-US" i="1" dirty="0"/>
              <a:t>put on</a:t>
            </a:r>
            <a:r>
              <a:rPr lang="en-US" dirty="0"/>
              <a:t> love, which is the perfect bond of unity. </a:t>
            </a:r>
            <a:r>
              <a:rPr lang="en-US" b="1" baseline="30000" dirty="0"/>
              <a:t>15 </a:t>
            </a:r>
            <a:r>
              <a:rPr lang="en-US" dirty="0"/>
              <a:t>Let the peace of Christ rule in your hearts, to which indeed you were called in one body; and be thankful. </a:t>
            </a:r>
            <a:r>
              <a:rPr lang="en-US" b="1" baseline="30000" dirty="0"/>
              <a:t>16 </a:t>
            </a:r>
            <a:r>
              <a:rPr lang="en-US" dirty="0"/>
              <a:t>Let the word of Christ richly dwell within you, with all wisdom teaching and admonishing one another with psalms </a:t>
            </a:r>
            <a:r>
              <a:rPr lang="en-US" i="1" dirty="0"/>
              <a:t>and</a:t>
            </a:r>
            <a:r>
              <a:rPr lang="en-US" dirty="0"/>
              <a:t> hymns </a:t>
            </a:r>
            <a:r>
              <a:rPr lang="en-US" i="1" dirty="0"/>
              <a:t>and</a:t>
            </a:r>
            <a:r>
              <a:rPr lang="en-US" dirty="0"/>
              <a:t> spiritual songs, singing with thankfulness in your hearts to God. </a:t>
            </a:r>
            <a:r>
              <a:rPr lang="en-US" b="1" baseline="30000" dirty="0"/>
              <a:t>17 </a:t>
            </a:r>
            <a:r>
              <a:rPr lang="en-US" dirty="0"/>
              <a:t>Whatever you do in word or deed, </a:t>
            </a:r>
            <a:r>
              <a:rPr lang="en-US" i="1" dirty="0"/>
              <a:t>do</a:t>
            </a:r>
            <a:r>
              <a:rPr lang="en-US" dirty="0"/>
              <a:t> all in the name of the Lord Jesus, giving thanks through Him to God the Father.</a:t>
            </a:r>
          </a:p>
        </p:txBody>
      </p:sp>
    </p:spTree>
    <p:extLst>
      <p:ext uri="{BB962C8B-B14F-4D97-AF65-F5344CB8AC3E}">
        <p14:creationId xmlns:p14="http://schemas.microsoft.com/office/powerpoint/2010/main" val="3237172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ED279FF-1669-8244-8B94-828CAAD8AFCB}"/>
              </a:ext>
            </a:extLst>
          </p:cNvPr>
          <p:cNvPicPr>
            <a:picLocks noGrp="1" noChangeAspect="1"/>
          </p:cNvPicPr>
          <p:nvPr>
            <p:ph idx="4294967295"/>
          </p:nvPr>
        </p:nvPicPr>
        <p:blipFill>
          <a:blip r:embed="rId2"/>
          <a:stretch>
            <a:fillRect/>
          </a:stretch>
        </p:blipFill>
        <p:spPr>
          <a:xfrm>
            <a:off x="0" y="833438"/>
            <a:ext cx="6591300" cy="5167312"/>
          </a:xfrm>
        </p:spPr>
      </p:pic>
    </p:spTree>
    <p:extLst>
      <p:ext uri="{BB962C8B-B14F-4D97-AF65-F5344CB8AC3E}">
        <p14:creationId xmlns:p14="http://schemas.microsoft.com/office/powerpoint/2010/main" val="2157530151"/>
      </p:ext>
    </p:extLst>
  </p:cSld>
  <p:clrMapOvr>
    <a:masterClrMapping/>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TM10001115[[fn=Parcel]]</Template>
  <TotalTime>670</TotalTime>
  <Words>179</Words>
  <Application>Microsoft Office PowerPoint</Application>
  <PresentationFormat>On-screen Show (4:3)</PresentationFormat>
  <Paragraphs>76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Parcel</vt:lpstr>
      <vt:lpstr>the example of jesus</vt:lpstr>
      <vt:lpstr>Humility</vt:lpstr>
      <vt:lpstr>compassion</vt:lpstr>
      <vt:lpstr>Not Being Judgmental</vt:lpstr>
      <vt:lpstr>faith</vt:lpstr>
      <vt:lpstr>anger</vt:lpstr>
      <vt:lpstr>temptation</vt:lpstr>
      <vt:lpstr>Colossians 3:12-17</vt:lpstr>
      <vt:lpstr>PowerPoint Presentation</vt:lpstr>
      <vt:lpstr>God’s plan for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Auditorium</cp:lastModifiedBy>
  <cp:revision>15</cp:revision>
  <dcterms:created xsi:type="dcterms:W3CDTF">2018-06-23T20:20:17Z</dcterms:created>
  <dcterms:modified xsi:type="dcterms:W3CDTF">2018-06-24T22:55:17Z</dcterms:modified>
</cp:coreProperties>
</file>