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handoutMasterIdLst>
    <p:handoutMasterId r:id="rId25"/>
  </p:handoutMasterIdLst>
  <p:sldIdLst>
    <p:sldId id="256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66" r:id="rId14"/>
    <p:sldId id="267" r:id="rId15"/>
    <p:sldId id="277" r:id="rId16"/>
    <p:sldId id="268" r:id="rId17"/>
    <p:sldId id="269" r:id="rId18"/>
    <p:sldId id="272" r:id="rId19"/>
    <p:sldId id="270" r:id="rId20"/>
    <p:sldId id="273" r:id="rId21"/>
    <p:sldId id="271" r:id="rId22"/>
    <p:sldId id="274" r:id="rId23"/>
    <p:sldId id="275" r:id="rId24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260F-66CF-4783-9442-0F970000C105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3CDA0-6E67-4C4B-A66B-C65EA3DBA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66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5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0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1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1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04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2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2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46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3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E0B2E-2928-425E-8CCE-F4EB5DCEA733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0689C-24DB-4D2E-BB50-C0A03488E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9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Some Things We Can </a:t>
            </a:r>
            <a:br>
              <a:rPr lang="en-US" b="1" u="sng" dirty="0" smtClean="0">
                <a:solidFill>
                  <a:srgbClr val="0070C0"/>
                </a:solidFill>
              </a:rPr>
            </a:br>
            <a:r>
              <a:rPr lang="en-US" b="1" u="sng" dirty="0" smtClean="0">
                <a:solidFill>
                  <a:srgbClr val="0070C0"/>
                </a:solidFill>
              </a:rPr>
              <a:t>Get Excited About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I Pet. 1:1-6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22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u="sng" dirty="0" smtClean="0">
                <a:solidFill>
                  <a:srgbClr val="00B050"/>
                </a:solidFill>
              </a:rPr>
              <a:t>1.  Excited about our Privilege  v. 1-2</a:t>
            </a:r>
            <a:endParaRPr lang="en-US" sz="5400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23" y="1825624"/>
            <a:ext cx="12005187" cy="5032375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1 Peter, an apostle of Jesus Christ, to the strangers scattered throughout Pontus, Galatia, Cappadocia, Asia, and Bithynia,</a:t>
            </a:r>
          </a:p>
          <a:p>
            <a:r>
              <a:rPr lang="en-US" sz="3600" baseline="30000" dirty="0" smtClean="0"/>
              <a:t>2</a:t>
            </a:r>
            <a:r>
              <a:rPr lang="en-US" sz="3600" b="1" baseline="30000" dirty="0" smtClean="0"/>
              <a:t> </a:t>
            </a:r>
            <a:r>
              <a:rPr lang="en-US" sz="4800" b="1" i="1" u="sng" dirty="0" smtClean="0">
                <a:solidFill>
                  <a:srgbClr val="7030A0"/>
                </a:solidFill>
              </a:rPr>
              <a:t>Elect</a:t>
            </a:r>
            <a:r>
              <a:rPr lang="en-US" sz="3600" b="1" dirty="0" smtClean="0"/>
              <a:t> </a:t>
            </a:r>
            <a:r>
              <a:rPr lang="en-US" sz="3600" dirty="0" smtClean="0"/>
              <a:t>according to the foreknowledge of God the Father, through sanctification of the Spirit, unto obedience and sprinkling of the blood of Jesus Christ: Grace unto you, and peace, be multiplied.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3600" dirty="0" smtClean="0"/>
              <a:t>  . </a:t>
            </a:r>
            <a:r>
              <a:rPr lang="en-US" sz="3600" b="1" dirty="0" smtClean="0">
                <a:solidFill>
                  <a:srgbClr val="7030A0"/>
                </a:solidFill>
              </a:rPr>
              <a:t>Chosen</a:t>
            </a:r>
          </a:p>
          <a:p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    . </a:t>
            </a:r>
            <a:r>
              <a:rPr lang="en-US" sz="3600" b="1" dirty="0" smtClean="0">
                <a:solidFill>
                  <a:srgbClr val="7030A0"/>
                </a:solidFill>
              </a:rPr>
              <a:t>Cleansed</a:t>
            </a:r>
          </a:p>
          <a:p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    . </a:t>
            </a:r>
            <a:r>
              <a:rPr lang="en-US" sz="3600" b="1" dirty="0" smtClean="0">
                <a:solidFill>
                  <a:srgbClr val="7030A0"/>
                </a:solidFill>
              </a:rPr>
              <a:t>Changed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89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7030A0"/>
                </a:solidFill>
              </a:rPr>
              <a:t>The Change in the life of the believer!</a:t>
            </a:r>
            <a:endParaRPr lang="en-US" b="1" i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      Optimism              -                       Pessimism</a:t>
            </a:r>
          </a:p>
          <a:p>
            <a:endParaRPr lang="en-US" sz="3600" b="1" dirty="0"/>
          </a:p>
          <a:p>
            <a:endParaRPr lang="en-US" sz="3600" b="1" dirty="0" smtClean="0"/>
          </a:p>
          <a:p>
            <a:r>
              <a:rPr lang="en-US" sz="3600" b="1" dirty="0"/>
              <a:t> </a:t>
            </a:r>
            <a:r>
              <a:rPr lang="en-US" sz="3600" b="1" dirty="0" smtClean="0"/>
              <a:t>      </a:t>
            </a:r>
            <a:r>
              <a:rPr lang="en-US" sz="3600" b="1" dirty="0" smtClean="0"/>
              <a:t>Goodness </a:t>
            </a:r>
            <a:r>
              <a:rPr lang="en-US" sz="3600" b="1" dirty="0" smtClean="0"/>
              <a:t>of God – James 1:18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Look what God has given me!   </a:t>
            </a:r>
          </a:p>
          <a:p>
            <a:r>
              <a:rPr lang="en-US" sz="3600" b="1" dirty="0" smtClean="0"/>
              <a:t>       I </a:t>
            </a:r>
            <a:r>
              <a:rPr lang="en-US" sz="3600" b="1" dirty="0" smtClean="0"/>
              <a:t>am now ready to be offered  2 Tim. 4:6-8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God will make a way for me.  </a:t>
            </a:r>
            <a:r>
              <a:rPr lang="en-US" sz="3600" b="1" dirty="0" err="1" smtClean="0"/>
              <a:t>Jerm</a:t>
            </a:r>
            <a:r>
              <a:rPr lang="en-US" sz="3600" b="1" dirty="0" smtClean="0"/>
              <a:t>. 29:11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81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Jeremiah </a:t>
            </a:r>
            <a:r>
              <a:rPr lang="en-US" b="1" dirty="0" smtClean="0"/>
              <a:t>29:11</a:t>
            </a:r>
            <a:endParaRPr lang="en-US" b="1" dirty="0"/>
          </a:p>
          <a:p>
            <a:r>
              <a:rPr lang="en-US" sz="4800" baseline="30000" dirty="0"/>
              <a:t>11 </a:t>
            </a:r>
            <a:r>
              <a:rPr lang="en-US" sz="4800" dirty="0"/>
              <a:t>For I know the plans I have for you,” declares the </a:t>
            </a:r>
            <a:r>
              <a:rPr lang="en-US" sz="4800" cap="small" dirty="0"/>
              <a:t>Lord</a:t>
            </a:r>
            <a:r>
              <a:rPr lang="en-US" sz="4800" dirty="0"/>
              <a:t>, “plans to prosper you and not to harm you, plans to give you hope and a future.</a:t>
            </a:r>
          </a:p>
        </p:txBody>
      </p:sp>
    </p:spTree>
    <p:extLst>
      <p:ext uri="{BB962C8B-B14F-4D97-AF65-F5344CB8AC3E}">
        <p14:creationId xmlns:p14="http://schemas.microsoft.com/office/powerpoint/2010/main" val="1176752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What a </a:t>
            </a:r>
            <a:r>
              <a:rPr lang="en-US" b="1" u="sng" dirty="0" smtClean="0">
                <a:solidFill>
                  <a:srgbClr val="FF0000"/>
                </a:solidFill>
              </a:rPr>
              <a:t>PRIVILEDGE</a:t>
            </a:r>
            <a:r>
              <a:rPr lang="en-US" u="sng" dirty="0" smtClean="0"/>
              <a:t> to be a Christian!!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70C0"/>
                </a:solidFill>
              </a:rPr>
              <a:t>2.  Our Hope….Excitement about our hope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V. </a:t>
            </a:r>
            <a:r>
              <a:rPr lang="en-US" sz="5400" dirty="0" smtClean="0"/>
              <a:t>3  </a:t>
            </a:r>
            <a:r>
              <a:rPr lang="en-US" sz="5400" baseline="30000" dirty="0" smtClean="0"/>
              <a:t> </a:t>
            </a:r>
            <a:r>
              <a:rPr lang="en-US" sz="5400" dirty="0" smtClean="0"/>
              <a:t>Blessed be the God and Father of our Lord Jesus Christ, which according to his abundant mercy hath begotten us again unto </a:t>
            </a:r>
            <a:r>
              <a:rPr lang="en-US" sz="5400" b="1" u="sng" dirty="0" smtClean="0">
                <a:solidFill>
                  <a:srgbClr val="7030A0"/>
                </a:solidFill>
              </a:rPr>
              <a:t>a lively hope </a:t>
            </a:r>
            <a:r>
              <a:rPr lang="en-US" sz="5400" dirty="0" smtClean="0"/>
              <a:t>by the resurrection of Jesus Christ from the dead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130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1.  We are saved by Hope    Rom. 8:24</a:t>
            </a:r>
          </a:p>
          <a:p>
            <a:endParaRPr lang="en-US" sz="4400" dirty="0"/>
          </a:p>
          <a:p>
            <a:r>
              <a:rPr lang="en-US" sz="4400" dirty="0" smtClean="0"/>
              <a:t>2.  The “One Hope” God’s people have.  Eph. 4:1-6</a:t>
            </a:r>
          </a:p>
          <a:p>
            <a:endParaRPr lang="en-US" sz="4400" dirty="0"/>
          </a:p>
          <a:p>
            <a:r>
              <a:rPr lang="en-US" sz="4400" dirty="0" smtClean="0"/>
              <a:t>3.  Heb. 12:1-2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2198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3.  </a:t>
            </a:r>
            <a:r>
              <a:rPr lang="en-US" sz="5400" b="1" u="sng" dirty="0" smtClean="0">
                <a:solidFill>
                  <a:srgbClr val="7030A0"/>
                </a:solidFill>
              </a:rPr>
              <a:t>Wow…what an Inheritance!   </a:t>
            </a:r>
            <a:endParaRPr lang="en-US" sz="54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My Father owns the world…and I’m an heir of God!!</a:t>
            </a:r>
          </a:p>
          <a:p>
            <a:endParaRPr lang="en-US" sz="4400" dirty="0"/>
          </a:p>
          <a:p>
            <a:r>
              <a:rPr lang="en-US" sz="4400" dirty="0" smtClean="0"/>
              <a:t>Heirs/joint heirs with Jesus Christ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7777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Our Inheritance </a:t>
            </a:r>
            <a:r>
              <a:rPr lang="en-US" sz="6000" b="1" dirty="0" smtClean="0">
                <a:solidFill>
                  <a:srgbClr val="7030A0"/>
                </a:solidFill>
              </a:rPr>
              <a:t>described:</a:t>
            </a:r>
            <a:endParaRPr lang="en-US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1.  It is </a:t>
            </a:r>
            <a:r>
              <a:rPr lang="en-US" sz="4000" i="1" u="sng" dirty="0" smtClean="0">
                <a:solidFill>
                  <a:srgbClr val="00B050"/>
                </a:solidFill>
              </a:rPr>
              <a:t>Incorruptible</a:t>
            </a:r>
          </a:p>
          <a:p>
            <a:endParaRPr lang="en-US" sz="4000" dirty="0"/>
          </a:p>
          <a:p>
            <a:r>
              <a:rPr lang="en-US" sz="4000" dirty="0" smtClean="0"/>
              <a:t>2.  It is </a:t>
            </a:r>
            <a:r>
              <a:rPr lang="en-US" sz="4000" b="1" i="1" u="sng" dirty="0" smtClean="0">
                <a:solidFill>
                  <a:srgbClr val="00B050"/>
                </a:solidFill>
              </a:rPr>
              <a:t>Undefiled</a:t>
            </a:r>
          </a:p>
          <a:p>
            <a:endParaRPr lang="en-US" sz="4000" dirty="0"/>
          </a:p>
          <a:p>
            <a:r>
              <a:rPr lang="en-US" sz="4000" dirty="0" smtClean="0"/>
              <a:t>3.  It is </a:t>
            </a:r>
            <a:r>
              <a:rPr lang="en-US" sz="4000" i="1" u="sng" dirty="0" smtClean="0">
                <a:solidFill>
                  <a:srgbClr val="00B050"/>
                </a:solidFill>
              </a:rPr>
              <a:t>‘Reserved in Heaven for you.”</a:t>
            </a:r>
          </a:p>
          <a:p>
            <a:endParaRPr lang="en-US" i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6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70C0"/>
                </a:solidFill>
              </a:rPr>
              <a:t>Heaven is not a myth or a fairytale.  </a:t>
            </a:r>
            <a:br>
              <a:rPr lang="en-US" b="1" u="sng" dirty="0" smtClean="0">
                <a:solidFill>
                  <a:srgbClr val="0070C0"/>
                </a:solidFill>
              </a:rPr>
            </a:br>
            <a:r>
              <a:rPr lang="en-US" b="1" u="sng" dirty="0" smtClean="0">
                <a:solidFill>
                  <a:srgbClr val="0070C0"/>
                </a:solidFill>
              </a:rPr>
              <a:t>We </a:t>
            </a:r>
            <a:r>
              <a:rPr lang="en-US" b="1" u="sng" dirty="0" smtClean="0">
                <a:solidFill>
                  <a:srgbClr val="0070C0"/>
                </a:solidFill>
              </a:rPr>
              <a:t> </a:t>
            </a:r>
            <a:r>
              <a:rPr lang="en-US" b="1" u="sng" dirty="0" smtClean="0">
                <a:solidFill>
                  <a:srgbClr val="0070C0"/>
                </a:solidFill>
              </a:rPr>
              <a:t>have an Inheritance!!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1.  It is reserved</a:t>
            </a:r>
          </a:p>
          <a:p>
            <a:r>
              <a:rPr lang="en-US" sz="4400" b="1" dirty="0" smtClean="0"/>
              <a:t>2.  It is guarded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1308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4.  Our Inheritance is Secure!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V. 5  </a:t>
            </a:r>
            <a:r>
              <a:rPr lang="en-US" sz="4400" baseline="30000" dirty="0" smtClean="0"/>
              <a:t>5 </a:t>
            </a:r>
            <a:r>
              <a:rPr lang="en-US" sz="4400" dirty="0" smtClean="0"/>
              <a:t>Who are </a:t>
            </a:r>
            <a:r>
              <a:rPr lang="en-US" sz="4400" b="1" u="sng" dirty="0" smtClean="0">
                <a:solidFill>
                  <a:srgbClr val="0070C0"/>
                </a:solidFill>
              </a:rPr>
              <a:t>kept</a:t>
            </a:r>
            <a:r>
              <a:rPr lang="en-US" sz="4400" dirty="0" smtClean="0"/>
              <a:t> by the power of God through faith unto salvation ready to be revealed in the last time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508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11533238" cy="6858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1 Peter, an apostle of Jesus Christ, to the strangers scattered throughout Pontus, Galatia, Cappadocia, Asia, and Bithynia,</a:t>
            </a:r>
          </a:p>
          <a:p>
            <a:r>
              <a:rPr lang="en-US" sz="4000" baseline="30000" dirty="0" smtClean="0"/>
              <a:t>2 </a:t>
            </a:r>
            <a:r>
              <a:rPr lang="en-US" sz="4000" dirty="0" smtClean="0"/>
              <a:t>Elect according to the foreknowledge of God the Father, through sanctification of the Spirit, unto obedience and sprinkling of the blood of Jesus Christ: Grace unto you, and peace, be multiplied.</a:t>
            </a:r>
          </a:p>
          <a:p>
            <a:r>
              <a:rPr lang="en-US" sz="4000" baseline="30000" dirty="0" smtClean="0"/>
              <a:t>3 </a:t>
            </a:r>
            <a:r>
              <a:rPr lang="en-US" sz="4000" dirty="0" smtClean="0"/>
              <a:t>Blessed be the God and Father of our Lord Jesus Christ, which according to his abundant mercy hath begotten us again unto a lively hope by the resurrection of Jesus Christ from the dead,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66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4800" dirty="0" smtClean="0"/>
              <a:t>We are secure because  we are IN HIM and remember</a:t>
            </a:r>
          </a:p>
          <a:p>
            <a:r>
              <a:rPr lang="en-US" sz="4800" dirty="0" smtClean="0"/>
              <a:t>Who Jesus is!!    The </a:t>
            </a:r>
            <a:r>
              <a:rPr lang="en-US" sz="4800" dirty="0" err="1" smtClean="0"/>
              <a:t>Saviour</a:t>
            </a:r>
            <a:r>
              <a:rPr lang="en-US" sz="4800" dirty="0" smtClean="0"/>
              <a:t> of the world!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8574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u="sng" dirty="0" smtClean="0">
                <a:solidFill>
                  <a:srgbClr val="00B050"/>
                </a:solidFill>
              </a:rPr>
              <a:t>Conclusion:</a:t>
            </a:r>
            <a:endParaRPr lang="en-US" sz="8000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We must focus on who we are…as well as Who</a:t>
            </a:r>
          </a:p>
          <a:p>
            <a:r>
              <a:rPr lang="en-US" sz="4000" dirty="0" smtClean="0"/>
              <a:t>We serve!  </a:t>
            </a:r>
          </a:p>
          <a:p>
            <a:endParaRPr lang="en-US" dirty="0"/>
          </a:p>
          <a:p>
            <a:r>
              <a:rPr lang="en-US" sz="4000" b="1" dirty="0" smtClean="0"/>
              <a:t>I Pet. 5:7  “Casting all your care upon him:  for</a:t>
            </a:r>
          </a:p>
          <a:p>
            <a:r>
              <a:rPr lang="en-US" sz="4000" b="1" dirty="0" smtClean="0"/>
              <a:t>He cares for you.”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9798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271" y="89822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Will that excite you?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5" y="934065"/>
            <a:ext cx="11798709" cy="5923935"/>
          </a:xfrm>
        </p:spPr>
        <p:txBody>
          <a:bodyPr>
            <a:noAutofit/>
          </a:bodyPr>
          <a:lstStyle/>
          <a:p>
            <a:r>
              <a:rPr lang="en-US" sz="4000" dirty="0" smtClean="0"/>
              <a:t>1.  Knowing the “</a:t>
            </a:r>
            <a:r>
              <a:rPr lang="en-US" sz="4000" dirty="0" err="1" smtClean="0"/>
              <a:t>priviledge</a:t>
            </a:r>
            <a:r>
              <a:rPr lang="en-US" sz="4000" dirty="0" smtClean="0"/>
              <a:t>” we have</a:t>
            </a:r>
          </a:p>
          <a:p>
            <a:endParaRPr lang="en-US" sz="4000" dirty="0"/>
          </a:p>
          <a:p>
            <a:r>
              <a:rPr lang="en-US" sz="4000" dirty="0" smtClean="0"/>
              <a:t>2.  Knowing the “hope” we have</a:t>
            </a:r>
          </a:p>
          <a:p>
            <a:endParaRPr lang="en-US" sz="4000" dirty="0"/>
          </a:p>
          <a:p>
            <a:r>
              <a:rPr lang="en-US" sz="4000" dirty="0" smtClean="0"/>
              <a:t>3.  Knowing the “inheritance” we have</a:t>
            </a:r>
          </a:p>
          <a:p>
            <a:endParaRPr lang="en-US" sz="4000" dirty="0"/>
          </a:p>
          <a:p>
            <a:r>
              <a:rPr lang="en-US" sz="4000" dirty="0" smtClean="0"/>
              <a:t>4.  Knowing the ‘security” we have</a:t>
            </a:r>
          </a:p>
        </p:txBody>
      </p:sp>
    </p:spTree>
    <p:extLst>
      <p:ext uri="{BB962C8B-B14F-4D97-AF65-F5344CB8AC3E}">
        <p14:creationId xmlns:p14="http://schemas.microsoft.com/office/powerpoint/2010/main" val="363202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Joy, Rejoice, Exceeding Joy;  ‘the hope of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glory’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Heaven is just a heart beat ahead</a:t>
            </a:r>
          </a:p>
          <a:p>
            <a:endParaRPr lang="en-US" sz="4400" dirty="0">
              <a:solidFill>
                <a:srgbClr val="7030A0"/>
              </a:solidFill>
            </a:endParaRPr>
          </a:p>
          <a:p>
            <a:r>
              <a:rPr lang="en-US" sz="4800" b="1" dirty="0" smtClean="0">
                <a:solidFill>
                  <a:srgbClr val="7030A0"/>
                </a:solidFill>
              </a:rPr>
              <a:t>But  Hell is likewise just a heart beat ahead</a:t>
            </a:r>
            <a:endParaRPr lang="en-US" sz="4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46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316"/>
            <a:ext cx="11353800" cy="6700684"/>
          </a:xfrm>
        </p:spPr>
        <p:txBody>
          <a:bodyPr/>
          <a:lstStyle/>
          <a:p>
            <a:r>
              <a:rPr lang="en-US" sz="4000" baseline="30000" dirty="0" smtClean="0"/>
              <a:t> </a:t>
            </a:r>
            <a:r>
              <a:rPr lang="en-US" sz="4000" dirty="0" smtClean="0"/>
              <a:t>To an inheritance incorruptible, and undefiled, and that </a:t>
            </a:r>
            <a:r>
              <a:rPr lang="en-US" sz="4000" dirty="0" err="1" smtClean="0"/>
              <a:t>fadeth</a:t>
            </a:r>
            <a:r>
              <a:rPr lang="en-US" sz="4000" dirty="0" smtClean="0"/>
              <a:t> not away, reserved in heaven for you,</a:t>
            </a:r>
          </a:p>
          <a:p>
            <a:r>
              <a:rPr lang="en-US" sz="4000" baseline="30000" dirty="0" smtClean="0"/>
              <a:t>5 </a:t>
            </a:r>
            <a:r>
              <a:rPr lang="en-US" sz="4000" dirty="0" smtClean="0"/>
              <a:t>Who are kept by the power of God through faith unto salvation ready to be revealed in the last time.</a:t>
            </a:r>
          </a:p>
          <a:p>
            <a:r>
              <a:rPr lang="en-US" sz="4000" baseline="30000" dirty="0" smtClean="0"/>
              <a:t>6 </a:t>
            </a:r>
            <a:r>
              <a:rPr lang="en-US" sz="4000" dirty="0" smtClean="0"/>
              <a:t>Wherein ye greatly rejoice, though now for a season, if need be, ye are in heaviness through manifold temptations: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75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Excitement here at O’Neal!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Jeff McKinney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Now one of our Elders.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Jeff and </a:t>
            </a:r>
            <a:r>
              <a:rPr lang="en-US" sz="3600" dirty="0" smtClean="0"/>
              <a:t>Teresa </a:t>
            </a:r>
            <a:r>
              <a:rPr lang="en-US" sz="3600" dirty="0" smtClean="0"/>
              <a:t>will offer so much help</a:t>
            </a:r>
          </a:p>
          <a:p>
            <a:r>
              <a:rPr lang="en-US" sz="3600" dirty="0" smtClean="0"/>
              <a:t>    To </a:t>
            </a:r>
            <a:r>
              <a:rPr lang="en-US" sz="3600" dirty="0" smtClean="0"/>
              <a:t>the work at O’Neal.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They are Active…visits, helps, teaches,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Fine 2 young men</a:t>
            </a:r>
            <a:r>
              <a:rPr lang="en-US" sz="3600" dirty="0" smtClean="0"/>
              <a:t>… (</a:t>
            </a:r>
            <a:r>
              <a:rPr lang="en-US" sz="3600" dirty="0" err="1" smtClean="0"/>
              <a:t>Conor</a:t>
            </a:r>
            <a:r>
              <a:rPr lang="en-US" sz="3600" dirty="0" smtClean="0"/>
              <a:t> and Dalton)  both </a:t>
            </a:r>
            <a:r>
              <a:rPr lang="en-US" sz="3600" dirty="0" smtClean="0"/>
              <a:t>outstanding characteristics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Excited!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868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>
                <a:solidFill>
                  <a:srgbClr val="7030A0"/>
                </a:solidFill>
              </a:rPr>
              <a:t>In This World, Many things Can Bring us Down</a:t>
            </a:r>
            <a:endParaRPr lang="en-US" b="1" i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en-US" sz="4000" dirty="0" smtClean="0"/>
              <a:t>1.  Everyday we hear that ISIS is growing in strength</a:t>
            </a:r>
          </a:p>
          <a:p>
            <a:endParaRPr lang="en-US" sz="4000" dirty="0"/>
          </a:p>
          <a:p>
            <a:r>
              <a:rPr lang="en-US" sz="4000" dirty="0" smtClean="0"/>
              <a:t>2.  In recent weeks and months, there have been people devastated</a:t>
            </a:r>
          </a:p>
          <a:p>
            <a:r>
              <a:rPr lang="en-US" sz="4000" dirty="0" smtClean="0"/>
              <a:t>By earthquakes all over the world.</a:t>
            </a:r>
          </a:p>
          <a:p>
            <a:endParaRPr lang="en-US" sz="4000" dirty="0"/>
          </a:p>
          <a:p>
            <a:r>
              <a:rPr lang="en-US" sz="4000" dirty="0" smtClean="0"/>
              <a:t>3.  We have droughts and massive flooding.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9171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652" y="176980"/>
            <a:ext cx="12054348" cy="658761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4.  The Economy and Election have been discouraging.</a:t>
            </a:r>
          </a:p>
          <a:p>
            <a:endParaRPr lang="en-US" sz="4000" dirty="0"/>
          </a:p>
          <a:p>
            <a:r>
              <a:rPr lang="en-US" sz="4000" dirty="0" smtClean="0"/>
              <a:t>5.  We have soldiers who are fighting and living in harms way.</a:t>
            </a:r>
          </a:p>
          <a:p>
            <a:endParaRPr lang="en-US" sz="4000" dirty="0"/>
          </a:p>
          <a:p>
            <a:r>
              <a:rPr lang="en-US" sz="4000" dirty="0" smtClean="0"/>
              <a:t>6.  All kinds of social issues confronting us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9164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>
                <a:solidFill>
                  <a:srgbClr val="7030A0"/>
                </a:solidFill>
              </a:rPr>
              <a:t>Yet, Peter writing to a people in midst of </a:t>
            </a:r>
            <a:br>
              <a:rPr lang="en-US" b="1" i="1" u="sng" dirty="0" smtClean="0">
                <a:solidFill>
                  <a:srgbClr val="7030A0"/>
                </a:solidFill>
              </a:rPr>
            </a:br>
            <a:r>
              <a:rPr lang="en-US" b="1" i="1" u="sng" dirty="0" smtClean="0">
                <a:solidFill>
                  <a:srgbClr val="7030A0"/>
                </a:solidFill>
              </a:rPr>
              <a:t>great persecution,</a:t>
            </a:r>
            <a:endParaRPr lang="en-US" b="1" i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You have a reason to be Excited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52238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Christians must always remember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Phil. </a:t>
            </a:r>
            <a:r>
              <a:rPr lang="en-US" sz="4800" b="1" dirty="0" smtClean="0"/>
              <a:t>3:20  </a:t>
            </a:r>
            <a:r>
              <a:rPr lang="en-US" sz="4800" b="1" dirty="0" smtClean="0">
                <a:solidFill>
                  <a:srgbClr val="7030A0"/>
                </a:solidFill>
              </a:rPr>
              <a:t>‘that our citizenship is in Heaven” </a:t>
            </a:r>
            <a:r>
              <a:rPr lang="en-US" sz="4800" dirty="0" smtClean="0"/>
              <a:t>from which</a:t>
            </a:r>
          </a:p>
          <a:p>
            <a:r>
              <a:rPr lang="en-US" sz="4800" dirty="0" smtClean="0"/>
              <a:t>We also eagerly wait for the Savior, the Lord Jesus</a:t>
            </a:r>
          </a:p>
          <a:p>
            <a:r>
              <a:rPr lang="en-US" sz="4800" dirty="0" smtClean="0"/>
              <a:t>Christ.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2075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Let’s observe what Peter tells us, and notice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some Things We Can Get Excited About!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300" b="1" dirty="0" smtClean="0"/>
              <a:t>The key to this section of scripture is in verse 6</a:t>
            </a:r>
          </a:p>
          <a:p>
            <a:endParaRPr lang="en-US" sz="5400" b="1" dirty="0"/>
          </a:p>
          <a:p>
            <a:r>
              <a:rPr lang="en-US" sz="5400" b="1" dirty="0" smtClean="0">
                <a:solidFill>
                  <a:srgbClr val="00B050"/>
                </a:solidFill>
              </a:rPr>
              <a:t>Wherein ye greatly rejoice!</a:t>
            </a:r>
          </a:p>
          <a:p>
            <a:r>
              <a:rPr lang="en-US" sz="5400" b="1" dirty="0">
                <a:solidFill>
                  <a:srgbClr val="00B050"/>
                </a:solidFill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</a:rPr>
              <a:t>  That phrase means:  to be</a:t>
            </a:r>
          </a:p>
          <a:p>
            <a:r>
              <a:rPr lang="en-US" sz="5400" b="1" dirty="0">
                <a:solidFill>
                  <a:srgbClr val="00B050"/>
                </a:solidFill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</a:rPr>
              <a:t>  exceedingly glad!</a:t>
            </a:r>
          </a:p>
          <a:p>
            <a:r>
              <a:rPr lang="en-US" sz="5400" b="1" dirty="0">
                <a:solidFill>
                  <a:srgbClr val="00B050"/>
                </a:solidFill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</a:rPr>
              <a:t>     </a:t>
            </a:r>
            <a:r>
              <a:rPr lang="en-US" sz="5400" b="1" dirty="0" smtClean="0">
                <a:solidFill>
                  <a:srgbClr val="7030A0"/>
                </a:solidFill>
              </a:rPr>
              <a:t>‘jumping for joy’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8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575</Words>
  <Application>Microsoft Office PowerPoint</Application>
  <PresentationFormat>Widescreen</PresentationFormat>
  <Paragraphs>103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Some Things We Can  Get Excited About</vt:lpstr>
      <vt:lpstr>PowerPoint Presentation</vt:lpstr>
      <vt:lpstr>PowerPoint Presentation</vt:lpstr>
      <vt:lpstr>Excitement here at O’Neal!</vt:lpstr>
      <vt:lpstr>In This World, Many things Can Bring us Down</vt:lpstr>
      <vt:lpstr>PowerPoint Presentation</vt:lpstr>
      <vt:lpstr>Yet, Peter writing to a people in midst of  great persecution,</vt:lpstr>
      <vt:lpstr>Christians must always remember</vt:lpstr>
      <vt:lpstr>Let’s observe what Peter tells us, and notice some Things We Can Get Excited About!</vt:lpstr>
      <vt:lpstr>1.  Excited about our Privilege  v. 1-2</vt:lpstr>
      <vt:lpstr>The Change in the life of the believer!</vt:lpstr>
      <vt:lpstr>PowerPoint Presentation</vt:lpstr>
      <vt:lpstr>What a PRIVILEDGE to be a Christian!!</vt:lpstr>
      <vt:lpstr>2.  Our Hope….Excitement about our hope</vt:lpstr>
      <vt:lpstr>PowerPoint Presentation</vt:lpstr>
      <vt:lpstr>3.  Wow…what an Inheritance!   </vt:lpstr>
      <vt:lpstr>Our Inheritance described:</vt:lpstr>
      <vt:lpstr>Heaven is not a myth or a fairytale.   We  have an Inheritance!!</vt:lpstr>
      <vt:lpstr>4.  Our Inheritance is Secure!</vt:lpstr>
      <vt:lpstr>PowerPoint Presentation</vt:lpstr>
      <vt:lpstr>Conclusion:</vt:lpstr>
      <vt:lpstr>Will that excite you?</vt:lpstr>
      <vt:lpstr>Joy, Rejoice, Exceeding Joy;  ‘the hope of glory’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Things We Can  Get Excited About</dc:title>
  <dc:creator>mac</dc:creator>
  <cp:lastModifiedBy>mac</cp:lastModifiedBy>
  <cp:revision>13</cp:revision>
  <cp:lastPrinted>2016-10-28T09:36:20Z</cp:lastPrinted>
  <dcterms:created xsi:type="dcterms:W3CDTF">2016-10-26T10:14:29Z</dcterms:created>
  <dcterms:modified xsi:type="dcterms:W3CDTF">2016-10-30T01:38:35Z</dcterms:modified>
</cp:coreProperties>
</file>