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0" r:id="rId1"/>
  </p:sldMasterIdLst>
  <p:sldIdLst>
    <p:sldId id="256" r:id="rId2"/>
    <p:sldId id="264" r:id="rId3"/>
    <p:sldId id="258" r:id="rId4"/>
    <p:sldId id="263" r:id="rId5"/>
    <p:sldId id="265" r:id="rId6"/>
    <p:sldId id="266" r:id="rId7"/>
    <p:sldId id="267" r:id="rId8"/>
    <p:sldId id="270" r:id="rId9"/>
    <p:sldId id="271" r:id="rId10"/>
    <p:sldId id="272" r:id="rId11"/>
    <p:sldId id="273" r:id="rId12"/>
    <p:sldId id="268" r:id="rId13"/>
    <p:sldId id="27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26"/>
    <p:restoredTop sz="94599"/>
  </p:normalViewPr>
  <p:slideViewPr>
    <p:cSldViewPr snapToGrid="0" snapToObjects="1">
      <p:cViewPr varScale="1">
        <p:scale>
          <a:sx n="84" d="100"/>
          <a:sy n="84" d="100"/>
        </p:scale>
        <p:origin x="114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8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30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320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051487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604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8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1381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12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3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9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4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2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37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1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2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37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5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52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892D6D-4DBB-084C-807A-E47FF018C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055" y="1082566"/>
            <a:ext cx="9133490" cy="3372702"/>
          </a:xfrm>
        </p:spPr>
        <p:txBody>
          <a:bodyPr>
            <a:normAutofit/>
          </a:bodyPr>
          <a:lstStyle/>
          <a:p>
            <a:pPr algn="ctr"/>
            <a:r>
              <a:rPr lang="en-US" sz="15000" dirty="0"/>
              <a:t>Faith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175BCEF-4E91-5D49-81D1-8642CA8CF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055" y="567560"/>
            <a:ext cx="7777655" cy="3258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174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7FEB-27AA-B840-B206-A43D4FB1B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C06AE1-4D09-504E-9A6C-7EA35CC38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0884" cy="6858001"/>
          </a:xfrm>
        </p:spPr>
      </p:pic>
    </p:spTree>
    <p:extLst>
      <p:ext uri="{BB962C8B-B14F-4D97-AF65-F5344CB8AC3E}">
        <p14:creationId xmlns:p14="http://schemas.microsoft.com/office/powerpoint/2010/main" val="234486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110C8-A5F2-C84A-B360-298B5F98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71EDD6-DB2B-8040-BBBD-996AA1414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248"/>
            <a:ext cx="12192001" cy="6855751"/>
          </a:xfrm>
        </p:spPr>
      </p:pic>
    </p:spTree>
    <p:extLst>
      <p:ext uri="{BB962C8B-B14F-4D97-AF65-F5344CB8AC3E}">
        <p14:creationId xmlns:p14="http://schemas.microsoft.com/office/powerpoint/2010/main" val="3762138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CB490-AB20-A944-89F9-D2B2908D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B3129-5E95-D14A-BC5C-637A84813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34A6F5-A72F-3F47-B54B-BB445C1E9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2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AF228-EB8A-384D-9639-CEBFADED6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C234A0-4747-F44D-98F6-027E3F3A4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21348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DABE-4F31-7845-87A4-E4D31D8B8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B5BE6A-BD2E-8E43-9603-0D927D2A3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8639"/>
            <a:ext cx="12192000" cy="6906639"/>
          </a:xfrm>
        </p:spPr>
      </p:pic>
    </p:spTree>
    <p:extLst>
      <p:ext uri="{BB962C8B-B14F-4D97-AF65-F5344CB8AC3E}">
        <p14:creationId xmlns:p14="http://schemas.microsoft.com/office/powerpoint/2010/main" val="42840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FEC39-0266-034D-908B-056132E21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6976"/>
          </a:xfrm>
        </p:spPr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7C0AC-07EC-8349-B0D9-F14206482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285" y="2042809"/>
            <a:ext cx="11537003" cy="4630364"/>
          </a:xfrm>
        </p:spPr>
        <p:txBody>
          <a:bodyPr>
            <a:normAutofit/>
          </a:bodyPr>
          <a:lstStyle/>
          <a:p>
            <a:r>
              <a:rPr lang="en-US" sz="2800" dirty="0"/>
              <a:t>Webster’s Dictionary</a:t>
            </a:r>
          </a:p>
          <a:p>
            <a:pPr lvl="1"/>
            <a:r>
              <a:rPr lang="en-US" sz="2600" dirty="0"/>
              <a:t>Complete trust or confidence in someone or something</a:t>
            </a:r>
          </a:p>
          <a:p>
            <a:pPr lvl="1"/>
            <a:r>
              <a:rPr lang="en-US" sz="2600" dirty="0"/>
              <a:t>Strong belief in God or in the doctrines of a religion, based on spiritual apprehension rather than proof</a:t>
            </a:r>
          </a:p>
          <a:p>
            <a:r>
              <a:rPr lang="en-US" sz="2800" dirty="0"/>
              <a:t>Bible</a:t>
            </a:r>
          </a:p>
          <a:p>
            <a:pPr lvl="1"/>
            <a:r>
              <a:rPr lang="en-US" sz="2600" dirty="0"/>
              <a:t>Hebrews 11:1</a:t>
            </a:r>
          </a:p>
          <a:p>
            <a:pPr lvl="2"/>
            <a:r>
              <a:rPr lang="en-US" sz="2400" dirty="0"/>
              <a:t>Now faith is the substance of things hoped for, the evidence of things not seen</a:t>
            </a:r>
          </a:p>
        </p:txBody>
      </p:sp>
    </p:spTree>
    <p:extLst>
      <p:ext uri="{BB962C8B-B14F-4D97-AF65-F5344CB8AC3E}">
        <p14:creationId xmlns:p14="http://schemas.microsoft.com/office/powerpoint/2010/main" val="407088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C9F0-9165-DF46-AC22-A74B61C33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0244"/>
          </a:xfrm>
        </p:spPr>
        <p:txBody>
          <a:bodyPr/>
          <a:lstStyle/>
          <a:p>
            <a:r>
              <a:rPr lang="en-US" dirty="0"/>
              <a:t>Old Testament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31F55-439E-DE44-B396-DA44671F8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56426"/>
            <a:ext cx="8946541" cy="5301574"/>
          </a:xfrm>
        </p:spPr>
        <p:txBody>
          <a:bodyPr>
            <a:normAutofit/>
          </a:bodyPr>
          <a:lstStyle/>
          <a:p>
            <a:r>
              <a:rPr lang="en-US" sz="3200" dirty="0"/>
              <a:t>Abraham</a:t>
            </a:r>
          </a:p>
          <a:p>
            <a:pPr lvl="1"/>
            <a:r>
              <a:rPr lang="en-US" sz="3100" dirty="0"/>
              <a:t>Genesis 22:1-14</a:t>
            </a:r>
          </a:p>
          <a:p>
            <a:r>
              <a:rPr lang="en-US" sz="3200" dirty="0"/>
              <a:t>David</a:t>
            </a:r>
          </a:p>
          <a:p>
            <a:pPr lvl="1"/>
            <a:r>
              <a:rPr lang="en-US" sz="3000" dirty="0"/>
              <a:t>I Samuel 17:1-58</a:t>
            </a:r>
          </a:p>
          <a:p>
            <a:r>
              <a:rPr lang="en-US" sz="3200" dirty="0"/>
              <a:t>Shadrach, Meshach, and Abed-</a:t>
            </a:r>
            <a:r>
              <a:rPr lang="en-US" sz="3200" dirty="0" err="1"/>
              <a:t>Nego</a:t>
            </a:r>
            <a:endParaRPr lang="en-US" sz="3200" dirty="0"/>
          </a:p>
          <a:p>
            <a:pPr lvl="1"/>
            <a:r>
              <a:rPr lang="en-US" sz="3000" dirty="0"/>
              <a:t>Daniel 3:10-28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33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9D504-72C4-294B-8A77-1FB35924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45342"/>
          </a:xfrm>
        </p:spPr>
        <p:txBody>
          <a:bodyPr/>
          <a:lstStyle/>
          <a:p>
            <a:r>
              <a:rPr lang="en-US" dirty="0"/>
              <a:t>New Testament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566C6-3B8F-0A4D-944C-590A54F78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50980"/>
            <a:ext cx="8946541" cy="5107020"/>
          </a:xfrm>
        </p:spPr>
        <p:txBody>
          <a:bodyPr>
            <a:normAutofit/>
          </a:bodyPr>
          <a:lstStyle/>
          <a:p>
            <a:r>
              <a:rPr lang="en-US" sz="3000" dirty="0"/>
              <a:t>Paul</a:t>
            </a:r>
          </a:p>
          <a:p>
            <a:pPr lvl="1"/>
            <a:r>
              <a:rPr lang="en-US" sz="2800" dirty="0"/>
              <a:t>Acts 9: 1-8</a:t>
            </a:r>
          </a:p>
          <a:p>
            <a:r>
              <a:rPr lang="en-US" sz="2800" dirty="0"/>
              <a:t>Martha </a:t>
            </a:r>
          </a:p>
          <a:p>
            <a:pPr lvl="1"/>
            <a:r>
              <a:rPr lang="en-US" sz="2600" dirty="0"/>
              <a:t>John 11:1-44</a:t>
            </a:r>
          </a:p>
          <a:p>
            <a:r>
              <a:rPr lang="en-US" sz="3000" dirty="0"/>
              <a:t>Pe</a:t>
            </a:r>
            <a:r>
              <a:rPr lang="en-US" sz="2800" dirty="0"/>
              <a:t>ter</a:t>
            </a:r>
          </a:p>
          <a:p>
            <a:pPr lvl="1"/>
            <a:r>
              <a:rPr lang="en-US" sz="2600" dirty="0"/>
              <a:t>Matthew 14:22-33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806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D1375-2440-F64A-B835-55FBFAB4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14009"/>
            <a:ext cx="9404723" cy="1050587"/>
          </a:xfrm>
        </p:spPr>
        <p:txBody>
          <a:bodyPr/>
          <a:lstStyle/>
          <a:p>
            <a:r>
              <a:rPr lang="en-US" dirty="0"/>
              <a:t>Those Who Doubted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59CFC-1850-284E-9EF8-4D3F66426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87166"/>
            <a:ext cx="8946541" cy="4970834"/>
          </a:xfrm>
        </p:spPr>
        <p:txBody>
          <a:bodyPr>
            <a:normAutofit/>
          </a:bodyPr>
          <a:lstStyle/>
          <a:p>
            <a:r>
              <a:rPr lang="en-US" sz="3000" dirty="0"/>
              <a:t>Jonah</a:t>
            </a:r>
          </a:p>
          <a:p>
            <a:pPr lvl="1"/>
            <a:r>
              <a:rPr lang="en-US" sz="2800" dirty="0"/>
              <a:t>Jonah 1:1-3</a:t>
            </a:r>
          </a:p>
          <a:p>
            <a:r>
              <a:rPr lang="en-US" sz="3000" dirty="0"/>
              <a:t>Scribes and Pharisees</a:t>
            </a:r>
          </a:p>
          <a:p>
            <a:pPr lvl="1"/>
            <a:r>
              <a:rPr lang="en-US" sz="2800" dirty="0"/>
              <a:t>Matthew 12:9-14; 22-24; 38-41</a:t>
            </a:r>
            <a:endParaRPr lang="en-US" sz="3000" dirty="0"/>
          </a:p>
          <a:p>
            <a:r>
              <a:rPr lang="en-US" sz="3000" dirty="0"/>
              <a:t>Thomas</a:t>
            </a:r>
          </a:p>
          <a:p>
            <a:pPr lvl="1"/>
            <a:r>
              <a:rPr lang="en-US" sz="2800" dirty="0"/>
              <a:t>John 20:24-29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270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6733-F539-0A46-B2BF-A1FB8146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91830"/>
            <a:ext cx="9404723" cy="1245140"/>
          </a:xfrm>
        </p:spPr>
        <p:txBody>
          <a:bodyPr/>
          <a:lstStyle/>
          <a:p>
            <a:r>
              <a:rPr lang="en-US" dirty="0"/>
              <a:t>How Strong Is Our Faith?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CFAC2-A4DA-5C43-AEFF-3F3F03CC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36970"/>
            <a:ext cx="8946541" cy="5321030"/>
          </a:xfrm>
        </p:spPr>
        <p:txBody>
          <a:bodyPr>
            <a:normAutofit/>
          </a:bodyPr>
          <a:lstStyle/>
          <a:p>
            <a:r>
              <a:rPr lang="en-US" sz="3000" dirty="0"/>
              <a:t>Personal matters</a:t>
            </a:r>
          </a:p>
          <a:p>
            <a:pPr lvl="1"/>
            <a:r>
              <a:rPr lang="en-US" sz="2800" dirty="0"/>
              <a:t>Job, finances, etc.</a:t>
            </a:r>
          </a:p>
          <a:p>
            <a:r>
              <a:rPr lang="en-US" sz="3000" dirty="0"/>
              <a:t>Health</a:t>
            </a:r>
          </a:p>
          <a:p>
            <a:pPr lvl="1"/>
            <a:r>
              <a:rPr lang="en-US" sz="2800" dirty="0"/>
              <a:t>Surgeries, treatments, etc.</a:t>
            </a:r>
          </a:p>
          <a:p>
            <a:r>
              <a:rPr lang="en-US" sz="3000" dirty="0"/>
              <a:t>Decision-making</a:t>
            </a:r>
          </a:p>
          <a:p>
            <a:pPr lvl="1"/>
            <a:r>
              <a:rPr lang="en-US" sz="2800" dirty="0"/>
              <a:t>Tough choices</a:t>
            </a:r>
          </a:p>
          <a:p>
            <a:pPr lvl="1"/>
            <a:r>
              <a:rPr lang="en-US" sz="2800" dirty="0"/>
              <a:t>Life-changing decisions</a:t>
            </a:r>
          </a:p>
          <a:p>
            <a:r>
              <a:rPr lang="en-US" sz="3000" dirty="0"/>
              <a:t>Society</a:t>
            </a:r>
          </a:p>
          <a:p>
            <a:pPr lvl="1"/>
            <a:r>
              <a:rPr lang="en-US" sz="2800" dirty="0"/>
              <a:t>Government, social issues, etc.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652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D60C6-2C0A-CB41-A6A8-6D4684FF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84252"/>
          </a:xfrm>
        </p:spPr>
        <p:txBody>
          <a:bodyPr/>
          <a:lstStyle/>
          <a:p>
            <a:r>
              <a:rPr lang="en-US" dirty="0"/>
              <a:t>How Do We Show Our Faith?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241AA-9FB0-3F4B-A772-AD68387F0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28800"/>
            <a:ext cx="8946541" cy="5029200"/>
          </a:xfrm>
        </p:spPr>
        <p:txBody>
          <a:bodyPr>
            <a:normAutofit/>
          </a:bodyPr>
          <a:lstStyle/>
          <a:p>
            <a:r>
              <a:rPr lang="en-US" sz="3000" dirty="0"/>
              <a:t>Prayer</a:t>
            </a:r>
          </a:p>
          <a:p>
            <a:r>
              <a:rPr lang="en-US" sz="3000" dirty="0"/>
              <a:t>Studying</a:t>
            </a:r>
          </a:p>
          <a:p>
            <a:r>
              <a:rPr lang="en-US" sz="3000" dirty="0"/>
              <a:t>Being faithful</a:t>
            </a:r>
          </a:p>
          <a:p>
            <a:r>
              <a:rPr lang="en-US" sz="3000" dirty="0"/>
              <a:t>Teaching others</a:t>
            </a:r>
          </a:p>
          <a:p>
            <a:r>
              <a:rPr lang="en-US" sz="3000" dirty="0"/>
              <a:t>Give thanks go God</a:t>
            </a:r>
          </a:p>
          <a:p>
            <a:r>
              <a:rPr lang="en-US" sz="3000" dirty="0"/>
              <a:t>Accept the results even when it does not go our way</a:t>
            </a:r>
          </a:p>
        </p:txBody>
      </p:sp>
    </p:spTree>
    <p:extLst>
      <p:ext uri="{BB962C8B-B14F-4D97-AF65-F5344CB8AC3E}">
        <p14:creationId xmlns:p14="http://schemas.microsoft.com/office/powerpoint/2010/main" val="375540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31571"/>
            <a:ext cx="10338118" cy="5726430"/>
          </a:xfrm>
        </p:spPr>
        <p:txBody>
          <a:bodyPr/>
          <a:lstStyle/>
          <a:p>
            <a:r>
              <a:rPr lang="en-US" sz="2800" dirty="0"/>
              <a:t>Proverbs 3:5-6</a:t>
            </a:r>
          </a:p>
          <a:p>
            <a:pPr lvl="1"/>
            <a:r>
              <a:rPr lang="en-US" sz="2400" dirty="0"/>
              <a:t>5 Trust in the </a:t>
            </a:r>
            <a:r>
              <a:rPr lang="en-US" sz="2400" cap="small" dirty="0"/>
              <a:t>Lord</a:t>
            </a:r>
            <a:r>
              <a:rPr lang="en-US" sz="2400" dirty="0"/>
              <a:t> with all your heart, And lean not on your own understanding; 6 In all your ways acknowledge Him, And He shall direct your paths.</a:t>
            </a:r>
          </a:p>
          <a:p>
            <a:r>
              <a:rPr lang="en-US" sz="2800" dirty="0"/>
              <a:t>Isaiah 40:31</a:t>
            </a:r>
          </a:p>
          <a:p>
            <a:r>
              <a:rPr lang="en-US" sz="2800" dirty="0"/>
              <a:t>Isaiah 41:10-13</a:t>
            </a:r>
          </a:p>
          <a:p>
            <a:r>
              <a:rPr lang="en-US" sz="2800" dirty="0"/>
              <a:t>Lamentations  3:25-26</a:t>
            </a:r>
          </a:p>
          <a:p>
            <a:r>
              <a:rPr lang="en-US" sz="2800" dirty="0"/>
              <a:t>Matthew 17:14-21</a:t>
            </a:r>
          </a:p>
          <a:p>
            <a:r>
              <a:rPr lang="en-US" sz="2800" dirty="0"/>
              <a:t>Acts 1:7</a:t>
            </a:r>
          </a:p>
          <a:p>
            <a:pPr lvl="1"/>
            <a:r>
              <a:rPr lang="en-US" sz="2400" b="1" baseline="30000" dirty="0"/>
              <a:t>7 </a:t>
            </a:r>
            <a:r>
              <a:rPr lang="en-US" sz="2400" dirty="0"/>
              <a:t>And He said to them, “It is not for you to know times or seasons which the Father has put in His own authority.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CC399-BEB3-8349-8B17-95B19221B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62B2D84-085D-7642-8983-EBEFCA9C1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5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2558106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{07455F7C-DA99-C54E-ADD9-72A9C7C5A69B}tf10001062</Template>
  <TotalTime>7372</TotalTime>
  <Words>168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Faith </vt:lpstr>
      <vt:lpstr>Definition</vt:lpstr>
      <vt:lpstr>Old Testament Examples</vt:lpstr>
      <vt:lpstr>New Testament Examples</vt:lpstr>
      <vt:lpstr>Those Who Doubted</vt:lpstr>
      <vt:lpstr>How Strong Is Our Faith?</vt:lpstr>
      <vt:lpstr>How Do We Show Our Faith?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Auditorium</cp:lastModifiedBy>
  <cp:revision>26</cp:revision>
  <dcterms:created xsi:type="dcterms:W3CDTF">2018-03-19T21:23:24Z</dcterms:created>
  <dcterms:modified xsi:type="dcterms:W3CDTF">2018-03-25T22:07:36Z</dcterms:modified>
</cp:coreProperties>
</file>