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82" r:id="rId2"/>
    <p:sldId id="284" r:id="rId3"/>
    <p:sldId id="256" r:id="rId4"/>
    <p:sldId id="272" r:id="rId5"/>
    <p:sldId id="279" r:id="rId6"/>
    <p:sldId id="277" r:id="rId7"/>
    <p:sldId id="278" r:id="rId8"/>
    <p:sldId id="280" r:id="rId9"/>
    <p:sldId id="275" r:id="rId10"/>
    <p:sldId id="276" r:id="rId11"/>
    <p:sldId id="285" r:id="rId12"/>
    <p:sldId id="287" r:id="rId13"/>
    <p:sldId id="289" r:id="rId14"/>
    <p:sldId id="291" r:id="rId15"/>
    <p:sldId id="292" r:id="rId16"/>
    <p:sldId id="293" r:id="rId17"/>
    <p:sldId id="294" r:id="rId18"/>
    <p:sldId id="295" r:id="rId19"/>
    <p:sldId id="297" r:id="rId20"/>
    <p:sldId id="299" r:id="rId21"/>
    <p:sldId id="302" r:id="rId22"/>
    <p:sldId id="304" r:id="rId23"/>
    <p:sldId id="307" r:id="rId24"/>
    <p:sldId id="309" r:id="rId25"/>
    <p:sldId id="311" r:id="rId26"/>
    <p:sldId id="313" r:id="rId27"/>
    <p:sldId id="315" r:id="rId28"/>
    <p:sldId id="316" r:id="rId29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84593-EC7A-4508-9202-F0C9AE5E721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28642-41F7-4DCE-8D8D-CC4EF134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2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0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8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7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9B22-1D79-4B70-8F22-1AFBDFAEDA9A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CD8B-C49F-4A93-9352-ECDDC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Genesis+18:19&amp;version=KJ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09" y="77820"/>
            <a:ext cx="12406009" cy="6780179"/>
          </a:xfrm>
        </p:spPr>
      </p:pic>
    </p:spTree>
    <p:extLst>
      <p:ext uri="{BB962C8B-B14F-4D97-AF65-F5344CB8AC3E}">
        <p14:creationId xmlns:p14="http://schemas.microsoft.com/office/powerpoint/2010/main" val="366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35" y="512391"/>
            <a:ext cx="11370012" cy="6238605"/>
          </a:xfrm>
        </p:spPr>
        <p:txBody>
          <a:bodyPr/>
          <a:lstStyle/>
          <a:p>
            <a:r>
              <a:rPr lang="en-US" sz="4000" b="1" dirty="0" smtClean="0"/>
              <a:t>Psalm </a:t>
            </a:r>
            <a:r>
              <a:rPr lang="en-US" sz="4000" b="1" dirty="0" smtClean="0"/>
              <a:t>1:1-2</a:t>
            </a:r>
            <a:r>
              <a:rPr lang="en-US" sz="4000" dirty="0" smtClean="0"/>
              <a:t>1</a:t>
            </a:r>
            <a:r>
              <a:rPr lang="en-US" sz="4000" dirty="0" smtClean="0"/>
              <a:t> Blessed is the man that </a:t>
            </a:r>
            <a:r>
              <a:rPr lang="en-US" sz="4000" dirty="0" err="1" smtClean="0"/>
              <a:t>walketh</a:t>
            </a:r>
            <a:r>
              <a:rPr lang="en-US" sz="4000" dirty="0" smtClean="0"/>
              <a:t> not in the counsel of the ungodly, nor </a:t>
            </a:r>
            <a:r>
              <a:rPr lang="en-US" sz="4000" dirty="0" err="1" smtClean="0"/>
              <a:t>standeth</a:t>
            </a:r>
            <a:r>
              <a:rPr lang="en-US" sz="4000" dirty="0" smtClean="0"/>
              <a:t> in the way of sinners, nor </a:t>
            </a:r>
            <a:r>
              <a:rPr lang="en-US" sz="4000" dirty="0" err="1" smtClean="0"/>
              <a:t>sitteth</a:t>
            </a:r>
            <a:r>
              <a:rPr lang="en-US" sz="4000" dirty="0" smtClean="0"/>
              <a:t> in the seat of the scornful.</a:t>
            </a:r>
          </a:p>
          <a:p>
            <a:r>
              <a:rPr lang="en-US" sz="4000" baseline="30000" dirty="0" smtClean="0"/>
              <a:t>2 </a:t>
            </a:r>
            <a:r>
              <a:rPr lang="en-US" sz="4000" dirty="0" smtClean="0"/>
              <a:t>But his delight is in the law of the </a:t>
            </a:r>
            <a:r>
              <a:rPr lang="en-US" sz="4000" cap="small" dirty="0" smtClean="0">
                <a:effectLst/>
              </a:rPr>
              <a:t>Lord</a:t>
            </a:r>
            <a:r>
              <a:rPr lang="en-US" sz="4000" dirty="0" smtClean="0"/>
              <a:t>; and in his law doth he meditate day and </a:t>
            </a:r>
            <a:r>
              <a:rPr lang="en-US" sz="4000" dirty="0" smtClean="0"/>
              <a:t>night</a:t>
            </a:r>
          </a:p>
          <a:p>
            <a:endParaRPr lang="en-US" sz="4000" dirty="0"/>
          </a:p>
          <a:p>
            <a:r>
              <a:rPr lang="en-US" sz="4000" b="1" u="sng" dirty="0" smtClean="0">
                <a:solidFill>
                  <a:srgbClr val="7030A0"/>
                </a:solidFill>
              </a:rPr>
              <a:t>Fathers be glad that you can be a man</a:t>
            </a:r>
          </a:p>
          <a:p>
            <a:r>
              <a:rPr lang="en-US" sz="4000" b="1" u="sng" dirty="0" smtClean="0">
                <a:solidFill>
                  <a:srgbClr val="7030A0"/>
                </a:solidFill>
              </a:rPr>
              <a:t>Like that!!</a:t>
            </a:r>
            <a:endParaRPr lang="en-US" sz="4000" b="1" u="sng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21" y="408562"/>
            <a:ext cx="8996892" cy="6663447"/>
          </a:xfrm>
        </p:spPr>
      </p:pic>
    </p:spTree>
    <p:extLst>
      <p:ext uri="{BB962C8B-B14F-4D97-AF65-F5344CB8AC3E}">
        <p14:creationId xmlns:p14="http://schemas.microsoft.com/office/powerpoint/2010/main" val="15145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43" y="0"/>
            <a:ext cx="11564566" cy="6413703"/>
          </a:xfrm>
        </p:spPr>
        <p:txBody>
          <a:bodyPr/>
          <a:lstStyle/>
          <a:p>
            <a:r>
              <a:rPr lang="en-US" sz="4000" dirty="0" smtClean="0"/>
              <a:t>Proverbs </a:t>
            </a:r>
            <a:r>
              <a:rPr lang="en-US" sz="4000" dirty="0" smtClean="0"/>
              <a:t>3:5-6 </a:t>
            </a:r>
            <a:r>
              <a:rPr lang="en-US" sz="4000" baseline="30000" dirty="0" smtClean="0"/>
              <a:t> </a:t>
            </a:r>
            <a:r>
              <a:rPr lang="en-US" sz="4000" dirty="0" smtClean="0"/>
              <a:t>Trust in the </a:t>
            </a:r>
            <a:r>
              <a:rPr lang="en-US" sz="4000" cap="small" dirty="0" smtClean="0">
                <a:effectLst/>
              </a:rPr>
              <a:t>Lord</a:t>
            </a:r>
            <a:r>
              <a:rPr lang="en-US" sz="4000" dirty="0" smtClean="0"/>
              <a:t> with all thine heart; and lean not unto thine own understanding.</a:t>
            </a:r>
          </a:p>
          <a:p>
            <a:r>
              <a:rPr lang="en-US" sz="4000" baseline="30000" dirty="0" smtClean="0"/>
              <a:t>6 </a:t>
            </a:r>
            <a:r>
              <a:rPr lang="en-US" sz="4000" dirty="0" smtClean="0"/>
              <a:t>In all thy ways acknowledge him, and he shall direct thy paths</a:t>
            </a:r>
            <a:r>
              <a:rPr lang="en-US" sz="4000" dirty="0" smtClean="0"/>
              <a:t>.</a:t>
            </a:r>
          </a:p>
          <a:p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 smtClean="0">
                <a:solidFill>
                  <a:srgbClr val="7030A0"/>
                </a:solidFill>
              </a:rPr>
              <a:t>Isn’t it wonderful that we have fathers who</a:t>
            </a:r>
          </a:p>
          <a:p>
            <a:r>
              <a:rPr lang="en-US" sz="4000" b="1" dirty="0" smtClean="0">
                <a:solidFill>
                  <a:srgbClr val="7030A0"/>
                </a:solidFill>
              </a:rPr>
              <a:t>Trust in God like Abraham!!</a:t>
            </a:r>
          </a:p>
          <a:p>
            <a:endParaRPr lang="en-US" sz="4000" b="1" dirty="0">
              <a:solidFill>
                <a:srgbClr val="7030A0"/>
              </a:solidFill>
            </a:endParaRPr>
          </a:p>
          <a:p>
            <a:endParaRPr lang="en-US" sz="4000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94102"/>
            <a:ext cx="11994203" cy="6763898"/>
          </a:xfrm>
        </p:spPr>
      </p:pic>
    </p:spTree>
    <p:extLst>
      <p:ext uri="{BB962C8B-B14F-4D97-AF65-F5344CB8AC3E}">
        <p14:creationId xmlns:p14="http://schemas.microsoft.com/office/powerpoint/2010/main" val="18747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69" y="252919"/>
            <a:ext cx="11809379" cy="6352162"/>
          </a:xfrm>
        </p:spPr>
        <p:txBody>
          <a:bodyPr/>
          <a:lstStyle/>
          <a:p>
            <a:r>
              <a:rPr lang="en-US" sz="4000" b="1" dirty="0" smtClean="0"/>
              <a:t>Proverbs </a:t>
            </a:r>
            <a:r>
              <a:rPr lang="en-US" sz="4000" b="1" dirty="0" smtClean="0"/>
              <a:t>17:24</a:t>
            </a:r>
            <a:r>
              <a:rPr lang="en-US" sz="4000" baseline="30000" dirty="0" smtClean="0"/>
              <a:t>24</a:t>
            </a:r>
            <a:r>
              <a:rPr lang="en-US" sz="4000" baseline="30000" dirty="0" smtClean="0"/>
              <a:t> </a:t>
            </a:r>
            <a:r>
              <a:rPr lang="en-US" sz="4000" dirty="0" smtClean="0"/>
              <a:t>Wisdom is before him that hath understanding; but the eyes of a fool are in the ends of the earth</a:t>
            </a:r>
            <a:r>
              <a:rPr lang="en-US" sz="4000" dirty="0" smtClean="0"/>
              <a:t>.</a:t>
            </a:r>
          </a:p>
          <a:p>
            <a:endParaRPr lang="en-US" sz="4000" dirty="0"/>
          </a:p>
          <a:p>
            <a:r>
              <a:rPr lang="en-US" sz="4000" b="1" dirty="0" smtClean="0">
                <a:solidFill>
                  <a:srgbClr val="7030A0"/>
                </a:solidFill>
              </a:rPr>
              <a:t>Let all the fathers at O’Neal take note: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Seek Wisdom from God!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81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96" y="321012"/>
            <a:ext cx="11739664" cy="6420255"/>
          </a:xfrm>
        </p:spPr>
        <p:txBody>
          <a:bodyPr/>
          <a:lstStyle/>
          <a:p>
            <a:r>
              <a:rPr lang="en-US" sz="4000" dirty="0" smtClean="0"/>
              <a:t>Numbers </a:t>
            </a:r>
            <a:r>
              <a:rPr lang="en-US" sz="4000" dirty="0" smtClean="0"/>
              <a:t>6:24-27</a:t>
            </a:r>
            <a:r>
              <a:rPr lang="en-US" sz="4000" baseline="30000" dirty="0" smtClean="0"/>
              <a:t>24</a:t>
            </a:r>
            <a:r>
              <a:rPr lang="en-US" sz="4000" baseline="30000" dirty="0" smtClean="0"/>
              <a:t> </a:t>
            </a:r>
            <a:r>
              <a:rPr lang="en-US" sz="4000" dirty="0" smtClean="0"/>
              <a:t>The </a:t>
            </a:r>
            <a:r>
              <a:rPr lang="en-US" sz="4000" cap="small" dirty="0" smtClean="0">
                <a:effectLst/>
              </a:rPr>
              <a:t>Lord</a:t>
            </a:r>
            <a:r>
              <a:rPr lang="en-US" sz="4000" dirty="0" smtClean="0"/>
              <a:t> bless thee, and keep thee:</a:t>
            </a:r>
          </a:p>
          <a:p>
            <a:r>
              <a:rPr lang="en-US" sz="4000" baseline="30000" dirty="0" smtClean="0"/>
              <a:t>25 </a:t>
            </a:r>
            <a:r>
              <a:rPr lang="en-US" sz="4000" dirty="0" smtClean="0"/>
              <a:t>The </a:t>
            </a:r>
            <a:r>
              <a:rPr lang="en-US" sz="4000" cap="small" dirty="0" smtClean="0">
                <a:effectLst/>
              </a:rPr>
              <a:t>Lord</a:t>
            </a:r>
            <a:r>
              <a:rPr lang="en-US" sz="4000" dirty="0" smtClean="0"/>
              <a:t> make his face shine upon thee, and be gracious unto thee:</a:t>
            </a:r>
          </a:p>
          <a:p>
            <a:r>
              <a:rPr lang="en-US" sz="4000" baseline="30000" dirty="0" smtClean="0"/>
              <a:t>26 </a:t>
            </a:r>
            <a:r>
              <a:rPr lang="en-US" sz="4000" dirty="0" smtClean="0"/>
              <a:t>The </a:t>
            </a:r>
            <a:r>
              <a:rPr lang="en-US" sz="4000" cap="small" dirty="0" smtClean="0">
                <a:effectLst/>
              </a:rPr>
              <a:t>Lord</a:t>
            </a:r>
            <a:r>
              <a:rPr lang="en-US" sz="4000" dirty="0" smtClean="0"/>
              <a:t> lift up his countenance upon thee, and give thee peace.</a:t>
            </a:r>
          </a:p>
          <a:p>
            <a:r>
              <a:rPr lang="en-US" sz="4000" baseline="30000" dirty="0" smtClean="0"/>
              <a:t>27 </a:t>
            </a:r>
            <a:r>
              <a:rPr lang="en-US" sz="4000" dirty="0" smtClean="0"/>
              <a:t>And they shall put my name upon the children of Israel, and I will bless </a:t>
            </a:r>
            <a:r>
              <a:rPr lang="en-US" sz="4000" dirty="0" smtClean="0"/>
              <a:t>them</a:t>
            </a:r>
          </a:p>
          <a:p>
            <a:endParaRPr lang="en-US" sz="4000" dirty="0"/>
          </a:p>
          <a:p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</a:rPr>
              <a:t>Surely every father wants God’s blessings!</a:t>
            </a:r>
            <a:endParaRPr lang="en-US" sz="4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15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69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9" y="136186"/>
            <a:ext cx="11858017" cy="6721813"/>
          </a:xfrm>
        </p:spPr>
        <p:txBody>
          <a:bodyPr/>
          <a:lstStyle/>
          <a:p>
            <a:r>
              <a:rPr lang="en-US" sz="3600" b="1" dirty="0" smtClean="0"/>
              <a:t>Psalm </a:t>
            </a:r>
            <a:r>
              <a:rPr lang="en-US" sz="3600" b="1" dirty="0" smtClean="0"/>
              <a:t>139</a:t>
            </a:r>
            <a:endParaRPr lang="en-US" sz="3600" b="1" dirty="0" smtClean="0"/>
          </a:p>
          <a:p>
            <a:r>
              <a:rPr lang="en-US" sz="3600" dirty="0" smtClean="0"/>
              <a:t>139 O lord, thou hast searched me, and known me.</a:t>
            </a:r>
          </a:p>
          <a:p>
            <a:r>
              <a:rPr lang="en-US" sz="3600" b="1" u="sng" baseline="30000" dirty="0" smtClean="0"/>
              <a:t>2 </a:t>
            </a:r>
            <a:r>
              <a:rPr lang="en-US" sz="3600" b="1" u="sng" dirty="0" smtClean="0"/>
              <a:t>Thou </a:t>
            </a:r>
            <a:r>
              <a:rPr lang="en-US" sz="3600" b="1" u="sng" dirty="0" err="1" smtClean="0"/>
              <a:t>knowest</a:t>
            </a:r>
            <a:r>
              <a:rPr lang="en-US" sz="3600" b="1" u="sng" dirty="0" smtClean="0"/>
              <a:t> my </a:t>
            </a:r>
            <a:r>
              <a:rPr lang="en-US" sz="3600" b="1" u="sng" dirty="0" err="1" smtClean="0"/>
              <a:t>downsitting</a:t>
            </a:r>
            <a:r>
              <a:rPr lang="en-US" sz="3600" b="1" u="sng" dirty="0" smtClean="0"/>
              <a:t> and mine uprising, thou </a:t>
            </a:r>
            <a:r>
              <a:rPr lang="en-US" sz="3600" b="1" u="sng" dirty="0" err="1" smtClean="0"/>
              <a:t>understandest</a:t>
            </a:r>
            <a:r>
              <a:rPr lang="en-US" sz="3600" b="1" u="sng" dirty="0" smtClean="0"/>
              <a:t> my thought afar off.</a:t>
            </a:r>
          </a:p>
          <a:p>
            <a:r>
              <a:rPr lang="en-US" sz="3600" baseline="30000" dirty="0" smtClean="0"/>
              <a:t>3 </a:t>
            </a:r>
            <a:r>
              <a:rPr lang="en-US" sz="3600" dirty="0" smtClean="0"/>
              <a:t>Thou </a:t>
            </a:r>
            <a:r>
              <a:rPr lang="en-US" sz="3600" dirty="0" err="1" smtClean="0"/>
              <a:t>compassest</a:t>
            </a:r>
            <a:r>
              <a:rPr lang="en-US" sz="3600" dirty="0" smtClean="0"/>
              <a:t> my path and my lying down, and art acquainted with all my ways.</a:t>
            </a:r>
          </a:p>
          <a:p>
            <a:r>
              <a:rPr lang="en-US" sz="3600" baseline="30000" dirty="0" smtClean="0"/>
              <a:t>4 </a:t>
            </a:r>
            <a:r>
              <a:rPr lang="en-US" sz="3600" dirty="0" smtClean="0"/>
              <a:t>For there is not a word in my tongue, but, lo, O </a:t>
            </a:r>
            <a:r>
              <a:rPr lang="en-US" sz="3600" cap="small" dirty="0" smtClean="0">
                <a:effectLst/>
              </a:rPr>
              <a:t>Lord</a:t>
            </a:r>
            <a:r>
              <a:rPr lang="en-US" sz="3600" dirty="0" smtClean="0"/>
              <a:t>, thou </a:t>
            </a:r>
            <a:r>
              <a:rPr lang="en-US" sz="3600" dirty="0" err="1" smtClean="0"/>
              <a:t>knowest</a:t>
            </a:r>
            <a:r>
              <a:rPr lang="en-US" sz="3600" dirty="0" smtClean="0"/>
              <a:t> it </a:t>
            </a:r>
            <a:r>
              <a:rPr lang="en-US" sz="3600" dirty="0" smtClean="0"/>
              <a:t>altogether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Remember the man that use to use verse 2 often</a:t>
            </a:r>
          </a:p>
          <a:p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In his prayers!</a:t>
            </a:r>
            <a:endParaRPr lang="en-US" sz="36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9906"/>
          </a:xfrm>
        </p:spPr>
      </p:pic>
    </p:spTree>
    <p:extLst>
      <p:ext uri="{BB962C8B-B14F-4D97-AF65-F5344CB8AC3E}">
        <p14:creationId xmlns:p14="http://schemas.microsoft.com/office/powerpoint/2010/main" val="24363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0"/>
            <a:ext cx="12386553" cy="6926094"/>
          </a:xfrm>
        </p:spPr>
      </p:pic>
    </p:spTree>
    <p:extLst>
      <p:ext uri="{BB962C8B-B14F-4D97-AF65-F5344CB8AC3E}">
        <p14:creationId xmlns:p14="http://schemas.microsoft.com/office/powerpoint/2010/main" val="124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36" y="116732"/>
            <a:ext cx="12044464" cy="6741268"/>
          </a:xfrm>
        </p:spPr>
        <p:txBody>
          <a:bodyPr/>
          <a:lstStyle/>
          <a:p>
            <a:r>
              <a:rPr lang="en-US" sz="4000" b="1" dirty="0" smtClean="0"/>
              <a:t>Proverbs </a:t>
            </a:r>
            <a:r>
              <a:rPr lang="en-US" sz="4000" b="1" dirty="0" smtClean="0"/>
              <a:t>22:6</a:t>
            </a:r>
            <a:endParaRPr lang="en-US" sz="4000" b="1" dirty="0" smtClean="0"/>
          </a:p>
          <a:p>
            <a:r>
              <a:rPr lang="en-US" sz="4000" b="1" baseline="30000" dirty="0" smtClean="0"/>
              <a:t>6 </a:t>
            </a:r>
            <a:r>
              <a:rPr lang="en-US" sz="4000" b="1" dirty="0" smtClean="0"/>
              <a:t>Train up a child in the way he should go: and when he is old, he will not depart from it</a:t>
            </a:r>
            <a:r>
              <a:rPr lang="en-US" sz="4000" b="1" dirty="0" smtClean="0"/>
              <a:t>.</a:t>
            </a:r>
          </a:p>
          <a:p>
            <a:endParaRPr lang="en-US" sz="4000" b="1" dirty="0"/>
          </a:p>
          <a:p>
            <a:r>
              <a:rPr lang="en-US" sz="4000" b="1" u="sng" dirty="0" smtClean="0">
                <a:solidFill>
                  <a:srgbClr val="0070C0"/>
                </a:solidFill>
              </a:rPr>
              <a:t>Remember the man that use to sing:</a:t>
            </a:r>
          </a:p>
          <a:p>
            <a:r>
              <a:rPr lang="en-US" sz="4000" b="1" u="sng" dirty="0" smtClean="0">
                <a:solidFill>
                  <a:srgbClr val="0070C0"/>
                </a:solidFill>
              </a:rPr>
              <a:t>“My name is written in the book…”</a:t>
            </a:r>
          </a:p>
          <a:p>
            <a:endParaRPr lang="en-US" sz="4000" b="1" dirty="0"/>
          </a:p>
          <a:p>
            <a:r>
              <a:rPr lang="en-US" sz="4000" b="1" dirty="0" smtClean="0"/>
              <a:t>Is yours?    Be a good example!</a:t>
            </a:r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" y="194553"/>
            <a:ext cx="12104450" cy="6663447"/>
          </a:xfrm>
        </p:spPr>
      </p:pic>
    </p:spTree>
    <p:extLst>
      <p:ext uri="{BB962C8B-B14F-4D97-AF65-F5344CB8AC3E}">
        <p14:creationId xmlns:p14="http://schemas.microsoft.com/office/powerpoint/2010/main" val="30817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46"/>
            <a:ext cx="12191999" cy="6783354"/>
          </a:xfrm>
        </p:spPr>
      </p:pic>
    </p:spTree>
    <p:extLst>
      <p:ext uri="{BB962C8B-B14F-4D97-AF65-F5344CB8AC3E}">
        <p14:creationId xmlns:p14="http://schemas.microsoft.com/office/powerpoint/2010/main" val="28405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Proverbs 6:20-23King James Version (KJV)</a:t>
            </a:r>
          </a:p>
          <a:p>
            <a:r>
              <a:rPr lang="en-US" baseline="30000" dirty="0" smtClean="0"/>
              <a:t>20 </a:t>
            </a:r>
            <a:r>
              <a:rPr lang="en-US" dirty="0" smtClean="0"/>
              <a:t>My son, keep thy father's commandment, and forsake not the law of thy mother:</a:t>
            </a:r>
          </a:p>
          <a:p>
            <a:r>
              <a:rPr lang="en-US" baseline="30000" dirty="0" smtClean="0"/>
              <a:t>21 </a:t>
            </a:r>
            <a:r>
              <a:rPr lang="en-US" dirty="0" smtClean="0"/>
              <a:t>Bind them continually upon thine heart, and tie them about thy neck.</a:t>
            </a:r>
          </a:p>
          <a:p>
            <a:r>
              <a:rPr lang="en-US" baseline="30000" dirty="0" smtClean="0"/>
              <a:t>22 </a:t>
            </a:r>
            <a:r>
              <a:rPr lang="en-US" dirty="0" smtClean="0"/>
              <a:t>When thou </a:t>
            </a:r>
            <a:r>
              <a:rPr lang="en-US" dirty="0" err="1" smtClean="0"/>
              <a:t>goest</a:t>
            </a:r>
            <a:r>
              <a:rPr lang="en-US" dirty="0" smtClean="0"/>
              <a:t>, it shall lead thee; when thou </a:t>
            </a:r>
            <a:r>
              <a:rPr lang="en-US" dirty="0" err="1" smtClean="0"/>
              <a:t>sleepest</a:t>
            </a:r>
            <a:r>
              <a:rPr lang="en-US" dirty="0" smtClean="0"/>
              <a:t>, it shall keep thee; and when thou </a:t>
            </a:r>
            <a:r>
              <a:rPr lang="en-US" dirty="0" err="1" smtClean="0"/>
              <a:t>awakest</a:t>
            </a:r>
            <a:r>
              <a:rPr lang="en-US" dirty="0" smtClean="0"/>
              <a:t>, it shall talk with thee.</a:t>
            </a:r>
          </a:p>
          <a:p>
            <a:r>
              <a:rPr lang="en-US" baseline="30000" dirty="0" smtClean="0"/>
              <a:t>23 </a:t>
            </a:r>
            <a:r>
              <a:rPr lang="en-US" dirty="0" smtClean="0"/>
              <a:t>For the commandment is a lamp; and the law is light; and reproofs of instruction are the way of life: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Fathers!  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Leader</a:t>
            </a:r>
          </a:p>
          <a:p>
            <a:r>
              <a:rPr lang="en-US" dirty="0" smtClean="0"/>
              <a:t>An Instructor</a:t>
            </a:r>
          </a:p>
          <a:p>
            <a:r>
              <a:rPr lang="en-US" dirty="0" smtClean="0"/>
              <a:t>An Example</a:t>
            </a:r>
          </a:p>
          <a:p>
            <a:r>
              <a:rPr lang="en-US" dirty="0" smtClean="0"/>
              <a:t>A Worker</a:t>
            </a:r>
          </a:p>
          <a:p>
            <a:r>
              <a:rPr lang="en-US" dirty="0" smtClean="0"/>
              <a:t>A Shepherd</a:t>
            </a:r>
          </a:p>
          <a:p>
            <a:r>
              <a:rPr lang="en-US" dirty="0" smtClean="0"/>
              <a:t>A man of wisdom</a:t>
            </a:r>
          </a:p>
          <a:p>
            <a:r>
              <a:rPr lang="en-US" dirty="0" smtClean="0"/>
              <a:t>A man of God</a:t>
            </a:r>
          </a:p>
          <a:p>
            <a:r>
              <a:rPr lang="en-US" dirty="0" smtClean="0"/>
              <a:t>A man of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89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5" y="103829"/>
            <a:ext cx="11577536" cy="6549890"/>
          </a:xfrm>
        </p:spPr>
        <p:txBody>
          <a:bodyPr/>
          <a:lstStyle/>
          <a:p>
            <a:r>
              <a:rPr lang="en-US" sz="4000" b="1" dirty="0" smtClean="0"/>
              <a:t>Psalm </a:t>
            </a:r>
            <a:r>
              <a:rPr lang="en-US" sz="4000" b="1" dirty="0" smtClean="0"/>
              <a:t>127:4-5</a:t>
            </a:r>
            <a:endParaRPr lang="en-US" sz="4000" b="1" dirty="0" smtClean="0"/>
          </a:p>
          <a:p>
            <a:r>
              <a:rPr lang="en-US" sz="4000" b="1" baseline="30000" dirty="0" smtClean="0"/>
              <a:t>4 </a:t>
            </a:r>
            <a:r>
              <a:rPr lang="en-US" sz="4000" b="1" dirty="0" smtClean="0"/>
              <a:t>As arrows are in the hand of a mighty man; so are children of the youth.</a:t>
            </a:r>
          </a:p>
          <a:p>
            <a:r>
              <a:rPr lang="en-US" sz="4000" b="1" baseline="30000" dirty="0" smtClean="0"/>
              <a:t>5 </a:t>
            </a:r>
            <a:r>
              <a:rPr lang="en-US" sz="4000" b="1" dirty="0" smtClean="0"/>
              <a:t>Happy is the man that hath his quiver full of them: they shall not be ashamed, but they shall speak with the enemies in the gate.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21"/>
            <a:ext cx="12120663" cy="6780179"/>
          </a:xfrm>
        </p:spPr>
      </p:pic>
    </p:spTree>
    <p:extLst>
      <p:ext uri="{BB962C8B-B14F-4D97-AF65-F5344CB8AC3E}">
        <p14:creationId xmlns:p14="http://schemas.microsoft.com/office/powerpoint/2010/main" val="17931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42" y="337293"/>
            <a:ext cx="11535384" cy="642343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If you are not a Christian,</a:t>
            </a:r>
          </a:p>
          <a:p>
            <a:r>
              <a:rPr lang="en-US" sz="4400" dirty="0" smtClean="0"/>
              <a:t>Won’t you become one today?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Hear God’s Word. Rom. 10:17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Believe Jesus is God’s Son. John 8:24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Repent.  Acts 2:38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Confess Christ. Matt. 10:32,33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Be Baptized. Acts 22:16</a:t>
            </a:r>
          </a:p>
          <a:p>
            <a:endParaRPr lang="en-US" sz="4400" dirty="0"/>
          </a:p>
          <a:p>
            <a:r>
              <a:rPr lang="en-US" sz="4400" dirty="0" smtClean="0"/>
              <a:t>If you are an unfaithful Christian,</a:t>
            </a:r>
          </a:p>
          <a:p>
            <a:r>
              <a:rPr lang="en-US" sz="4400" dirty="0" smtClean="0"/>
              <a:t>Ask God’s forgiveness and let us</a:t>
            </a:r>
          </a:p>
          <a:p>
            <a:r>
              <a:rPr lang="en-US" sz="4400" dirty="0" smtClean="0"/>
              <a:t>Pray for you to be restored to the Lord!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Acts 8: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320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Abraham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Gen. 18:19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1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51" y="288654"/>
            <a:ext cx="10515600" cy="6394247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sz="3600" dirty="0" smtClean="0">
                <a:hlinkClick r:id="rId2"/>
              </a:rPr>
              <a:t>Genesis 18:19</a:t>
            </a:r>
            <a:endParaRPr lang="en-US" sz="3600" dirty="0" smtClean="0"/>
          </a:p>
          <a:p>
            <a:r>
              <a:rPr lang="en-US" sz="3600" b="1" u="sng" dirty="0" smtClean="0">
                <a:solidFill>
                  <a:srgbClr val="FF0000"/>
                </a:solidFill>
              </a:rPr>
              <a:t>For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I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know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him</a:t>
            </a:r>
            <a:r>
              <a:rPr lang="en-US" sz="3600" dirty="0" smtClean="0"/>
              <a:t>, that he will command his children and his household after </a:t>
            </a:r>
            <a:r>
              <a:rPr lang="en-US" sz="3600" b="1" dirty="0" smtClean="0">
                <a:solidFill>
                  <a:srgbClr val="FF0000"/>
                </a:solidFill>
              </a:rPr>
              <a:t>him</a:t>
            </a:r>
            <a:r>
              <a:rPr lang="en-US" sz="3600" dirty="0" smtClean="0"/>
              <a:t>, and they shall keep the way of the Lord, to do justice and judgment; that the Lord may bring upon Abraham that which he hath spoken of </a:t>
            </a:r>
            <a:r>
              <a:rPr lang="en-US" sz="3600" b="1" dirty="0" smtClean="0">
                <a:solidFill>
                  <a:srgbClr val="FF0000"/>
                </a:solidFill>
              </a:rPr>
              <a:t>him</a:t>
            </a:r>
            <a:r>
              <a:rPr lang="en-US" sz="3600" dirty="0" smtClean="0"/>
              <a:t>.</a:t>
            </a:r>
          </a:p>
          <a:p>
            <a:r>
              <a:rPr lang="en-US" sz="3600" b="1" u="sng" dirty="0" smtClean="0">
                <a:solidFill>
                  <a:srgbClr val="7030A0"/>
                </a:solidFill>
              </a:rPr>
              <a:t>Genesis 22:12</a:t>
            </a:r>
          </a:p>
          <a:p>
            <a:r>
              <a:rPr lang="en-US" sz="3600" baseline="30000" dirty="0" smtClean="0"/>
              <a:t>12 </a:t>
            </a:r>
            <a:r>
              <a:rPr lang="en-US" sz="3600" dirty="0" smtClean="0"/>
              <a:t>And he said, Lay not thine hand upon the lad, neither do thou any thing unto him: </a:t>
            </a:r>
            <a:r>
              <a:rPr lang="en-US" sz="3600" b="1" u="sng" dirty="0" smtClean="0">
                <a:solidFill>
                  <a:srgbClr val="7030A0"/>
                </a:solidFill>
              </a:rPr>
              <a:t>for now I know </a:t>
            </a:r>
            <a:r>
              <a:rPr lang="en-US" sz="3600" dirty="0" smtClean="0"/>
              <a:t>that thou </a:t>
            </a:r>
            <a:r>
              <a:rPr lang="en-US" sz="3600" dirty="0" err="1" smtClean="0"/>
              <a:t>fearest</a:t>
            </a:r>
            <a:r>
              <a:rPr lang="en-US" sz="3600" dirty="0" smtClean="0"/>
              <a:t> God, seeing thou hast not withheld thy son, thine only son from me.</a:t>
            </a:r>
          </a:p>
          <a:p>
            <a:r>
              <a:rPr lang="en-US" sz="3600" dirty="0" smtClean="0"/>
              <a:t>  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87" y="298381"/>
            <a:ext cx="11389468" cy="629697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We want to notice 2 things that God told</a:t>
            </a:r>
          </a:p>
          <a:p>
            <a:r>
              <a:rPr lang="en-US" sz="5400" b="1" dirty="0" smtClean="0"/>
              <a:t>Abraham to do: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8162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45" y="220560"/>
            <a:ext cx="11681298" cy="6637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u="sng" dirty="0" smtClean="0">
                <a:solidFill>
                  <a:srgbClr val="7030A0"/>
                </a:solidFill>
              </a:rPr>
              <a:t>1.  Leave his father’s house.   Gen. 12:1-3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He didn’t know where he was going.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He showed complete trust and faith and obedience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to God. He packed up and did God’s bidding!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Heb. 11:8-10 By faith Abraham, when he was called to go out into a place which he should after receive for an inheritance, obeyed; and he went out, not knowing whither he went.</a:t>
            </a:r>
          </a:p>
          <a:p>
            <a:r>
              <a:rPr lang="en-US" sz="3600" baseline="30000" dirty="0" smtClean="0"/>
              <a:t>9 </a:t>
            </a:r>
            <a:r>
              <a:rPr lang="en-US" sz="3600" dirty="0" smtClean="0"/>
              <a:t>By faith he sojourned in the land of promise, as in a strange country, dwelling in tabernacles with Isaac and Jacob, the heirs with him of the same promise:</a:t>
            </a:r>
          </a:p>
          <a:p>
            <a:r>
              <a:rPr lang="en-US" sz="3600" baseline="30000" dirty="0" smtClean="0"/>
              <a:t>10 </a:t>
            </a:r>
            <a:r>
              <a:rPr lang="en-US" sz="3600" dirty="0" smtClean="0"/>
              <a:t>For he looked for a city which hath foundations, whose builder and maker is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1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7" y="0"/>
            <a:ext cx="11984477" cy="6858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#2  Abraham was told to offer his only son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Issac</a:t>
            </a:r>
            <a:r>
              <a:rPr lang="en-US" sz="3600" b="1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Gen. 22:1ff.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a.  His faith is powerful.   </a:t>
            </a:r>
            <a:endParaRPr lang="en-US" sz="3600" dirty="0"/>
          </a:p>
          <a:p>
            <a:r>
              <a:rPr lang="en-US" sz="3600" dirty="0" smtClean="0"/>
              <a:t>      b.  He didn’t waver.  He had complete confidence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in God.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c.  What he truly believed: </a:t>
            </a:r>
            <a:r>
              <a:rPr lang="en-US" sz="4000" b="1" u="sng" dirty="0" smtClean="0">
                <a:solidFill>
                  <a:srgbClr val="FF0000"/>
                </a:solidFill>
              </a:rPr>
              <a:t>Heb. 11:17-19   </a:t>
            </a:r>
            <a:r>
              <a:rPr lang="en-US" sz="3600" baseline="30000" dirty="0" smtClean="0"/>
              <a:t>17 </a:t>
            </a:r>
            <a:r>
              <a:rPr lang="en-US" sz="3600" dirty="0" smtClean="0"/>
              <a:t>By faith Abraham, when he was tried, offered up Isaac: and he that had received the promises offered up his only begotten son,</a:t>
            </a:r>
          </a:p>
          <a:p>
            <a:r>
              <a:rPr lang="en-US" sz="3600" baseline="30000" dirty="0" smtClean="0"/>
              <a:t>18 </a:t>
            </a:r>
            <a:r>
              <a:rPr lang="en-US" sz="3600" dirty="0" smtClean="0"/>
              <a:t>Of whom it was said, That in Isaac shall thy seed be called:</a:t>
            </a:r>
          </a:p>
          <a:p>
            <a:r>
              <a:rPr lang="en-US" sz="3600" baseline="30000" dirty="0" smtClean="0"/>
              <a:t>19 </a:t>
            </a:r>
            <a:r>
              <a:rPr lang="en-US" sz="3600" dirty="0" smtClean="0"/>
              <a:t>Accounting that God was able to raise him up, even from the dead; from whence also he received him in a figure.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2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We want to be more like Faithful Abraham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God speaks so often to those who are Fathers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841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" y="103830"/>
            <a:ext cx="11887199" cy="6754170"/>
          </a:xfrm>
        </p:spPr>
      </p:pic>
    </p:spTree>
    <p:extLst>
      <p:ext uri="{BB962C8B-B14F-4D97-AF65-F5344CB8AC3E}">
        <p14:creationId xmlns:p14="http://schemas.microsoft.com/office/powerpoint/2010/main" val="895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345</Words>
  <Application>Microsoft Office PowerPoint</Application>
  <PresentationFormat>Widescreen</PresentationFormat>
  <Paragraphs>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Abraham</vt:lpstr>
      <vt:lpstr>PowerPoint Presentation</vt:lpstr>
      <vt:lpstr>PowerPoint Presentation</vt:lpstr>
      <vt:lpstr>PowerPoint Presentation</vt:lpstr>
      <vt:lpstr>PowerPoint Presentation</vt:lpstr>
      <vt:lpstr>We want to be more like Faithful Abraham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Fathers!   Be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mac</cp:lastModifiedBy>
  <cp:revision>17</cp:revision>
  <cp:lastPrinted>2017-06-15T11:37:18Z</cp:lastPrinted>
  <dcterms:created xsi:type="dcterms:W3CDTF">2017-06-15T11:07:50Z</dcterms:created>
  <dcterms:modified xsi:type="dcterms:W3CDTF">2017-06-17T23:17:44Z</dcterms:modified>
</cp:coreProperties>
</file>