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64" r:id="rId4"/>
    <p:sldId id="271" r:id="rId5"/>
    <p:sldId id="260" r:id="rId6"/>
    <p:sldId id="269" r:id="rId7"/>
    <p:sldId id="262" r:id="rId8"/>
    <p:sldId id="26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8"/>
    <p:restoredTop sz="94599"/>
  </p:normalViewPr>
  <p:slideViewPr>
    <p:cSldViewPr snapToGrid="0" snapToObjects="1">
      <p:cViewPr varScale="1">
        <p:scale>
          <a:sx n="75" d="100"/>
          <a:sy n="75" d="100"/>
        </p:scale>
        <p:origin x="-7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7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20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42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593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4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2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5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65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82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62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882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33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0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F728CE-6ABE-744F-B6BC-EBE7807014D8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64C2D6F-DD40-8745-93EA-B66B7255A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315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86B70-E15A-274A-85C1-3DF46C9B4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721895"/>
            <a:ext cx="10572000" cy="2627593"/>
          </a:xfrm>
        </p:spPr>
        <p:txBody>
          <a:bodyPr/>
          <a:lstStyle/>
          <a:p>
            <a:pPr algn="ctr"/>
            <a:r>
              <a:rPr lang="en-US" sz="12000" dirty="0" smtClean="0"/>
              <a:t>Finish Strong</a:t>
            </a:r>
            <a:endParaRPr lang="en-US" sz="12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8F29E8-C5D7-1D4A-BD52-1D9AB0CB6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1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3C89AE-DBB6-FE44-A6C9-9E0864C99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4FD225E-2DF6-8948-A7A6-9B6E1927C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A67E26D-5BD8-3743-AF96-64C5FAE9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714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Judas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/>
          <a:lstStyle/>
          <a:p>
            <a:pPr lvl="1"/>
            <a:r>
              <a:rPr lang="en-US" sz="3600" dirty="0"/>
              <a:t>Matthew 26:14-16; 47-56; 27:3-5 (NKJV)</a:t>
            </a:r>
          </a:p>
          <a:p>
            <a:pPr lvl="2"/>
            <a:r>
              <a:rPr lang="en-US" sz="3200" dirty="0"/>
              <a:t>14. “Then one of the twelve, called Judas Iscariot, went to the chief priests </a:t>
            </a:r>
          </a:p>
          <a:p>
            <a:pPr lvl="2"/>
            <a:r>
              <a:rPr lang="en-US" sz="3200" dirty="0"/>
              <a:t>15. and said, ‘What are you willing to give me if I deliver Him to you?’ And they counted out to him thirty pieces of silver.</a:t>
            </a:r>
          </a:p>
          <a:p>
            <a:pPr lvl="2"/>
            <a:r>
              <a:rPr lang="en-US" sz="3200" dirty="0"/>
              <a:t>16. So from that time he sought opportunity to betray Him.”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A7BC0F-0C66-0148-8F6C-130C311E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6378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BA20F8-2E81-044A-A8C7-061C12B5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51" y="0"/>
            <a:ext cx="1029729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63183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F3C08-85D4-FA47-835F-5B75B870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80A3C-795E-F641-8865-CA28A9B6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Luke 22:54-62 (NKJV)</a:t>
            </a:r>
          </a:p>
          <a:p>
            <a:r>
              <a:rPr lang="en-US" sz="3600" dirty="0"/>
              <a:t>2 Peter 1:12-15 (NASV)</a:t>
            </a:r>
          </a:p>
          <a:p>
            <a:pPr lvl="1"/>
            <a:r>
              <a:rPr lang="en-US" sz="3200" b="1" baseline="30000" dirty="0"/>
              <a:t>12 </a:t>
            </a:r>
            <a:r>
              <a:rPr lang="en-US" sz="3200" dirty="0"/>
              <a:t>Therefore, I will always be ready to remind you of these things, even though you </a:t>
            </a:r>
            <a:r>
              <a:rPr lang="en-US" sz="3200" i="1" dirty="0"/>
              <a:t>already </a:t>
            </a:r>
            <a:r>
              <a:rPr lang="en-US" sz="3200" dirty="0"/>
              <a:t>know </a:t>
            </a:r>
            <a:r>
              <a:rPr lang="en-US" sz="3200" i="1" dirty="0"/>
              <a:t>them</a:t>
            </a:r>
            <a:r>
              <a:rPr lang="en-US" sz="3200" dirty="0"/>
              <a:t>, and have been established in the truth which is present with </a:t>
            </a:r>
            <a:r>
              <a:rPr lang="en-US" sz="3200" i="1" dirty="0"/>
              <a:t>you</a:t>
            </a:r>
            <a:r>
              <a:rPr lang="en-US" sz="3200" dirty="0"/>
              <a:t>. </a:t>
            </a:r>
            <a:r>
              <a:rPr lang="en-US" sz="3200" b="1" baseline="30000" dirty="0"/>
              <a:t>13 </a:t>
            </a:r>
            <a:r>
              <a:rPr lang="en-US" sz="3200" dirty="0"/>
              <a:t>I consider it right, as long as I am in this </a:t>
            </a:r>
            <a:r>
              <a:rPr lang="en-US" sz="3200" i="1" dirty="0"/>
              <a:t>earthly</a:t>
            </a:r>
            <a:r>
              <a:rPr lang="en-US" sz="3200" dirty="0"/>
              <a:t> dwelling, to stir you up by way of reminder, </a:t>
            </a:r>
            <a:r>
              <a:rPr lang="en-US" sz="3200" b="1" baseline="30000" dirty="0"/>
              <a:t>14 </a:t>
            </a:r>
            <a:r>
              <a:rPr lang="en-US" sz="3200" dirty="0"/>
              <a:t>knowing that the laying aside of my </a:t>
            </a:r>
            <a:r>
              <a:rPr lang="en-US" sz="3200" i="1" dirty="0"/>
              <a:t>earthly</a:t>
            </a:r>
            <a:r>
              <a:rPr lang="en-US" sz="3200" dirty="0"/>
              <a:t> dwelling is imminent, as also our Lord Jesus Christ has made clear to me. </a:t>
            </a:r>
            <a:r>
              <a:rPr lang="en-US" sz="3200" b="1" baseline="30000" dirty="0"/>
              <a:t>15 </a:t>
            </a:r>
            <a:r>
              <a:rPr lang="en-US" sz="3200" dirty="0"/>
              <a:t>And I will also be diligent that at any time after my departure you will be able to call these things to mind.</a:t>
            </a:r>
          </a:p>
        </p:txBody>
      </p:sp>
    </p:spTree>
    <p:extLst>
      <p:ext uri="{BB962C8B-B14F-4D97-AF65-F5344CB8AC3E}">
        <p14:creationId xmlns="" xmlns:p14="http://schemas.microsoft.com/office/powerpoint/2010/main" val="3438972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7675"/>
            <a:ext cx="10572750" cy="969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0CFD33-B1D9-6F46-B416-0D3F712F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1E2BE9-923D-E442-8884-6831DEFE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5C266F-2076-1342-A24C-7E558D5E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Arrest at Gethsemane</a:t>
            </a:r>
          </a:p>
          <a:p>
            <a:pPr lvl="1"/>
            <a:r>
              <a:rPr lang="en-US" sz="2800" dirty="0"/>
              <a:t>Mark 14:43-52</a:t>
            </a:r>
          </a:p>
          <a:p>
            <a:r>
              <a:rPr lang="en-US" sz="3200" dirty="0"/>
              <a:t>Appearance before Sanhedrin</a:t>
            </a:r>
          </a:p>
          <a:p>
            <a:pPr lvl="1"/>
            <a:r>
              <a:rPr lang="en-US" sz="2800" dirty="0"/>
              <a:t>Matthew 26:57-68; John 18:12-14, 19-24</a:t>
            </a:r>
          </a:p>
          <a:p>
            <a:r>
              <a:rPr lang="en-US" sz="3200" dirty="0"/>
              <a:t>Trial by Pilate (governor of Judaea)</a:t>
            </a:r>
          </a:p>
          <a:p>
            <a:pPr lvl="1"/>
            <a:r>
              <a:rPr lang="en-US" sz="2800" dirty="0"/>
              <a:t>Luke 23:1-16</a:t>
            </a:r>
          </a:p>
          <a:p>
            <a:r>
              <a:rPr lang="en-US" sz="3200" dirty="0"/>
              <a:t>Pilot fails to act</a:t>
            </a:r>
            <a:endParaRPr lang="en-US" sz="2800" dirty="0"/>
          </a:p>
          <a:p>
            <a:pPr lvl="1"/>
            <a:r>
              <a:rPr lang="en-US" sz="2800" dirty="0"/>
              <a:t>John 19:4-16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0820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Jesus on the Cross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00300"/>
            <a:ext cx="10554574" cy="4457700"/>
          </a:xfrm>
        </p:spPr>
        <p:txBody>
          <a:bodyPr>
            <a:normAutofit/>
          </a:bodyPr>
          <a:lstStyle/>
          <a:p>
            <a:r>
              <a:rPr lang="en-US" sz="3600" dirty="0"/>
              <a:t>Crucifixion begins</a:t>
            </a:r>
          </a:p>
          <a:p>
            <a:pPr lvl="1"/>
            <a:r>
              <a:rPr lang="en-US" sz="3200" dirty="0"/>
              <a:t>Matthew 27:27-31</a:t>
            </a:r>
          </a:p>
          <a:p>
            <a:r>
              <a:rPr lang="en-US" sz="3600" dirty="0"/>
              <a:t>Jesus on the cross</a:t>
            </a:r>
          </a:p>
          <a:p>
            <a:pPr lvl="1"/>
            <a:r>
              <a:rPr lang="en-US" sz="3200" dirty="0"/>
              <a:t>Mark 15:21-28</a:t>
            </a:r>
          </a:p>
          <a:p>
            <a:r>
              <a:rPr lang="en-US" sz="3600" dirty="0"/>
              <a:t>Death of Jesus</a:t>
            </a:r>
          </a:p>
          <a:p>
            <a:pPr lvl="1"/>
            <a:r>
              <a:rPr lang="en-US" sz="3200" dirty="0"/>
              <a:t>John </a:t>
            </a:r>
            <a:r>
              <a:rPr lang="en-US" sz="3200" dirty="0" smtClean="0"/>
              <a:t>19:28-37 – “It is finished”</a:t>
            </a:r>
            <a:endParaRPr lang="en-US" sz="3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008FBF-2C6B-2E47-91BA-FD14A17F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1" y="-7549"/>
            <a:ext cx="10371674" cy="6865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348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{F2B9FF9F-D00B-BB47-899B-FE60794D6944}tf10001121</Template>
  <TotalTime>540</TotalTime>
  <Words>144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Quotable</vt:lpstr>
      <vt:lpstr>Finish Strong</vt:lpstr>
      <vt:lpstr>Slide 2</vt:lpstr>
      <vt:lpstr>Judas</vt:lpstr>
      <vt:lpstr>Slide 4</vt:lpstr>
      <vt:lpstr>Peter</vt:lpstr>
      <vt:lpstr>Slide 6</vt:lpstr>
      <vt:lpstr>Jesus</vt:lpstr>
      <vt:lpstr>Jesus on the Cross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Finishing</dc:title>
  <dc:creator>Microsoft Office User</dc:creator>
  <cp:lastModifiedBy>Britt</cp:lastModifiedBy>
  <cp:revision>11</cp:revision>
  <dcterms:created xsi:type="dcterms:W3CDTF">2018-08-21T13:18:38Z</dcterms:created>
  <dcterms:modified xsi:type="dcterms:W3CDTF">2018-08-26T21:37:30Z</dcterms:modified>
</cp:coreProperties>
</file>