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0" autoAdjust="0"/>
    <p:restoredTop sz="94660"/>
  </p:normalViewPr>
  <p:slideViewPr>
    <p:cSldViewPr snapToGrid="0">
      <p:cViewPr varScale="1">
        <p:scale>
          <a:sx n="49" d="100"/>
          <a:sy n="49" d="100"/>
        </p:scale>
        <p:origin x="6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76EE9-A14A-42BD-B95E-0316CBCD0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86A5FD-6BF1-40BC-8C65-4B23C10DD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BF6BD-FB22-4531-86C8-267F0212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8AED9-B5A0-4AA4-B547-C09C40C33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B2632-A4B2-4436-948F-4566A6AB1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2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4F37-503A-4AF8-B909-F62B329ED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E72401-D822-4A13-BA3E-3863AAE79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E4ABA-0F5B-4C0A-9271-9649528F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14A0B-3F2C-4EEC-AE40-F865186B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0507A-65D5-45D3-B326-759909498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7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CB86C2-48D2-40DB-A172-E3E2DFB7B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00F8A-D8B8-4ED4-8F9E-B3353A40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4A7DE-32A4-4E26-B479-2B3D15B01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E2C85-7665-4436-92DE-47203E8C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8A05A-44D4-471C-A198-0FA06E7A0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8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FE5D0-C2FB-471F-BAE5-09264AAF3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60876-ECB6-4D3E-80A7-B0B9936CA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01BF0-DED6-4BA1-AD1E-6EDA635A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8229F-1A40-4C4A-9E90-20F565770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D759D-0341-40DD-95CE-76E436FA1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F0750-FF2F-410F-AF26-D0DCC502C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3611A7-92A7-4FD6-91D8-BB8395C7D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D6808-24B2-4C97-8C86-663FF2D0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54FA5-0DE9-47A3-928E-ABFEE7EF3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E469A-5091-42CD-A1A2-1E1D059C9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3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C445-13FB-4A42-95CC-F23A0FA05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BD635-6D01-4792-A04C-11154AE9F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4A3BCA-5E26-4AF1-A7E3-DF129C891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B8D46-244C-4BAC-9622-AB7A73DE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B4D47-F235-4C64-8B1C-5ECF9748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2D93AE-C443-4F13-9877-1894226B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5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C0FB-14D1-47E3-862F-48317197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61D1B-D6C6-4079-8CE6-A8534015A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17DF8-0AA8-4CD9-8A4C-5F1DB75C0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B0F6E-9C29-4D80-B3C9-AF3181BB9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BE918E-7B11-4978-A5E9-F3B9DE240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0CC3E0-3552-4E85-A426-A4347679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1EB30F-7EC2-4362-A1B1-10E47ED1C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A288BF-A0B8-4D22-A0C1-DE6D47980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5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1F3A-5D6C-44A3-97EF-C7B31DF4A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8F1F00-1F5F-4D68-AE8A-11019400C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AEFD72-A2CE-477B-8D92-D645EA4B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DD118-297A-4BF7-A178-9C8E30F84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3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7B7CC-70B7-4921-9489-6E1F9E6E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DE2F78-2ADB-4B9E-89D6-57932986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6C0BA-92CD-446A-A933-721FBE18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3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8725C-A7CA-4E36-93A0-6EF1551B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C7DE9-4816-4531-80F3-77644CB25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0B140-A911-45EC-8F1B-3EBC6B895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7550D-D186-4523-93CC-3499E861F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87F237-6A49-4416-B1FE-B8313425C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F1F5E-5244-4CEC-967E-31A023A60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7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2C019-DD3E-43C6-9931-B607D1A14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D66B0-854B-4588-AE65-BDBCF9A59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09120-53B0-4F7B-BFF4-5FC3349FF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0CC81-4E7C-4994-8D7C-746A597F7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5064-8D4A-4987-95FE-C0027DF7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38A95-90B3-4EEC-9902-2E820B3D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5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8C9D4-4181-4E43-8534-B00BAAC04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33454-769E-4E04-AC2F-D8C367DE4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178A5-6417-48B7-9A3C-3E1E0CB72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2E097-9C1E-4643-8756-F488FBDA784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FD45F-447E-4B26-9400-181BCD4B23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05AB1-7354-4305-9980-B8528E3965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83EE9-C916-406B-9199-130BA8B4D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99F32-2FE3-4FC4-AE28-E3F36F39B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A912F-DB7A-42E0-B15D-15AF155108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D4A3D803-7DCA-4DE2-B3B8-CDBC356A2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79CC0F-96EE-4071-8577-37711850BC92}"/>
              </a:ext>
            </a:extLst>
          </p:cNvPr>
          <p:cNvSpPr txBox="1"/>
          <p:nvPr/>
        </p:nvSpPr>
        <p:spPr>
          <a:xfrm>
            <a:off x="224287" y="914400"/>
            <a:ext cx="118354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forgive us our debts, as we forgive our debtors”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72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D4A3D803-7DCA-4DE2-B3B8-CDBC356A2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8451"/>
            <a:ext cx="5000017" cy="465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79CC0F-96EE-4071-8577-37711850BC92}"/>
              </a:ext>
            </a:extLst>
          </p:cNvPr>
          <p:cNvSpPr txBox="1"/>
          <p:nvPr/>
        </p:nvSpPr>
        <p:spPr>
          <a:xfrm>
            <a:off x="5369669" y="2393004"/>
            <a:ext cx="682233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orgive us our debts”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can forsake us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can forgive us</a:t>
            </a:r>
          </a:p>
          <a:p>
            <a:pPr algn="ctr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“As we forgive our debtors”</a:t>
            </a:r>
          </a:p>
          <a:p>
            <a:pPr algn="ctr"/>
            <a:r>
              <a:rPr lang="en-US" sz="28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Releases me from the past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Restores relationships</a:t>
            </a:r>
            <a:r>
              <a:rPr lang="en-US" sz="28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</a:t>
            </a:r>
            <a:endParaRPr lang="en-US" sz="2800" dirty="0">
              <a:solidFill>
                <a:srgbClr val="00B0F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D712B5-3A16-4FFC-AD37-47916E59F9D7}"/>
              </a:ext>
            </a:extLst>
          </p:cNvPr>
          <p:cNvSpPr txBox="1"/>
          <p:nvPr/>
        </p:nvSpPr>
        <p:spPr>
          <a:xfrm>
            <a:off x="739302" y="447472"/>
            <a:ext cx="1009731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FORGIVE LIKE CHRIST</a:t>
            </a:r>
          </a:p>
          <a:p>
            <a:pPr algn="ctr"/>
            <a:r>
              <a:rPr lang="en-US" sz="2800" b="1" dirty="0">
                <a:solidFill>
                  <a:srgbClr val="0070C0"/>
                </a:solidFill>
                <a:latin typeface="Castellar" panose="020A0402060406010301" pitchFamily="18" charset="0"/>
              </a:rPr>
              <a:t>MATT 6.9-13</a:t>
            </a:r>
          </a:p>
        </p:txBody>
      </p:sp>
    </p:spTree>
    <p:extLst>
      <p:ext uri="{BB962C8B-B14F-4D97-AF65-F5344CB8AC3E}">
        <p14:creationId xmlns:p14="http://schemas.microsoft.com/office/powerpoint/2010/main" val="3667046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2EBC40-2311-4612-9051-F50B39416D28}"/>
              </a:ext>
            </a:extLst>
          </p:cNvPr>
          <p:cNvSpPr txBox="1"/>
          <p:nvPr/>
        </p:nvSpPr>
        <p:spPr>
          <a:xfrm>
            <a:off x="0" y="2057400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I forgive someone who refuses to repent?</a:t>
            </a:r>
          </a:p>
        </p:txBody>
      </p:sp>
    </p:spTree>
    <p:extLst>
      <p:ext uri="{BB962C8B-B14F-4D97-AF65-F5344CB8AC3E}">
        <p14:creationId xmlns:p14="http://schemas.microsoft.com/office/powerpoint/2010/main" val="31041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55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Castellar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 Chumbley</dc:creator>
  <cp:lastModifiedBy>Buc Chumbley</cp:lastModifiedBy>
  <cp:revision>7</cp:revision>
  <dcterms:created xsi:type="dcterms:W3CDTF">2019-05-01T19:33:02Z</dcterms:created>
  <dcterms:modified xsi:type="dcterms:W3CDTF">2020-03-04T19:20:11Z</dcterms:modified>
</cp:coreProperties>
</file>