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6"/>
  </p:handoutMasterIdLst>
  <p:sldIdLst>
    <p:sldId id="256" r:id="rId2"/>
    <p:sldId id="261" r:id="rId3"/>
    <p:sldId id="267" r:id="rId4"/>
    <p:sldId id="268" r:id="rId5"/>
    <p:sldId id="262" r:id="rId6"/>
    <p:sldId id="257" r:id="rId7"/>
    <p:sldId id="258" r:id="rId8"/>
    <p:sldId id="259" r:id="rId9"/>
    <p:sldId id="260" r:id="rId10"/>
    <p:sldId id="273" r:id="rId11"/>
    <p:sldId id="274" r:id="rId12"/>
    <p:sldId id="275" r:id="rId13"/>
    <p:sldId id="276" r:id="rId14"/>
    <p:sldId id="277" r:id="rId15"/>
    <p:sldId id="278" r:id="rId16"/>
    <p:sldId id="280" r:id="rId17"/>
    <p:sldId id="281" r:id="rId18"/>
    <p:sldId id="282" r:id="rId19"/>
    <p:sldId id="283" r:id="rId20"/>
    <p:sldId id="263" r:id="rId21"/>
    <p:sldId id="264" r:id="rId22"/>
    <p:sldId id="265" r:id="rId23"/>
    <p:sldId id="266" r:id="rId24"/>
    <p:sldId id="271" r:id="rId25"/>
  </p:sldIdLst>
  <p:sldSz cx="12192000" cy="6858000"/>
  <p:notesSz cx="7077075" cy="90281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05" autoAdjust="0"/>
    <p:restoredTop sz="94660"/>
  </p:normalViewPr>
  <p:slideViewPr>
    <p:cSldViewPr snapToGrid="0">
      <p:cViewPr varScale="1">
        <p:scale>
          <a:sx n="98" d="100"/>
          <a:sy n="98" d="100"/>
        </p:scale>
        <p:origin x="114" y="3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5297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08705" y="0"/>
            <a:ext cx="3066733" cy="452974"/>
          </a:xfrm>
          <a:prstGeom prst="rect">
            <a:avLst/>
          </a:prstGeom>
        </p:spPr>
        <p:txBody>
          <a:bodyPr vert="horz" lIns="91440" tIns="45720" rIns="91440" bIns="45720" rtlCol="0"/>
          <a:lstStyle>
            <a:lvl1pPr algn="r">
              <a:defRPr sz="1200"/>
            </a:lvl1pPr>
          </a:lstStyle>
          <a:p>
            <a:fld id="{9A2DD862-1E1C-4912-AE69-D332A1E1261B}" type="datetimeFigureOut">
              <a:rPr lang="en-US" smtClean="0"/>
              <a:t>4/21/2017</a:t>
            </a:fld>
            <a:endParaRPr lang="en-US"/>
          </a:p>
        </p:txBody>
      </p:sp>
      <p:sp>
        <p:nvSpPr>
          <p:cNvPr id="4" name="Footer Placeholder 3"/>
          <p:cNvSpPr>
            <a:spLocks noGrp="1"/>
          </p:cNvSpPr>
          <p:nvPr>
            <p:ph type="ftr" sz="quarter" idx="2"/>
          </p:nvPr>
        </p:nvSpPr>
        <p:spPr>
          <a:xfrm>
            <a:off x="0" y="8575141"/>
            <a:ext cx="3066733" cy="45297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08705" y="8575141"/>
            <a:ext cx="3066733" cy="452973"/>
          </a:xfrm>
          <a:prstGeom prst="rect">
            <a:avLst/>
          </a:prstGeom>
        </p:spPr>
        <p:txBody>
          <a:bodyPr vert="horz" lIns="91440" tIns="45720" rIns="91440" bIns="45720" rtlCol="0" anchor="b"/>
          <a:lstStyle>
            <a:lvl1pPr algn="r">
              <a:defRPr sz="1200"/>
            </a:lvl1pPr>
          </a:lstStyle>
          <a:p>
            <a:fld id="{2047504E-0381-462A-829D-EAE427D397F9}" type="slidenum">
              <a:rPr lang="en-US" smtClean="0"/>
              <a:t>‹#›</a:t>
            </a:fld>
            <a:endParaRPr lang="en-US"/>
          </a:p>
        </p:txBody>
      </p:sp>
    </p:spTree>
    <p:extLst>
      <p:ext uri="{BB962C8B-B14F-4D97-AF65-F5344CB8AC3E}">
        <p14:creationId xmlns:p14="http://schemas.microsoft.com/office/powerpoint/2010/main" val="34463716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D4EFD12-0D10-4DF6-8A79-7E7841BACFF4}" type="datetimeFigureOut">
              <a:rPr lang="en-US" smtClean="0"/>
              <a:t>4/21/2017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0105CE-E5B0-40A3-AE15-D7F49B397A22}" type="slidenum">
              <a:rPr lang="en-US" smtClean="0"/>
              <a:t>‹#›</a:t>
            </a:fld>
            <a:endParaRPr lang="en-US"/>
          </a:p>
        </p:txBody>
      </p:sp>
    </p:spTree>
    <p:extLst>
      <p:ext uri="{BB962C8B-B14F-4D97-AF65-F5344CB8AC3E}">
        <p14:creationId xmlns:p14="http://schemas.microsoft.com/office/powerpoint/2010/main" val="583035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4EFD12-0D10-4DF6-8A79-7E7841BACFF4}" type="datetimeFigureOut">
              <a:rPr lang="en-US" smtClean="0"/>
              <a:t>4/21/2017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0105CE-E5B0-40A3-AE15-D7F49B397A22}" type="slidenum">
              <a:rPr lang="en-US" smtClean="0"/>
              <a:t>‹#›</a:t>
            </a:fld>
            <a:endParaRPr lang="en-US"/>
          </a:p>
        </p:txBody>
      </p:sp>
    </p:spTree>
    <p:extLst>
      <p:ext uri="{BB962C8B-B14F-4D97-AF65-F5344CB8AC3E}">
        <p14:creationId xmlns:p14="http://schemas.microsoft.com/office/powerpoint/2010/main" val="32512614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4EFD12-0D10-4DF6-8A79-7E7841BACFF4}" type="datetimeFigureOut">
              <a:rPr lang="en-US" smtClean="0"/>
              <a:t>4/21/2017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0105CE-E5B0-40A3-AE15-D7F49B397A22}" type="slidenum">
              <a:rPr lang="en-US" smtClean="0"/>
              <a:t>‹#›</a:t>
            </a:fld>
            <a:endParaRPr lang="en-US"/>
          </a:p>
        </p:txBody>
      </p:sp>
    </p:spTree>
    <p:extLst>
      <p:ext uri="{BB962C8B-B14F-4D97-AF65-F5344CB8AC3E}">
        <p14:creationId xmlns:p14="http://schemas.microsoft.com/office/powerpoint/2010/main" val="31917342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4EFD12-0D10-4DF6-8A79-7E7841BACFF4}" type="datetimeFigureOut">
              <a:rPr lang="en-US" smtClean="0"/>
              <a:t>4/21/2017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0105CE-E5B0-40A3-AE15-D7F49B397A22}" type="slidenum">
              <a:rPr lang="en-US" smtClean="0"/>
              <a:t>‹#›</a:t>
            </a:fld>
            <a:endParaRPr lang="en-US"/>
          </a:p>
        </p:txBody>
      </p:sp>
    </p:spTree>
    <p:extLst>
      <p:ext uri="{BB962C8B-B14F-4D97-AF65-F5344CB8AC3E}">
        <p14:creationId xmlns:p14="http://schemas.microsoft.com/office/powerpoint/2010/main" val="14842750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D4EFD12-0D10-4DF6-8A79-7E7841BACFF4}" type="datetimeFigureOut">
              <a:rPr lang="en-US" smtClean="0"/>
              <a:t>4/21/2017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0105CE-E5B0-40A3-AE15-D7F49B397A22}" type="slidenum">
              <a:rPr lang="en-US" smtClean="0"/>
              <a:t>‹#›</a:t>
            </a:fld>
            <a:endParaRPr lang="en-US"/>
          </a:p>
        </p:txBody>
      </p:sp>
    </p:spTree>
    <p:extLst>
      <p:ext uri="{BB962C8B-B14F-4D97-AF65-F5344CB8AC3E}">
        <p14:creationId xmlns:p14="http://schemas.microsoft.com/office/powerpoint/2010/main" val="29279799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D4EFD12-0D10-4DF6-8A79-7E7841BACFF4}" type="datetimeFigureOut">
              <a:rPr lang="en-US" smtClean="0"/>
              <a:t>4/21/2017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0105CE-E5B0-40A3-AE15-D7F49B397A22}" type="slidenum">
              <a:rPr lang="en-US" smtClean="0"/>
              <a:t>‹#›</a:t>
            </a:fld>
            <a:endParaRPr lang="en-US"/>
          </a:p>
        </p:txBody>
      </p:sp>
    </p:spTree>
    <p:extLst>
      <p:ext uri="{BB962C8B-B14F-4D97-AF65-F5344CB8AC3E}">
        <p14:creationId xmlns:p14="http://schemas.microsoft.com/office/powerpoint/2010/main" val="35812292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D4EFD12-0D10-4DF6-8A79-7E7841BACFF4}" type="datetimeFigureOut">
              <a:rPr lang="en-US" smtClean="0"/>
              <a:t>4/21/2017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60105CE-E5B0-40A3-AE15-D7F49B397A22}" type="slidenum">
              <a:rPr lang="en-US" smtClean="0"/>
              <a:t>‹#›</a:t>
            </a:fld>
            <a:endParaRPr lang="en-US"/>
          </a:p>
        </p:txBody>
      </p:sp>
    </p:spTree>
    <p:extLst>
      <p:ext uri="{BB962C8B-B14F-4D97-AF65-F5344CB8AC3E}">
        <p14:creationId xmlns:p14="http://schemas.microsoft.com/office/powerpoint/2010/main" val="37821887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D4EFD12-0D10-4DF6-8A79-7E7841BACFF4}" type="datetimeFigureOut">
              <a:rPr lang="en-US" smtClean="0"/>
              <a:t>4/21/2017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60105CE-E5B0-40A3-AE15-D7F49B397A22}" type="slidenum">
              <a:rPr lang="en-US" smtClean="0"/>
              <a:t>‹#›</a:t>
            </a:fld>
            <a:endParaRPr lang="en-US"/>
          </a:p>
        </p:txBody>
      </p:sp>
    </p:spTree>
    <p:extLst>
      <p:ext uri="{BB962C8B-B14F-4D97-AF65-F5344CB8AC3E}">
        <p14:creationId xmlns:p14="http://schemas.microsoft.com/office/powerpoint/2010/main" val="3029288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4EFD12-0D10-4DF6-8A79-7E7841BACFF4}" type="datetimeFigureOut">
              <a:rPr lang="en-US" smtClean="0"/>
              <a:t>4/21/2017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60105CE-E5B0-40A3-AE15-D7F49B397A22}" type="slidenum">
              <a:rPr lang="en-US" smtClean="0"/>
              <a:t>‹#›</a:t>
            </a:fld>
            <a:endParaRPr lang="en-US"/>
          </a:p>
        </p:txBody>
      </p:sp>
    </p:spTree>
    <p:extLst>
      <p:ext uri="{BB962C8B-B14F-4D97-AF65-F5344CB8AC3E}">
        <p14:creationId xmlns:p14="http://schemas.microsoft.com/office/powerpoint/2010/main" val="8520463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4EFD12-0D10-4DF6-8A79-7E7841BACFF4}" type="datetimeFigureOut">
              <a:rPr lang="en-US" smtClean="0"/>
              <a:t>4/21/2017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0105CE-E5B0-40A3-AE15-D7F49B397A22}" type="slidenum">
              <a:rPr lang="en-US" smtClean="0"/>
              <a:t>‹#›</a:t>
            </a:fld>
            <a:endParaRPr lang="en-US"/>
          </a:p>
        </p:txBody>
      </p:sp>
    </p:spTree>
    <p:extLst>
      <p:ext uri="{BB962C8B-B14F-4D97-AF65-F5344CB8AC3E}">
        <p14:creationId xmlns:p14="http://schemas.microsoft.com/office/powerpoint/2010/main" val="36590762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4EFD12-0D10-4DF6-8A79-7E7841BACFF4}" type="datetimeFigureOut">
              <a:rPr lang="en-US" smtClean="0"/>
              <a:t>4/21/2017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0105CE-E5B0-40A3-AE15-D7F49B397A22}" type="slidenum">
              <a:rPr lang="en-US" smtClean="0"/>
              <a:t>‹#›</a:t>
            </a:fld>
            <a:endParaRPr lang="en-US"/>
          </a:p>
        </p:txBody>
      </p:sp>
    </p:spTree>
    <p:extLst>
      <p:ext uri="{BB962C8B-B14F-4D97-AF65-F5344CB8AC3E}">
        <p14:creationId xmlns:p14="http://schemas.microsoft.com/office/powerpoint/2010/main" val="28940416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4EFD12-0D10-4DF6-8A79-7E7841BACFF4}" type="datetimeFigureOut">
              <a:rPr lang="en-US" smtClean="0"/>
              <a:t>4/21/2017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0105CE-E5B0-40A3-AE15-D7F49B397A22}" type="slidenum">
              <a:rPr lang="en-US" smtClean="0"/>
              <a:t>‹#›</a:t>
            </a:fld>
            <a:endParaRPr lang="en-US"/>
          </a:p>
        </p:txBody>
      </p:sp>
    </p:spTree>
    <p:extLst>
      <p:ext uri="{BB962C8B-B14F-4D97-AF65-F5344CB8AC3E}">
        <p14:creationId xmlns:p14="http://schemas.microsoft.com/office/powerpoint/2010/main" val="9223409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kingjamesbibleonline.org/Proverbs-18-21/"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kingjamesbibleonline.org/Ephesians-4-29/" TargetMode="External"/><Relationship Id="rId2" Type="http://schemas.openxmlformats.org/officeDocument/2006/relationships/hyperlink" Target="https://www.kingjamesbibleonline.org/Proverbs-15-1/"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biblica.com/en-us/bible/online-bible/niv/2-timothy/2/"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godvine.com/bible/matthew/5-28" TargetMode="External"/><Relationship Id="rId2" Type="http://schemas.openxmlformats.org/officeDocument/2006/relationships/hyperlink" Target="http://www.godvine.com/bible/psalms/101-3" TargetMode="External"/><Relationship Id="rId1" Type="http://schemas.openxmlformats.org/officeDocument/2006/relationships/slideLayout" Target="../slideLayouts/slideLayout2.xml"/><Relationship Id="rId5" Type="http://schemas.openxmlformats.org/officeDocument/2006/relationships/hyperlink" Target="http://www.godvine.com/bible/galatians/5-16" TargetMode="External"/><Relationship Id="rId4" Type="http://schemas.openxmlformats.org/officeDocument/2006/relationships/hyperlink" Target="http://www.godvine.com/bible/romans/8-5"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www.godvine.com/bible/1-peter/1-14" TargetMode="External"/><Relationship Id="rId2" Type="http://schemas.openxmlformats.org/officeDocument/2006/relationships/hyperlink" Target="http://www.godvine.com/bible/ephesians/5-3" TargetMode="External"/><Relationship Id="rId1" Type="http://schemas.openxmlformats.org/officeDocument/2006/relationships/slideLayout" Target="../slideLayouts/slideLayout2.xml"/><Relationship Id="rId4" Type="http://schemas.openxmlformats.org/officeDocument/2006/relationships/hyperlink" Target="http://www.godvine.com/bible/1-john/2-16" TargetMode="External"/></Relationships>
</file>

<file path=ppt/slides/_rels/slide16.xml.rels><?xml version="1.0" encoding="UTF-8" standalone="yes"?>
<Relationships xmlns="http://schemas.openxmlformats.org/package/2006/relationships"><Relationship Id="rId2" Type="http://schemas.openxmlformats.org/officeDocument/2006/relationships/hyperlink" Target="https://biblia.com/bible/esv/Phil%201.27"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biblia.com/bible/esv/Matt20.25-28#footnote6" TargetMode="External"/><Relationship Id="rId2" Type="http://schemas.openxmlformats.org/officeDocument/2006/relationships/hyperlink" Target="https://biblia.com/bible/esv/Matt20.25-28#footnote5" TargetMode="External"/><Relationship Id="rId1" Type="http://schemas.openxmlformats.org/officeDocument/2006/relationships/slideLayout" Target="../slideLayouts/slideLayout2.xml"/><Relationship Id="rId5" Type="http://schemas.openxmlformats.org/officeDocument/2006/relationships/hyperlink" Target="https://biblia.com/bible/esv/Matt20.25-28#footnote8" TargetMode="External"/><Relationship Id="rId4" Type="http://schemas.openxmlformats.org/officeDocument/2006/relationships/hyperlink" Target="https://biblia.com/bible/esv/Matt20.25-28#footnote7"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biblegateway.com/passage/?search=1+Corinthians+10%3A13&amp;version=NIV#fen-NIV-28581a" TargetMode="External"/><Relationship Id="rId2" Type="http://schemas.openxmlformats.org/officeDocument/2006/relationships/hyperlink" Target="http://www.biblica.com/en-us/bible/online-bible/niv/psalm/46/" TargetMode="External"/><Relationship Id="rId1" Type="http://schemas.openxmlformats.org/officeDocument/2006/relationships/slideLayout" Target="../slideLayouts/slideLayout2.xml"/><Relationship Id="rId5" Type="http://schemas.openxmlformats.org/officeDocument/2006/relationships/hyperlink" Target="https://www.biblegateway.com/passage/?search=1+Corinthians+10%3A13&amp;version=NIV#fen-NIV-28581c" TargetMode="External"/><Relationship Id="rId4" Type="http://schemas.openxmlformats.org/officeDocument/2006/relationships/hyperlink" Target="https://www.biblegateway.com/passage/?search=1+Corinthians+10%3A13&amp;version=NIV#fen-NIV-28581b"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9600" b="1" u="sng" dirty="0" smtClean="0">
                <a:solidFill>
                  <a:srgbClr val="7030A0"/>
                </a:solidFill>
              </a:rPr>
              <a:t>   God is in Control</a:t>
            </a:r>
            <a:endParaRPr lang="en-US" sz="9600" b="1" u="sng" dirty="0">
              <a:solidFill>
                <a:srgbClr val="7030A0"/>
              </a:solidFill>
            </a:endParaRPr>
          </a:p>
        </p:txBody>
      </p:sp>
      <p:sp>
        <p:nvSpPr>
          <p:cNvPr id="3" name="Subtitle 2"/>
          <p:cNvSpPr>
            <a:spLocks noGrp="1"/>
          </p:cNvSpPr>
          <p:nvPr>
            <p:ph type="subTitle" idx="1"/>
          </p:nvPr>
        </p:nvSpPr>
        <p:spPr/>
        <p:txBody>
          <a:bodyPr>
            <a:normAutofit/>
          </a:bodyPr>
          <a:lstStyle/>
          <a:p>
            <a:r>
              <a:rPr lang="en-US" sz="4800" b="1" u="sng" dirty="0" smtClean="0">
                <a:solidFill>
                  <a:srgbClr val="FF0000"/>
                </a:solidFill>
              </a:rPr>
              <a:t>Genesis 8:14-22 </a:t>
            </a:r>
            <a:endParaRPr lang="en-US" sz="4800" b="1" u="sng" dirty="0">
              <a:solidFill>
                <a:srgbClr val="FF0000"/>
              </a:solidFill>
            </a:endParaRPr>
          </a:p>
        </p:txBody>
      </p:sp>
    </p:spTree>
    <p:extLst>
      <p:ext uri="{BB962C8B-B14F-4D97-AF65-F5344CB8AC3E}">
        <p14:creationId xmlns:p14="http://schemas.microsoft.com/office/powerpoint/2010/main" val="35130833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rgbClr val="002060"/>
                </a:solidFill>
              </a:rPr>
              <a:t>What we Christians need to control:</a:t>
            </a:r>
            <a:endParaRPr lang="en-US" b="1" u="sng" dirty="0">
              <a:solidFill>
                <a:srgbClr val="002060"/>
              </a:solidFill>
            </a:endParaRPr>
          </a:p>
        </p:txBody>
      </p:sp>
      <p:sp>
        <p:nvSpPr>
          <p:cNvPr id="3" name="Content Placeholder 2"/>
          <p:cNvSpPr>
            <a:spLocks noGrp="1"/>
          </p:cNvSpPr>
          <p:nvPr>
            <p:ph idx="1"/>
          </p:nvPr>
        </p:nvSpPr>
        <p:spPr/>
        <p:txBody>
          <a:bodyPr>
            <a:normAutofit/>
          </a:bodyPr>
          <a:lstStyle/>
          <a:p>
            <a:r>
              <a:rPr lang="en-US" sz="3600" b="1" u="sng" dirty="0" smtClean="0">
                <a:solidFill>
                  <a:srgbClr val="FF0000"/>
                </a:solidFill>
              </a:rPr>
              <a:t>We need to control our tongues!</a:t>
            </a:r>
          </a:p>
          <a:p>
            <a:r>
              <a:rPr lang="en-US" sz="3600" b="1" u="sng" dirty="0" smtClean="0">
                <a:solidFill>
                  <a:srgbClr val="FF0000"/>
                </a:solidFill>
              </a:rPr>
              <a:t> </a:t>
            </a:r>
            <a:r>
              <a:rPr lang="en-US" sz="3600" dirty="0"/>
              <a:t>Prov. 10:19  When there are many words, transgression is unavoidable, But he who restrains his lips is wise</a:t>
            </a:r>
            <a:r>
              <a:rPr lang="en-US" sz="3600" dirty="0" smtClean="0"/>
              <a:t>.</a:t>
            </a:r>
          </a:p>
          <a:p>
            <a:r>
              <a:rPr lang="en-US" sz="3600" b="1" dirty="0">
                <a:hlinkClick r:id="rId2" tooltip="Proverbs 18:21"/>
              </a:rPr>
              <a:t>Proverbs 18:21</a:t>
            </a:r>
            <a:r>
              <a:rPr lang="en-US" sz="3600" dirty="0"/>
              <a:t> - Death and life [are] in the power of the tongue: and they that love it shall eat the fruit thereof</a:t>
            </a:r>
            <a:endParaRPr lang="en-US" sz="3600" dirty="0" smtClean="0"/>
          </a:p>
        </p:txBody>
      </p:sp>
    </p:spTree>
    <p:extLst>
      <p:ext uri="{BB962C8B-B14F-4D97-AF65-F5344CB8AC3E}">
        <p14:creationId xmlns:p14="http://schemas.microsoft.com/office/powerpoint/2010/main" val="10294370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1"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1816" y="259472"/>
            <a:ext cx="11710481" cy="6491524"/>
          </a:xfrm>
        </p:spPr>
        <p:txBody>
          <a:bodyPr/>
          <a:lstStyle/>
          <a:p>
            <a:r>
              <a:rPr lang="en-US" sz="3600" b="1" dirty="0" smtClean="0">
                <a:hlinkClick r:id="rId2" tooltip="Proverbs 15:1"/>
              </a:rPr>
              <a:t>   Proverbs </a:t>
            </a:r>
            <a:r>
              <a:rPr lang="en-US" sz="3600" b="1" dirty="0">
                <a:hlinkClick r:id="rId2" tooltip="Proverbs 15:1"/>
              </a:rPr>
              <a:t>15:1</a:t>
            </a:r>
            <a:r>
              <a:rPr lang="en-US" sz="3600" dirty="0"/>
              <a:t> - A soft answer </a:t>
            </a:r>
            <a:r>
              <a:rPr lang="en-US" sz="3600" dirty="0" err="1"/>
              <a:t>turneth</a:t>
            </a:r>
            <a:r>
              <a:rPr lang="en-US" sz="3600" dirty="0"/>
              <a:t> away wrath: but grievous words stir up anger</a:t>
            </a:r>
          </a:p>
          <a:p>
            <a:r>
              <a:rPr lang="en-US" sz="3600" b="1" dirty="0"/>
              <a:t>  </a:t>
            </a:r>
            <a:r>
              <a:rPr lang="en-US" sz="3600" b="1" dirty="0" smtClean="0"/>
              <a:t>  </a:t>
            </a:r>
            <a:r>
              <a:rPr lang="en-US" sz="3600" b="1" dirty="0">
                <a:hlinkClick r:id="rId3" tooltip="Ephesians 4:29"/>
              </a:rPr>
              <a:t>Ephesians 4:29</a:t>
            </a:r>
            <a:r>
              <a:rPr lang="en-US" sz="3600" dirty="0"/>
              <a:t> - Let no corrupt communication proceed out of your mouth, but that which is good to the use of edifying, that it may minister grace unto the hearers</a:t>
            </a:r>
            <a:r>
              <a:rPr lang="en-US" sz="3600" dirty="0" smtClean="0"/>
              <a:t>.</a:t>
            </a:r>
          </a:p>
          <a:p>
            <a:r>
              <a:rPr lang="en-US" sz="3600" b="1" dirty="0" smtClean="0">
                <a:solidFill>
                  <a:srgbClr val="FF0000"/>
                </a:solidFill>
              </a:rPr>
              <a:t>We need to control our tongues!!</a:t>
            </a:r>
          </a:p>
          <a:p>
            <a:endParaRPr lang="en-US" dirty="0"/>
          </a:p>
          <a:p>
            <a:pPr marL="0" indent="0">
              <a:buNone/>
            </a:pPr>
            <a:endParaRPr lang="en-US" dirty="0"/>
          </a:p>
          <a:p>
            <a:endParaRPr lang="en-US" dirty="0"/>
          </a:p>
        </p:txBody>
      </p:sp>
    </p:spTree>
    <p:extLst>
      <p:ext uri="{BB962C8B-B14F-4D97-AF65-F5344CB8AC3E}">
        <p14:creationId xmlns:p14="http://schemas.microsoft.com/office/powerpoint/2010/main" val="18673886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1" presetClass="entr" presetSubtype="1"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wheel(1)">
                                      <p:cBhvr>
                                        <p:cTn id="21"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5642"/>
            <a:ext cx="12062298" cy="6634263"/>
          </a:xfrm>
        </p:spPr>
        <p:txBody>
          <a:bodyPr>
            <a:normAutofit/>
          </a:bodyPr>
          <a:lstStyle/>
          <a:p>
            <a:r>
              <a:rPr lang="en-US" sz="3600" b="1" dirty="0"/>
              <a:t>Matthew 12:36-37King James Version (KJV)</a:t>
            </a:r>
          </a:p>
          <a:p>
            <a:r>
              <a:rPr lang="en-US" sz="3600" baseline="30000" dirty="0"/>
              <a:t>36 </a:t>
            </a:r>
            <a:r>
              <a:rPr lang="en-US" sz="3600" dirty="0"/>
              <a:t>But I say unto you, That every idle word that men shall speak, they shall give account thereof in the day of judgment.</a:t>
            </a:r>
          </a:p>
          <a:p>
            <a:r>
              <a:rPr lang="en-US" sz="3600" baseline="30000" dirty="0"/>
              <a:t>37 </a:t>
            </a:r>
            <a:r>
              <a:rPr lang="en-US" sz="3600" dirty="0"/>
              <a:t>For by thy words thou shalt be justified, and by thy words thou shalt be condemned</a:t>
            </a:r>
            <a:r>
              <a:rPr lang="en-US" sz="3600" dirty="0" smtClean="0"/>
              <a:t>.</a:t>
            </a:r>
          </a:p>
          <a:p>
            <a:endParaRPr lang="en-US" sz="3600" dirty="0"/>
          </a:p>
          <a:p>
            <a:r>
              <a:rPr lang="en-US" sz="3600" b="1" dirty="0"/>
              <a:t>James </a:t>
            </a:r>
            <a:r>
              <a:rPr lang="en-US" sz="3600" b="1" dirty="0" smtClean="0"/>
              <a:t>3:6</a:t>
            </a:r>
            <a:endParaRPr lang="en-US" sz="3600" b="1" dirty="0"/>
          </a:p>
          <a:p>
            <a:r>
              <a:rPr lang="en-US" sz="3600" baseline="30000" dirty="0"/>
              <a:t>6 </a:t>
            </a:r>
            <a:r>
              <a:rPr lang="en-US" sz="3600" dirty="0"/>
              <a:t>And the tongue is a fire, a world of iniquity: so is the tongue among our members, that it </a:t>
            </a:r>
            <a:r>
              <a:rPr lang="en-US" sz="3600" dirty="0" err="1"/>
              <a:t>defileth</a:t>
            </a:r>
            <a:r>
              <a:rPr lang="en-US" sz="3600" dirty="0"/>
              <a:t> the whole body, and </a:t>
            </a:r>
            <a:r>
              <a:rPr lang="en-US" sz="3600" dirty="0" err="1"/>
              <a:t>setteth</a:t>
            </a:r>
            <a:r>
              <a:rPr lang="en-US" sz="3600" dirty="0"/>
              <a:t> on fire the course of nature; and it is set on fire of hell</a:t>
            </a:r>
          </a:p>
          <a:p>
            <a:endParaRPr lang="en-US" dirty="0" smtClean="0"/>
          </a:p>
          <a:p>
            <a:endParaRPr lang="en-US" dirty="0"/>
          </a:p>
          <a:p>
            <a:endParaRPr lang="en-US" dirty="0"/>
          </a:p>
        </p:txBody>
      </p:sp>
    </p:spTree>
    <p:extLst>
      <p:ext uri="{BB962C8B-B14F-4D97-AF65-F5344CB8AC3E}">
        <p14:creationId xmlns:p14="http://schemas.microsoft.com/office/powerpoint/2010/main" val="204810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p:cTn id="12"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4" dur="500"/>
                                        <p:tgtEl>
                                          <p:spTgt spid="3">
                                            <p:txEl>
                                              <p:pRg st="2" end="2"/>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p:cTn id="19"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1" dur="500"/>
                                        <p:tgtEl>
                                          <p:spTgt spid="3">
                                            <p:txEl>
                                              <p:pRg st="4" end="4"/>
                                            </p:txEl>
                                          </p:spTgt>
                                        </p:tgtEl>
                                      </p:cBhvr>
                                    </p:animEffect>
                                  </p:childTnLst>
                                </p:cTn>
                              </p:par>
                              <p:par>
                                <p:cTn id="22" presetID="53" presetClass="entr" presetSubtype="16"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 calcmode="lin" valueType="num">
                                      <p:cBhvr>
                                        <p:cTn id="24"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5"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2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rgbClr val="FF0000"/>
                </a:solidFill>
              </a:rPr>
              <a:t>2.  We need to control our lusts.</a:t>
            </a:r>
            <a:endParaRPr lang="en-US" b="1" u="sng" dirty="0">
              <a:solidFill>
                <a:srgbClr val="FF0000"/>
              </a:solidFill>
            </a:endParaRPr>
          </a:p>
        </p:txBody>
      </p:sp>
      <p:sp>
        <p:nvSpPr>
          <p:cNvPr id="3" name="Content Placeholder 2"/>
          <p:cNvSpPr>
            <a:spLocks noGrp="1"/>
          </p:cNvSpPr>
          <p:nvPr>
            <p:ph idx="1"/>
          </p:nvPr>
        </p:nvSpPr>
        <p:spPr/>
        <p:txBody>
          <a:bodyPr>
            <a:normAutofit fontScale="77500" lnSpcReduction="20000"/>
          </a:bodyPr>
          <a:lstStyle/>
          <a:p>
            <a:r>
              <a:rPr lang="en-US" sz="4600" b="1" dirty="0">
                <a:hlinkClick r:id="rId2"/>
              </a:rPr>
              <a:t>2 Timothy 2:22</a:t>
            </a:r>
            <a:r>
              <a:rPr lang="en-US" sz="4600" dirty="0"/>
              <a:t> </a:t>
            </a:r>
            <a:r>
              <a:rPr lang="en-US" sz="4600" baseline="30000" dirty="0"/>
              <a:t>22</a:t>
            </a:r>
            <a:r>
              <a:rPr lang="en-US" sz="4600" b="1" dirty="0"/>
              <a:t>Flee</a:t>
            </a:r>
            <a:r>
              <a:rPr lang="en-US" sz="4600" dirty="0"/>
              <a:t> the evil desires of youth and pursue righteousness, faith, love and peace, along with those who call on the LORD out of a pure heart</a:t>
            </a:r>
            <a:r>
              <a:rPr lang="en-US" sz="4600" dirty="0" smtClean="0"/>
              <a:t>.</a:t>
            </a:r>
          </a:p>
          <a:p>
            <a:endParaRPr lang="en-US" sz="4600" dirty="0"/>
          </a:p>
          <a:p>
            <a:r>
              <a:rPr lang="en-US" sz="5200" u="sng" dirty="0">
                <a:solidFill>
                  <a:srgbClr val="FF0000"/>
                </a:solidFill>
              </a:rPr>
              <a:t>I Cor. 6:18  Flee fornication.” </a:t>
            </a:r>
            <a:endParaRPr lang="en-US" sz="5200" u="sng" dirty="0" smtClean="0">
              <a:solidFill>
                <a:srgbClr val="FF0000"/>
              </a:solidFill>
            </a:endParaRPr>
          </a:p>
          <a:p>
            <a:r>
              <a:rPr lang="en-US" sz="5200" dirty="0">
                <a:solidFill>
                  <a:srgbClr val="FF0000"/>
                </a:solidFill>
              </a:rPr>
              <a:t> </a:t>
            </a:r>
            <a:r>
              <a:rPr lang="en-US" sz="5200" dirty="0" smtClean="0">
                <a:solidFill>
                  <a:srgbClr val="FF0000"/>
                </a:solidFill>
              </a:rPr>
              <a:t>     </a:t>
            </a:r>
            <a:r>
              <a:rPr lang="en-US" sz="5200" u="sng" dirty="0" smtClean="0">
                <a:solidFill>
                  <a:srgbClr val="FF0000"/>
                </a:solidFill>
              </a:rPr>
              <a:t> </a:t>
            </a:r>
            <a:r>
              <a:rPr lang="en-US" sz="5200" u="sng" dirty="0" smtClean="0">
                <a:solidFill>
                  <a:srgbClr val="00B050"/>
                </a:solidFill>
              </a:rPr>
              <a:t>Joseph did!   Gen. 39:12   </a:t>
            </a:r>
            <a:r>
              <a:rPr lang="en-US" sz="5200" dirty="0"/>
              <a:t>And she caught him by his garment, saying, Lie with me: and he left his garment in her hand, and fled, and got him out</a:t>
            </a:r>
            <a:endParaRPr lang="en-US" sz="5200" u="sng" dirty="0" smtClean="0">
              <a:solidFill>
                <a:srgbClr val="FF0000"/>
              </a:solidFill>
            </a:endParaRPr>
          </a:p>
          <a:p>
            <a:endParaRPr lang="en-US" sz="4000" u="sng" dirty="0">
              <a:solidFill>
                <a:srgbClr val="FF0000"/>
              </a:solidFill>
            </a:endParaRPr>
          </a:p>
        </p:txBody>
      </p:sp>
    </p:spTree>
    <p:extLst>
      <p:ext uri="{BB962C8B-B14F-4D97-AF65-F5344CB8AC3E}">
        <p14:creationId xmlns:p14="http://schemas.microsoft.com/office/powerpoint/2010/main" val="3805970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1" dur="500"/>
                                        <p:tgtEl>
                                          <p:spTgt spid="3">
                                            <p:txEl>
                                              <p:pRg st="2" end="2"/>
                                            </p:txEl>
                                          </p:spTgt>
                                        </p:tgtEl>
                                      </p:cBhvr>
                                    </p:animEffect>
                                  </p:childTnLst>
                                </p:cTn>
                              </p:par>
                              <p:par>
                                <p:cTn id="22" presetID="53" presetClass="entr" presetSubtype="16" fill="hold"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calcmode="lin" valueType="num">
                                      <p:cBhvr>
                                        <p:cTn id="24"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5"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4812" y="171922"/>
            <a:ext cx="11827213" cy="6569345"/>
          </a:xfrm>
        </p:spPr>
        <p:txBody>
          <a:bodyPr/>
          <a:lstStyle/>
          <a:p>
            <a:r>
              <a:rPr lang="en-US" b="1" i="1" u="sng" dirty="0" smtClean="0">
                <a:hlinkClick r:id="rId2"/>
              </a:rPr>
              <a:t>          </a:t>
            </a:r>
            <a:r>
              <a:rPr lang="en-US" sz="4000" b="1" i="1" u="sng" dirty="0" smtClean="0">
                <a:hlinkClick r:id="rId2"/>
              </a:rPr>
              <a:t> Psalms </a:t>
            </a:r>
            <a:r>
              <a:rPr lang="en-US" sz="4000" b="1" i="1" u="sng" dirty="0">
                <a:hlinkClick r:id="rId2"/>
              </a:rPr>
              <a:t>101:3</a:t>
            </a:r>
            <a:r>
              <a:rPr lang="en-US" sz="4000" dirty="0"/>
              <a:t> I will set no wicked thing before my eyes: I hate the work of them that turn aside; it shall not stick to me</a:t>
            </a:r>
          </a:p>
          <a:p>
            <a:r>
              <a:rPr lang="en-US" sz="4000" dirty="0" smtClean="0"/>
              <a:t>        _</a:t>
            </a:r>
            <a:r>
              <a:rPr lang="en-US" sz="4000" b="1" i="1" u="sng" dirty="0">
                <a:hlinkClick r:id="rId3"/>
              </a:rPr>
              <a:t>Matthew 5:28</a:t>
            </a:r>
            <a:r>
              <a:rPr lang="en-US" sz="4000" dirty="0"/>
              <a:t> But I say to you, That whoever looks on a woman to lust after her has committed adultery with her already in his heart.</a:t>
            </a:r>
          </a:p>
          <a:p>
            <a:r>
              <a:rPr lang="en-US" sz="4000" dirty="0" smtClean="0"/>
              <a:t>         R</a:t>
            </a:r>
            <a:r>
              <a:rPr lang="en-US" sz="4000" b="1" i="1" u="sng" dirty="0" smtClean="0">
                <a:hlinkClick r:id="rId4"/>
              </a:rPr>
              <a:t>omans </a:t>
            </a:r>
            <a:r>
              <a:rPr lang="en-US" sz="4000" b="1" i="1" u="sng" dirty="0">
                <a:hlinkClick r:id="rId4"/>
              </a:rPr>
              <a:t>8:5</a:t>
            </a:r>
            <a:r>
              <a:rPr lang="en-US" sz="4000" dirty="0"/>
              <a:t> For they that are after the flesh do mind the things of the flesh; but they that are after the Spirit the things of the Spirit.</a:t>
            </a:r>
          </a:p>
          <a:p>
            <a:r>
              <a:rPr lang="en-US" sz="4000" b="1" i="1" u="sng" dirty="0" smtClean="0">
                <a:hlinkClick r:id="rId5"/>
              </a:rPr>
              <a:t>        Galatians </a:t>
            </a:r>
            <a:r>
              <a:rPr lang="en-US" sz="4000" b="1" i="1" u="sng" dirty="0">
                <a:hlinkClick r:id="rId5"/>
              </a:rPr>
              <a:t>5:16</a:t>
            </a:r>
            <a:r>
              <a:rPr lang="en-US" sz="4000" dirty="0"/>
              <a:t> This I say then, Walk in the Spirit, and you shall not fulfill the lust of the flesh</a:t>
            </a:r>
            <a:endParaRPr lang="en-US" sz="4000" dirty="0"/>
          </a:p>
        </p:txBody>
      </p:sp>
    </p:spTree>
    <p:extLst>
      <p:ext uri="{BB962C8B-B14F-4D97-AF65-F5344CB8AC3E}">
        <p14:creationId xmlns:p14="http://schemas.microsoft.com/office/powerpoint/2010/main" val="1652343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59923"/>
            <a:ext cx="10515600" cy="6235430"/>
          </a:xfrm>
        </p:spPr>
        <p:txBody>
          <a:bodyPr/>
          <a:lstStyle/>
          <a:p>
            <a:r>
              <a:rPr lang="en-US" sz="3600" b="1" i="1" u="sng" dirty="0" smtClean="0">
                <a:hlinkClick r:id="rId2"/>
              </a:rPr>
              <a:t>Ephesians </a:t>
            </a:r>
            <a:r>
              <a:rPr lang="en-US" sz="3600" b="1" i="1" u="sng" dirty="0">
                <a:hlinkClick r:id="rId2"/>
              </a:rPr>
              <a:t>5:3</a:t>
            </a:r>
            <a:r>
              <a:rPr lang="en-US" sz="3600" dirty="0"/>
              <a:t> But fornication, and all uncleanness, or covetousness, let it not be once named among you, as becomes saints;</a:t>
            </a:r>
          </a:p>
          <a:p>
            <a:r>
              <a:rPr lang="en-US" sz="3600" b="1" i="1" u="sng" dirty="0" smtClean="0">
                <a:hlinkClick r:id="rId3"/>
              </a:rPr>
              <a:t>1 </a:t>
            </a:r>
            <a:r>
              <a:rPr lang="en-US" sz="3600" b="1" i="1" u="sng" dirty="0">
                <a:hlinkClick r:id="rId3"/>
              </a:rPr>
              <a:t>Peter 1:14</a:t>
            </a:r>
            <a:r>
              <a:rPr lang="en-US" sz="3600" dirty="0"/>
              <a:t> As obedient children, not fashioning yourselves according to the former lusts in your ignorance</a:t>
            </a:r>
          </a:p>
          <a:p>
            <a:r>
              <a:rPr lang="en-US" sz="3600" dirty="0"/>
              <a:t> </a:t>
            </a:r>
            <a:r>
              <a:rPr lang="en-US" sz="3600" b="1" i="1" u="sng" dirty="0" smtClean="0">
                <a:hlinkClick r:id="rId4"/>
              </a:rPr>
              <a:t>1 </a:t>
            </a:r>
            <a:r>
              <a:rPr lang="en-US" sz="3600" b="1" i="1" u="sng" dirty="0">
                <a:hlinkClick r:id="rId4"/>
              </a:rPr>
              <a:t>John 2:16</a:t>
            </a:r>
            <a:r>
              <a:rPr lang="en-US" sz="3600" dirty="0"/>
              <a:t> For all that is in the world, the lust of the flesh, and the lust of the eyes, and the pride of life, is not of the Father, but is of the world.</a:t>
            </a:r>
          </a:p>
          <a:p>
            <a:endParaRPr lang="en-US" dirty="0"/>
          </a:p>
        </p:txBody>
      </p:sp>
    </p:spTree>
    <p:extLst>
      <p:ext uri="{BB962C8B-B14F-4D97-AF65-F5344CB8AC3E}">
        <p14:creationId xmlns:p14="http://schemas.microsoft.com/office/powerpoint/2010/main" val="17929087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3736" y="311285"/>
            <a:ext cx="11838562" cy="5865678"/>
          </a:xfrm>
        </p:spPr>
        <p:txBody>
          <a:bodyPr/>
          <a:lstStyle/>
          <a:p>
            <a:r>
              <a:rPr lang="en-US" sz="3600" b="1" i="1" u="sng" dirty="0">
                <a:solidFill>
                  <a:srgbClr val="FF0000"/>
                </a:solidFill>
              </a:rPr>
              <a:t> </a:t>
            </a:r>
            <a:endParaRPr lang="en-US" sz="3600" b="1" u="sng" dirty="0">
              <a:solidFill>
                <a:srgbClr val="FF0000"/>
              </a:solidFill>
            </a:endParaRPr>
          </a:p>
          <a:p>
            <a:r>
              <a:rPr lang="en-US" sz="3600" b="1" i="1" u="sng" dirty="0">
                <a:solidFill>
                  <a:srgbClr val="FF0000"/>
                </a:solidFill>
              </a:rPr>
              <a:t>3.  We need to control our attitudes.  </a:t>
            </a:r>
            <a:endParaRPr lang="en-US" sz="3600" b="1" u="sng" dirty="0">
              <a:solidFill>
                <a:srgbClr val="FF0000"/>
              </a:solidFill>
            </a:endParaRPr>
          </a:p>
          <a:p>
            <a:r>
              <a:rPr lang="en-US" sz="3600" dirty="0" smtClean="0"/>
              <a:t>     Writing </a:t>
            </a:r>
            <a:r>
              <a:rPr lang="en-US" sz="3600" dirty="0"/>
              <a:t>from a prison cell in Rome, the apostle Paul wrote about the attitude a Christian should have: </a:t>
            </a:r>
            <a:endParaRPr lang="en-US" sz="3600" dirty="0" smtClean="0"/>
          </a:p>
          <a:p>
            <a:r>
              <a:rPr lang="en-US" sz="3600" dirty="0"/>
              <a:t> </a:t>
            </a:r>
            <a:r>
              <a:rPr lang="en-US" sz="3600" dirty="0" smtClean="0"/>
              <a:t>  “</a:t>
            </a:r>
            <a:r>
              <a:rPr lang="en-US" sz="3600" dirty="0"/>
              <a:t>Whatever happens, conduct yourselves in a manner worthy of the gospel of Christ” (</a:t>
            </a:r>
            <a:r>
              <a:rPr lang="en-US" sz="3600" u="sng" dirty="0">
                <a:hlinkClick r:id="rId2"/>
              </a:rPr>
              <a:t>Philippians 1:27</a:t>
            </a:r>
            <a:r>
              <a:rPr lang="en-US" sz="3600" dirty="0"/>
              <a:t>)</a:t>
            </a:r>
          </a:p>
          <a:p>
            <a:r>
              <a:rPr lang="en-US" sz="3600" dirty="0"/>
              <a:t> He’s telling us that no matter what unexpected disruptions, frustrations, or difficulties come our way, we are to respond with a Christ-like attitude.</a:t>
            </a:r>
          </a:p>
          <a:p>
            <a:endParaRPr lang="en-US" dirty="0"/>
          </a:p>
        </p:txBody>
      </p:sp>
    </p:spTree>
    <p:extLst>
      <p:ext uri="{BB962C8B-B14F-4D97-AF65-F5344CB8AC3E}">
        <p14:creationId xmlns:p14="http://schemas.microsoft.com/office/powerpoint/2010/main" val="3427252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heel(1)">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 calcmode="lin" valueType="num">
                                      <p:cBhvr>
                                        <p:cTn id="12"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14"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3736" y="288654"/>
            <a:ext cx="11548353" cy="6374793"/>
          </a:xfrm>
        </p:spPr>
        <p:txBody>
          <a:bodyPr>
            <a:normAutofit lnSpcReduction="10000"/>
          </a:bodyPr>
          <a:lstStyle/>
          <a:p>
            <a:r>
              <a:rPr lang="en-US" dirty="0" smtClean="0"/>
              <a:t>   </a:t>
            </a:r>
            <a:r>
              <a:rPr lang="en-US" sz="3600" dirty="0" smtClean="0"/>
              <a:t>  </a:t>
            </a:r>
            <a:r>
              <a:rPr lang="en-US" sz="3600" dirty="0"/>
              <a:t>Jesus maintained </a:t>
            </a:r>
            <a:r>
              <a:rPr lang="en-US" sz="3600" b="1" u="sng" dirty="0">
                <a:solidFill>
                  <a:srgbClr val="FF0000"/>
                </a:solidFill>
              </a:rPr>
              <a:t>a perfect attitude </a:t>
            </a:r>
            <a:r>
              <a:rPr lang="en-US" sz="3600" dirty="0"/>
              <a:t>in every situation because He prayed about everything and worried about nothing.</a:t>
            </a:r>
          </a:p>
          <a:p>
            <a:r>
              <a:rPr lang="en-US" sz="3600" dirty="0"/>
              <a:t>  </a:t>
            </a:r>
            <a:r>
              <a:rPr lang="en-US" sz="3600" dirty="0" smtClean="0"/>
              <a:t>  Phil</a:t>
            </a:r>
            <a:r>
              <a:rPr lang="en-US" sz="3600" dirty="0"/>
              <a:t>. 4:8 </a:t>
            </a:r>
            <a:r>
              <a:rPr lang="en-US" sz="3600" baseline="30000" dirty="0"/>
              <a:t>8</a:t>
            </a:r>
            <a:r>
              <a:rPr lang="en-US" sz="3600" dirty="0"/>
              <a:t>Finally, brethren, whatsoever things are true, whatsoever things are honest, whatsoever things are just, whatsoever things are pure, whatsoever things are lovely, whatsoever things are of good report; if there be any virtue, and if there be any praise, think on these </a:t>
            </a:r>
            <a:r>
              <a:rPr lang="en-US" sz="3600" dirty="0" smtClean="0"/>
              <a:t>things</a:t>
            </a:r>
          </a:p>
          <a:p>
            <a:r>
              <a:rPr lang="en-US" sz="3600" dirty="0"/>
              <a:t> </a:t>
            </a:r>
            <a:r>
              <a:rPr lang="en-US" sz="3600" dirty="0" smtClean="0"/>
              <a:t> As children love to imitate what they see and repeat what they hear; we also are charged to imitate and model Christ’s</a:t>
            </a:r>
          </a:p>
          <a:p>
            <a:r>
              <a:rPr lang="en-US" sz="3600" dirty="0" smtClean="0"/>
              <a:t>Behavior and to be clear reflections of the Lord.</a:t>
            </a:r>
          </a:p>
          <a:p>
            <a:r>
              <a:rPr lang="en-US" sz="3600" dirty="0"/>
              <a:t> </a:t>
            </a:r>
            <a:r>
              <a:rPr lang="en-US" sz="3600" dirty="0" smtClean="0"/>
              <a:t>      Matt.5:16 </a:t>
            </a:r>
            <a:endParaRPr lang="en-US" sz="3600" dirty="0"/>
          </a:p>
          <a:p>
            <a:r>
              <a:rPr lang="en-US" dirty="0"/>
              <a:t> </a:t>
            </a:r>
            <a:endParaRPr lang="en-US" dirty="0"/>
          </a:p>
        </p:txBody>
      </p:sp>
    </p:spTree>
    <p:extLst>
      <p:ext uri="{BB962C8B-B14F-4D97-AF65-F5344CB8AC3E}">
        <p14:creationId xmlns:p14="http://schemas.microsoft.com/office/powerpoint/2010/main" val="18058321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7263" y="103829"/>
            <a:ext cx="11943945" cy="6656894"/>
          </a:xfrm>
        </p:spPr>
        <p:txBody>
          <a:bodyPr>
            <a:noAutofit/>
          </a:bodyPr>
          <a:lstStyle/>
          <a:p>
            <a:pPr lvl="0"/>
            <a:r>
              <a:rPr lang="en-US" sz="3200" dirty="0" smtClean="0"/>
              <a:t>     Phil</a:t>
            </a:r>
            <a:r>
              <a:rPr lang="en-US" sz="3200" dirty="0"/>
              <a:t>. 3:13-14 </a:t>
            </a:r>
            <a:r>
              <a:rPr lang="en-US" sz="3200" b="1" dirty="0"/>
              <a:t> </a:t>
            </a:r>
            <a:r>
              <a:rPr lang="en-US" sz="3200" baseline="30000" dirty="0"/>
              <a:t>13</a:t>
            </a:r>
            <a:r>
              <a:rPr lang="en-US" sz="3200" dirty="0"/>
              <a:t>Brethren, I count not myself to have apprehended: but this one thing I do, forgetting those things which are behind, and reaching forth unto those things which are before, </a:t>
            </a:r>
            <a:r>
              <a:rPr lang="en-US" sz="3200" baseline="30000" dirty="0"/>
              <a:t>14</a:t>
            </a:r>
            <a:r>
              <a:rPr lang="en-US" sz="3200" dirty="0"/>
              <a:t>I press toward the mark for the prize of the high calling of God in Christ Jesus.</a:t>
            </a:r>
          </a:p>
          <a:p>
            <a:r>
              <a:rPr lang="en-US" sz="3200" dirty="0"/>
              <a:t> </a:t>
            </a:r>
            <a:r>
              <a:rPr lang="en-US" sz="3200" dirty="0" smtClean="0"/>
              <a:t>I Pet.2:21</a:t>
            </a:r>
          </a:p>
          <a:p>
            <a:endParaRPr lang="en-US" sz="3200" dirty="0"/>
          </a:p>
          <a:p>
            <a:r>
              <a:rPr lang="en-US" sz="3200" dirty="0" err="1"/>
              <a:t>Mattf</a:t>
            </a:r>
            <a:r>
              <a:rPr lang="en-US" sz="3200" dirty="0"/>
              <a:t>. 20: 25 But Jesus called them to him and said, “You know that the rulers of the Gentiles lord it over them, and their great ones exercise authority over them. 26 It shall not be so among you. But whoever would be great among you must be your servant, 27 </a:t>
            </a:r>
            <a:r>
              <a:rPr lang="en-US" sz="3200" b="1" baseline="30000" dirty="0"/>
              <a:t> 27 </a:t>
            </a:r>
            <a:r>
              <a:rPr lang="en-US" sz="3200" dirty="0"/>
              <a:t>and whoever would be first among you must be your slave,</a:t>
            </a:r>
            <a:r>
              <a:rPr lang="en-US" sz="3200" i="1" u="sng" baseline="30000" dirty="0">
                <a:hlinkClick r:id="rId2"/>
              </a:rPr>
              <a:t>4</a:t>
            </a:r>
            <a:r>
              <a:rPr lang="en-US" sz="3200" dirty="0"/>
              <a:t> </a:t>
            </a:r>
            <a:r>
              <a:rPr lang="en-US" sz="3200" b="1" baseline="30000" dirty="0"/>
              <a:t>28 </a:t>
            </a:r>
            <a:r>
              <a:rPr lang="en-US" sz="3200" dirty="0"/>
              <a:t>even as the Son of Man came not to be served but </a:t>
            </a:r>
            <a:r>
              <a:rPr lang="en-US" sz="3200" i="1" u="sng" baseline="30000" dirty="0" err="1">
                <a:hlinkClick r:id="rId3"/>
              </a:rPr>
              <a:t>k</a:t>
            </a:r>
            <a:r>
              <a:rPr lang="en-US" sz="3200" dirty="0" err="1"/>
              <a:t>to</a:t>
            </a:r>
            <a:r>
              <a:rPr lang="en-US" sz="3200" dirty="0"/>
              <a:t> serve, and </a:t>
            </a:r>
            <a:r>
              <a:rPr lang="en-US" sz="3200" i="1" u="sng" baseline="30000" dirty="0" err="1">
                <a:hlinkClick r:id="rId4"/>
              </a:rPr>
              <a:t>l</a:t>
            </a:r>
            <a:r>
              <a:rPr lang="en-US" sz="3200" dirty="0" err="1"/>
              <a:t>to</a:t>
            </a:r>
            <a:r>
              <a:rPr lang="en-US" sz="3200" dirty="0"/>
              <a:t> give his life as a ransom for </a:t>
            </a:r>
            <a:r>
              <a:rPr lang="en-US" sz="3200" i="1" u="sng" baseline="30000" dirty="0" err="1">
                <a:hlinkClick r:id="rId5"/>
              </a:rPr>
              <a:t>m</a:t>
            </a:r>
            <a:r>
              <a:rPr lang="en-US" sz="3200" dirty="0" err="1"/>
              <a:t>many</a:t>
            </a:r>
            <a:endParaRPr lang="en-US" sz="3200" dirty="0"/>
          </a:p>
        </p:txBody>
      </p:sp>
    </p:spTree>
    <p:extLst>
      <p:ext uri="{BB962C8B-B14F-4D97-AF65-F5344CB8AC3E}">
        <p14:creationId xmlns:p14="http://schemas.microsoft.com/office/powerpoint/2010/main" val="2113504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b="1" dirty="0" smtClean="0">
                <a:solidFill>
                  <a:srgbClr val="7030A0"/>
                </a:solidFill>
              </a:rPr>
              <a:t>In Conclusion:</a:t>
            </a:r>
            <a:endParaRPr lang="en-US" sz="6600" b="1" dirty="0">
              <a:solidFill>
                <a:srgbClr val="7030A0"/>
              </a:solidFill>
            </a:endParaRPr>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13755818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Genesis 8:14-22</a:t>
            </a:r>
            <a:endParaRPr lang="en-US" dirty="0"/>
          </a:p>
        </p:txBody>
      </p:sp>
      <p:sp>
        <p:nvSpPr>
          <p:cNvPr id="3" name="Content Placeholder 2"/>
          <p:cNvSpPr>
            <a:spLocks noGrp="1"/>
          </p:cNvSpPr>
          <p:nvPr>
            <p:ph idx="1"/>
          </p:nvPr>
        </p:nvSpPr>
        <p:spPr>
          <a:xfrm>
            <a:off x="97277" y="1825625"/>
            <a:ext cx="11984476" cy="4944826"/>
          </a:xfrm>
        </p:spPr>
        <p:txBody>
          <a:bodyPr>
            <a:noAutofit/>
          </a:bodyPr>
          <a:lstStyle/>
          <a:p>
            <a:r>
              <a:rPr lang="en-US" sz="3200" baseline="30000" dirty="0" smtClean="0"/>
              <a:t>14 </a:t>
            </a:r>
            <a:r>
              <a:rPr lang="en-US" sz="3200" dirty="0" smtClean="0"/>
              <a:t>And in the second month, on the seven and twentieth day of the month, was the earth dried.</a:t>
            </a:r>
          </a:p>
          <a:p>
            <a:r>
              <a:rPr lang="en-US" sz="3200" baseline="30000" dirty="0" smtClean="0"/>
              <a:t>15 </a:t>
            </a:r>
            <a:r>
              <a:rPr lang="en-US" sz="3200" dirty="0" smtClean="0"/>
              <a:t>And God </a:t>
            </a:r>
            <a:r>
              <a:rPr lang="en-US" sz="3200" dirty="0" err="1" smtClean="0"/>
              <a:t>spake</a:t>
            </a:r>
            <a:r>
              <a:rPr lang="en-US" sz="3200" dirty="0" smtClean="0"/>
              <a:t> unto Noah, saying,</a:t>
            </a:r>
          </a:p>
          <a:p>
            <a:r>
              <a:rPr lang="en-US" sz="3200" baseline="30000" dirty="0" smtClean="0"/>
              <a:t>16 </a:t>
            </a:r>
            <a:r>
              <a:rPr lang="en-US" sz="3200" dirty="0" smtClean="0"/>
              <a:t>Go forth of the ark, thou, and thy wife, and thy sons, and thy sons' wives with thee.</a:t>
            </a:r>
          </a:p>
          <a:p>
            <a:r>
              <a:rPr lang="en-US" sz="3200" baseline="30000" dirty="0" smtClean="0"/>
              <a:t>17 </a:t>
            </a:r>
            <a:r>
              <a:rPr lang="en-US" sz="3200" dirty="0" smtClean="0"/>
              <a:t>Bring forth with thee every living thing that is with thee, of all flesh, both of fowl, and of cattle, and of every creeping thing that </a:t>
            </a:r>
            <a:r>
              <a:rPr lang="en-US" sz="3200" dirty="0" err="1" smtClean="0"/>
              <a:t>creepeth</a:t>
            </a:r>
            <a:r>
              <a:rPr lang="en-US" sz="3200" dirty="0" smtClean="0"/>
              <a:t> upon the earth; that they may breed abundantly in the earth, and be fruitful, and multiply upon the earth.</a:t>
            </a:r>
          </a:p>
          <a:p>
            <a:endParaRPr lang="en-US" sz="3200" dirty="0"/>
          </a:p>
        </p:txBody>
      </p:sp>
    </p:spTree>
    <p:extLst>
      <p:ext uri="{BB962C8B-B14F-4D97-AF65-F5344CB8AC3E}">
        <p14:creationId xmlns:p14="http://schemas.microsoft.com/office/powerpoint/2010/main" val="422754912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7200" b="1" u="sng" dirty="0" smtClean="0">
                <a:solidFill>
                  <a:srgbClr val="7030A0"/>
                </a:solidFill>
              </a:rPr>
              <a:t>#1.  </a:t>
            </a:r>
            <a:r>
              <a:rPr lang="en-US" sz="7200" b="1" u="sng" dirty="0" smtClean="0">
                <a:solidFill>
                  <a:srgbClr val="7030A0"/>
                </a:solidFill>
              </a:rPr>
              <a:t>We Need to Quit </a:t>
            </a:r>
            <a:r>
              <a:rPr lang="en-US" sz="7200" b="1" u="sng" dirty="0" smtClean="0">
                <a:solidFill>
                  <a:srgbClr val="7030A0"/>
                </a:solidFill>
              </a:rPr>
              <a:t>Worrying.</a:t>
            </a:r>
            <a:endParaRPr lang="en-US" sz="7200" b="1" u="sng" dirty="0">
              <a:solidFill>
                <a:srgbClr val="7030A0"/>
              </a:solidFill>
            </a:endParaRPr>
          </a:p>
        </p:txBody>
      </p:sp>
      <p:sp>
        <p:nvSpPr>
          <p:cNvPr id="3" name="Content Placeholder 2"/>
          <p:cNvSpPr>
            <a:spLocks noGrp="1"/>
          </p:cNvSpPr>
          <p:nvPr>
            <p:ph idx="1"/>
          </p:nvPr>
        </p:nvSpPr>
        <p:spPr>
          <a:xfrm>
            <a:off x="138619" y="1556425"/>
            <a:ext cx="11914762" cy="5301575"/>
          </a:xfrm>
        </p:spPr>
        <p:txBody>
          <a:bodyPr>
            <a:normAutofit lnSpcReduction="10000"/>
          </a:bodyPr>
          <a:lstStyle/>
          <a:p>
            <a:r>
              <a:rPr lang="en-US" sz="3600" dirty="0" smtClean="0"/>
              <a:t>    </a:t>
            </a:r>
            <a:r>
              <a:rPr lang="en-US" sz="3600" dirty="0"/>
              <a:t>Matt.6:34  Therefore do not worry about tomorrow, for tomorrow will worry about itself. Each day has enough trouble of its </a:t>
            </a:r>
            <a:r>
              <a:rPr lang="en-US" sz="3600" dirty="0" err="1"/>
              <a:t>own.NIV</a:t>
            </a:r>
            <a:endParaRPr lang="en-US" sz="3600" dirty="0"/>
          </a:p>
          <a:p>
            <a:r>
              <a:rPr lang="en-US" sz="3600" dirty="0"/>
              <a:t>  "So don't worry about tomorrow, for tomorrow will bring its own worries. Today's trouble is enough for today.  New living translation</a:t>
            </a:r>
          </a:p>
          <a:p>
            <a:r>
              <a:rPr lang="en-US" sz="3600" dirty="0"/>
              <a:t>   Take therefore no thought for the morrow: for the morrow shall take thought for the things of itself. Sufficient unto the day </a:t>
            </a:r>
            <a:r>
              <a:rPr lang="en-US" sz="3600" i="1" dirty="0"/>
              <a:t>is</a:t>
            </a:r>
            <a:r>
              <a:rPr lang="en-US" sz="3600" dirty="0"/>
              <a:t> the evil thereof</a:t>
            </a:r>
          </a:p>
          <a:p>
            <a:r>
              <a:rPr lang="en-US" sz="3600" dirty="0"/>
              <a:t> "So do not worry about tomorrow; for tomorrow will care for itself. Each day has enough trouble of its own.</a:t>
            </a:r>
          </a:p>
          <a:p>
            <a:endParaRPr lang="en-US" dirty="0"/>
          </a:p>
        </p:txBody>
      </p:sp>
    </p:spTree>
    <p:extLst>
      <p:ext uri="{BB962C8B-B14F-4D97-AF65-F5344CB8AC3E}">
        <p14:creationId xmlns:p14="http://schemas.microsoft.com/office/powerpoint/2010/main" val="4113538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7200" b="1" u="sng" dirty="0" smtClean="0">
                <a:solidFill>
                  <a:srgbClr val="7030A0"/>
                </a:solidFill>
              </a:rPr>
              <a:t>#2 Trust Him:  Believe Him!</a:t>
            </a:r>
            <a:endParaRPr lang="en-US" sz="7200" b="1" u="sng" dirty="0">
              <a:solidFill>
                <a:srgbClr val="7030A0"/>
              </a:solidFill>
            </a:endParaRPr>
          </a:p>
        </p:txBody>
      </p:sp>
      <p:sp>
        <p:nvSpPr>
          <p:cNvPr id="3" name="Content Placeholder 2"/>
          <p:cNvSpPr>
            <a:spLocks noGrp="1"/>
          </p:cNvSpPr>
          <p:nvPr>
            <p:ph idx="1"/>
          </p:nvPr>
        </p:nvSpPr>
        <p:spPr/>
        <p:txBody>
          <a:bodyPr>
            <a:normAutofit/>
          </a:bodyPr>
          <a:lstStyle/>
          <a:p>
            <a:r>
              <a:rPr lang="en-US" sz="4800" b="1" dirty="0" smtClean="0"/>
              <a:t>Heb. 13:5-6</a:t>
            </a:r>
          </a:p>
          <a:p>
            <a:r>
              <a:rPr lang="en-US" sz="4800" b="1" dirty="0" smtClean="0"/>
              <a:t>Prov. 3:5-6  </a:t>
            </a:r>
            <a:endParaRPr lang="en-US" sz="4800" b="1" dirty="0"/>
          </a:p>
        </p:txBody>
      </p:sp>
    </p:spTree>
    <p:extLst>
      <p:ext uri="{BB962C8B-B14F-4D97-AF65-F5344CB8AC3E}">
        <p14:creationId xmlns:p14="http://schemas.microsoft.com/office/powerpoint/2010/main" val="4244261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u="sng" dirty="0" smtClean="0">
                <a:solidFill>
                  <a:srgbClr val="7030A0"/>
                </a:solidFill>
              </a:rPr>
              <a:t>#3  Quit trying to change His will!</a:t>
            </a:r>
            <a:endParaRPr lang="en-US" sz="6000" b="1" u="sng" dirty="0">
              <a:solidFill>
                <a:srgbClr val="7030A0"/>
              </a:solidFill>
            </a:endParaRPr>
          </a:p>
        </p:txBody>
      </p:sp>
      <p:sp>
        <p:nvSpPr>
          <p:cNvPr id="3" name="Content Placeholder 2"/>
          <p:cNvSpPr>
            <a:spLocks noGrp="1"/>
          </p:cNvSpPr>
          <p:nvPr>
            <p:ph idx="1"/>
          </p:nvPr>
        </p:nvSpPr>
        <p:spPr/>
        <p:txBody>
          <a:bodyPr/>
          <a:lstStyle/>
          <a:p>
            <a:r>
              <a:rPr lang="en-US" sz="4000" dirty="0" smtClean="0"/>
              <a:t>Thy word is settled forever.</a:t>
            </a:r>
          </a:p>
          <a:p>
            <a:r>
              <a:rPr lang="en-US" sz="4000" dirty="0" smtClean="0"/>
              <a:t>Matt. </a:t>
            </a:r>
            <a:r>
              <a:rPr lang="en-US" sz="4000" dirty="0" smtClean="0"/>
              <a:t>16:18,19</a:t>
            </a:r>
          </a:p>
          <a:p>
            <a:r>
              <a:rPr lang="en-US" sz="4000" dirty="0" smtClean="0"/>
              <a:t>Psalm 119:</a:t>
            </a:r>
            <a:r>
              <a:rPr lang="en-US" sz="4000" baseline="30000" dirty="0" smtClean="0"/>
              <a:t>89</a:t>
            </a:r>
            <a:r>
              <a:rPr lang="en-US" sz="4000" baseline="30000" dirty="0"/>
              <a:t> </a:t>
            </a:r>
            <a:r>
              <a:rPr lang="en-US" sz="4000" dirty="0"/>
              <a:t>For ever, O </a:t>
            </a:r>
            <a:r>
              <a:rPr lang="en-US" sz="4000" cap="small" dirty="0"/>
              <a:t>Lord</a:t>
            </a:r>
            <a:r>
              <a:rPr lang="en-US" sz="4000" dirty="0"/>
              <a:t>, thy word is settled in heaven</a:t>
            </a:r>
          </a:p>
          <a:p>
            <a:endParaRPr lang="en-US" dirty="0"/>
          </a:p>
        </p:txBody>
      </p:sp>
    </p:spTree>
    <p:extLst>
      <p:ext uri="{BB962C8B-B14F-4D97-AF65-F5344CB8AC3E}">
        <p14:creationId xmlns:p14="http://schemas.microsoft.com/office/powerpoint/2010/main" val="15059413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7200" b="1" u="sng" dirty="0" smtClean="0">
                <a:solidFill>
                  <a:srgbClr val="7030A0"/>
                </a:solidFill>
              </a:rPr>
              <a:t>#4.   Don’t be weary in well</a:t>
            </a:r>
            <a:br>
              <a:rPr lang="en-US" sz="7200" b="1" u="sng" dirty="0" smtClean="0">
                <a:solidFill>
                  <a:srgbClr val="7030A0"/>
                </a:solidFill>
              </a:rPr>
            </a:br>
            <a:r>
              <a:rPr lang="en-US" sz="7200" b="1" u="sng" dirty="0" smtClean="0">
                <a:solidFill>
                  <a:srgbClr val="7030A0"/>
                </a:solidFill>
              </a:rPr>
              <a:t>doing!   </a:t>
            </a:r>
            <a:endParaRPr lang="en-US" sz="7200" b="1" u="sng" dirty="0">
              <a:solidFill>
                <a:srgbClr val="7030A0"/>
              </a:solidFill>
            </a:endParaRPr>
          </a:p>
        </p:txBody>
      </p:sp>
      <p:sp>
        <p:nvSpPr>
          <p:cNvPr id="3" name="Content Placeholder 2"/>
          <p:cNvSpPr>
            <a:spLocks noGrp="1"/>
          </p:cNvSpPr>
          <p:nvPr>
            <p:ph idx="1"/>
          </p:nvPr>
        </p:nvSpPr>
        <p:spPr/>
        <p:txBody>
          <a:bodyPr/>
          <a:lstStyle/>
          <a:p>
            <a:r>
              <a:rPr lang="en-US" sz="4800" dirty="0">
                <a:solidFill>
                  <a:srgbClr val="FF0000"/>
                </a:solidFill>
              </a:rPr>
              <a:t>Galatians </a:t>
            </a:r>
            <a:r>
              <a:rPr lang="en-US" sz="4800" dirty="0" smtClean="0">
                <a:solidFill>
                  <a:srgbClr val="FF0000"/>
                </a:solidFill>
              </a:rPr>
              <a:t>6:9</a:t>
            </a:r>
            <a:r>
              <a:rPr lang="en-US" sz="4800" baseline="30000" dirty="0" smtClean="0">
                <a:solidFill>
                  <a:srgbClr val="FF0000"/>
                </a:solidFill>
              </a:rPr>
              <a:t>9</a:t>
            </a:r>
            <a:r>
              <a:rPr lang="en-US" sz="4800" baseline="30000" dirty="0">
                <a:solidFill>
                  <a:srgbClr val="FF0000"/>
                </a:solidFill>
              </a:rPr>
              <a:t> </a:t>
            </a:r>
            <a:r>
              <a:rPr lang="en-US" sz="4800" dirty="0">
                <a:solidFill>
                  <a:srgbClr val="FF0000"/>
                </a:solidFill>
              </a:rPr>
              <a:t>And let us not be weary in well doing: for in due season we shall reap, if we faint not.</a:t>
            </a:r>
          </a:p>
          <a:p>
            <a:endParaRPr lang="en-US" dirty="0"/>
          </a:p>
        </p:txBody>
      </p:sp>
    </p:spTree>
    <p:extLst>
      <p:ext uri="{BB962C8B-B14F-4D97-AF65-F5344CB8AC3E}">
        <p14:creationId xmlns:p14="http://schemas.microsoft.com/office/powerpoint/2010/main" val="124866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4800" b="1" i="1" dirty="0" smtClean="0">
                <a:solidFill>
                  <a:srgbClr val="7030A0"/>
                </a:solidFill>
              </a:rPr>
              <a:t>God is in Control</a:t>
            </a:r>
            <a:r>
              <a:rPr lang="en-US" sz="4800" b="1" i="1" dirty="0" smtClean="0">
                <a:solidFill>
                  <a:srgbClr val="7030A0"/>
                </a:solidFill>
              </a:rPr>
              <a:t>…</a:t>
            </a:r>
          </a:p>
          <a:p>
            <a:r>
              <a:rPr lang="en-US" sz="4800" b="1" i="1" dirty="0">
                <a:solidFill>
                  <a:srgbClr val="7030A0"/>
                </a:solidFill>
              </a:rPr>
              <a:t> </a:t>
            </a:r>
            <a:r>
              <a:rPr lang="en-US" sz="4800" b="1" i="1" dirty="0" smtClean="0">
                <a:solidFill>
                  <a:srgbClr val="7030A0"/>
                </a:solidFill>
              </a:rPr>
              <a:t> Let us follow Him that we may be in Control!!</a:t>
            </a:r>
            <a:endParaRPr lang="en-US" sz="4800" b="1" i="1" dirty="0">
              <a:solidFill>
                <a:srgbClr val="7030A0"/>
              </a:solidFill>
            </a:endParaRPr>
          </a:p>
        </p:txBody>
      </p:sp>
    </p:spTree>
    <p:extLst>
      <p:ext uri="{BB962C8B-B14F-4D97-AF65-F5344CB8AC3E}">
        <p14:creationId xmlns:p14="http://schemas.microsoft.com/office/powerpoint/2010/main" val="1901796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6991" y="123284"/>
            <a:ext cx="11934217" cy="6617983"/>
          </a:xfrm>
        </p:spPr>
        <p:txBody>
          <a:bodyPr>
            <a:normAutofit fontScale="92500" lnSpcReduction="20000"/>
          </a:bodyPr>
          <a:lstStyle/>
          <a:p>
            <a:r>
              <a:rPr lang="en-US" sz="3900" baseline="30000" dirty="0" smtClean="0"/>
              <a:t>18 </a:t>
            </a:r>
            <a:r>
              <a:rPr lang="en-US" sz="3900" dirty="0" smtClean="0"/>
              <a:t>And Noah went forth, and his sons, and his wife, and his sons' wives with him: </a:t>
            </a:r>
            <a:r>
              <a:rPr lang="en-US" sz="3900" baseline="30000" dirty="0" smtClean="0"/>
              <a:t>19 </a:t>
            </a:r>
            <a:r>
              <a:rPr lang="en-US" sz="3900" dirty="0" smtClean="0"/>
              <a:t>Every beast, every creeping thing, and every fowl, and whatsoever </a:t>
            </a:r>
            <a:r>
              <a:rPr lang="en-US" sz="3900" dirty="0" err="1" smtClean="0"/>
              <a:t>creepeth</a:t>
            </a:r>
            <a:r>
              <a:rPr lang="en-US" sz="3900" dirty="0" smtClean="0"/>
              <a:t> upon the earth, after their kinds, went forth out of the ark.</a:t>
            </a:r>
          </a:p>
          <a:p>
            <a:r>
              <a:rPr lang="en-US" sz="3900" baseline="30000" dirty="0" smtClean="0"/>
              <a:t>20 </a:t>
            </a:r>
            <a:r>
              <a:rPr lang="en-US" sz="3900" dirty="0" smtClean="0"/>
              <a:t>And Noah </a:t>
            </a:r>
            <a:r>
              <a:rPr lang="en-US" sz="3900" dirty="0" err="1" smtClean="0"/>
              <a:t>builded</a:t>
            </a:r>
            <a:r>
              <a:rPr lang="en-US" sz="3900" dirty="0" smtClean="0"/>
              <a:t> an altar unto the </a:t>
            </a:r>
            <a:r>
              <a:rPr lang="en-US" sz="3900" cap="small" dirty="0" smtClean="0">
                <a:effectLst/>
              </a:rPr>
              <a:t>Lord</a:t>
            </a:r>
            <a:r>
              <a:rPr lang="en-US" sz="3900" dirty="0" smtClean="0"/>
              <a:t>; and took of every clean beast, and of every clean fowl, and offered burnt offerings on the altar.</a:t>
            </a:r>
          </a:p>
          <a:p>
            <a:r>
              <a:rPr lang="en-US" sz="3900" baseline="30000" dirty="0" smtClean="0"/>
              <a:t>21 </a:t>
            </a:r>
            <a:r>
              <a:rPr lang="en-US" sz="3900" dirty="0" smtClean="0"/>
              <a:t>And the </a:t>
            </a:r>
            <a:r>
              <a:rPr lang="en-US" sz="3900" cap="small" dirty="0" smtClean="0">
                <a:effectLst/>
              </a:rPr>
              <a:t>Lord</a:t>
            </a:r>
            <a:r>
              <a:rPr lang="en-US" sz="3900" dirty="0" smtClean="0"/>
              <a:t> smelled a sweet </a:t>
            </a:r>
            <a:r>
              <a:rPr lang="en-US" sz="3900" dirty="0" err="1" smtClean="0"/>
              <a:t>savour</a:t>
            </a:r>
            <a:r>
              <a:rPr lang="en-US" sz="3900" dirty="0" smtClean="0"/>
              <a:t>; and the </a:t>
            </a:r>
            <a:r>
              <a:rPr lang="en-US" sz="3900" cap="small" dirty="0" smtClean="0">
                <a:effectLst/>
              </a:rPr>
              <a:t>Lord</a:t>
            </a:r>
            <a:r>
              <a:rPr lang="en-US" sz="3900" dirty="0" smtClean="0"/>
              <a:t> said in his heart, I will not again curse the ground any more for man's sake; for the imagination of man's heart is evil from his youth; neither will I again smite any more every thing living, as I have done.</a:t>
            </a:r>
          </a:p>
          <a:p>
            <a:r>
              <a:rPr lang="en-US" sz="3900" b="1" baseline="30000" dirty="0" smtClean="0">
                <a:solidFill>
                  <a:schemeClr val="accent6">
                    <a:lumMod val="50000"/>
                  </a:schemeClr>
                </a:solidFill>
              </a:rPr>
              <a:t>22 </a:t>
            </a:r>
            <a:r>
              <a:rPr lang="en-US" sz="3900" b="1" dirty="0" smtClean="0">
                <a:solidFill>
                  <a:schemeClr val="accent6">
                    <a:lumMod val="50000"/>
                  </a:schemeClr>
                </a:solidFill>
              </a:rPr>
              <a:t>While the earth </a:t>
            </a:r>
            <a:r>
              <a:rPr lang="en-US" sz="3900" b="1" dirty="0" err="1" smtClean="0">
                <a:solidFill>
                  <a:schemeClr val="accent6">
                    <a:lumMod val="50000"/>
                  </a:schemeClr>
                </a:solidFill>
              </a:rPr>
              <a:t>remaineth</a:t>
            </a:r>
            <a:r>
              <a:rPr lang="en-US" sz="3900" b="1" dirty="0" smtClean="0">
                <a:solidFill>
                  <a:schemeClr val="accent6">
                    <a:lumMod val="50000"/>
                  </a:schemeClr>
                </a:solidFill>
              </a:rPr>
              <a:t>, seedtime and harvest, and cold and heat, and summer and winter, and day and night shall not cease</a:t>
            </a:r>
          </a:p>
          <a:p>
            <a:endParaRPr lang="en-US" dirty="0"/>
          </a:p>
        </p:txBody>
      </p:sp>
    </p:spTree>
    <p:extLst>
      <p:ext uri="{BB962C8B-B14F-4D97-AF65-F5344CB8AC3E}">
        <p14:creationId xmlns:p14="http://schemas.microsoft.com/office/powerpoint/2010/main" val="7929692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p:cTn id="7"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i="1" u="sng" dirty="0" smtClean="0">
                <a:solidFill>
                  <a:srgbClr val="00B0F0"/>
                </a:solidFill>
              </a:rPr>
              <a:t>Notice the promise of God:</a:t>
            </a:r>
            <a:endParaRPr lang="en-US" sz="6000" b="1" i="1" u="sng" dirty="0">
              <a:solidFill>
                <a:srgbClr val="00B0F0"/>
              </a:solidFill>
            </a:endParaRPr>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4864237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9443" y="171922"/>
            <a:ext cx="10515600" cy="6501251"/>
          </a:xfrm>
        </p:spPr>
        <p:txBody>
          <a:bodyPr/>
          <a:lstStyle/>
          <a:p>
            <a:r>
              <a:rPr lang="en-US" sz="4000" b="1" baseline="30000" dirty="0" smtClean="0"/>
              <a:t>22 </a:t>
            </a:r>
            <a:r>
              <a:rPr lang="en-US" sz="4000" b="1" dirty="0" smtClean="0"/>
              <a:t>While the </a:t>
            </a:r>
            <a:r>
              <a:rPr lang="en-US" sz="4000" b="1" u="sng" dirty="0" smtClean="0">
                <a:solidFill>
                  <a:schemeClr val="accent6">
                    <a:lumMod val="50000"/>
                  </a:schemeClr>
                </a:solidFill>
              </a:rPr>
              <a:t>earth </a:t>
            </a:r>
            <a:r>
              <a:rPr lang="en-US" sz="4000" b="1" u="sng" dirty="0" err="1" smtClean="0">
                <a:solidFill>
                  <a:schemeClr val="accent6">
                    <a:lumMod val="50000"/>
                  </a:schemeClr>
                </a:solidFill>
              </a:rPr>
              <a:t>remaineth</a:t>
            </a:r>
            <a:r>
              <a:rPr lang="en-US" sz="4000" b="1" u="sng" dirty="0" smtClean="0">
                <a:solidFill>
                  <a:schemeClr val="accent6">
                    <a:lumMod val="50000"/>
                  </a:schemeClr>
                </a:solidFill>
              </a:rPr>
              <a:t>,</a:t>
            </a:r>
          </a:p>
          <a:p>
            <a:r>
              <a:rPr lang="en-US" sz="4000" b="1" dirty="0" smtClean="0"/>
              <a:t>     1.  seedtime and harvest, </a:t>
            </a:r>
          </a:p>
          <a:p>
            <a:r>
              <a:rPr lang="en-US" sz="4000" b="1" dirty="0" smtClean="0"/>
              <a:t>      2. and cold and heat, </a:t>
            </a:r>
          </a:p>
          <a:p>
            <a:r>
              <a:rPr lang="en-US" sz="4000" b="1" dirty="0" smtClean="0"/>
              <a:t>      3. and summer and winter, </a:t>
            </a:r>
          </a:p>
          <a:p>
            <a:r>
              <a:rPr lang="en-US" sz="4000" b="1" dirty="0" smtClean="0"/>
              <a:t>      4.  and day and night </a:t>
            </a:r>
          </a:p>
          <a:p>
            <a:r>
              <a:rPr lang="en-US" sz="4000" b="1" dirty="0"/>
              <a:t> </a:t>
            </a:r>
            <a:r>
              <a:rPr lang="en-US" sz="4000" b="1" dirty="0" smtClean="0"/>
              <a:t>               shall not cease…    </a:t>
            </a:r>
          </a:p>
          <a:p>
            <a:r>
              <a:rPr lang="en-US" sz="4000" b="1" dirty="0"/>
              <a:t> </a:t>
            </a:r>
            <a:r>
              <a:rPr lang="en-US" sz="4000" b="1" dirty="0" smtClean="0"/>
              <a:t>       How can God be sure?    Because:</a:t>
            </a:r>
          </a:p>
          <a:p>
            <a:r>
              <a:rPr lang="en-US" sz="6000" b="1" u="sng" dirty="0">
                <a:solidFill>
                  <a:srgbClr val="FF0000"/>
                </a:solidFill>
              </a:rPr>
              <a:t> </a:t>
            </a:r>
            <a:r>
              <a:rPr lang="en-US" sz="6000" b="1" u="sng" dirty="0" smtClean="0">
                <a:solidFill>
                  <a:srgbClr val="FF0000"/>
                </a:solidFill>
              </a:rPr>
              <a:t>God is in complete control!</a:t>
            </a:r>
          </a:p>
          <a:p>
            <a:endParaRPr lang="en-US" dirty="0"/>
          </a:p>
        </p:txBody>
      </p:sp>
    </p:spTree>
    <p:extLst>
      <p:ext uri="{BB962C8B-B14F-4D97-AF65-F5344CB8AC3E}">
        <p14:creationId xmlns:p14="http://schemas.microsoft.com/office/powerpoint/2010/main" val="1019445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 calcmode="lin" valueType="num">
                                      <p:cBhvr>
                                        <p:cTn id="7"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8"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9"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b="1" i="1" u="sng" dirty="0" smtClean="0">
                <a:solidFill>
                  <a:srgbClr val="FF0000"/>
                </a:solidFill>
              </a:rPr>
              <a:t>God is Never Surprised</a:t>
            </a:r>
            <a:endParaRPr lang="en-US" sz="6600" b="1" i="1" u="sng" dirty="0">
              <a:solidFill>
                <a:srgbClr val="FF0000"/>
              </a:solidFill>
            </a:endParaRPr>
          </a:p>
        </p:txBody>
      </p:sp>
      <p:sp>
        <p:nvSpPr>
          <p:cNvPr id="3" name="Content Placeholder 2"/>
          <p:cNvSpPr>
            <a:spLocks noGrp="1"/>
          </p:cNvSpPr>
          <p:nvPr>
            <p:ph idx="1"/>
          </p:nvPr>
        </p:nvSpPr>
        <p:spPr>
          <a:xfrm>
            <a:off x="145915" y="1690688"/>
            <a:ext cx="11927732" cy="5167312"/>
          </a:xfrm>
        </p:spPr>
        <p:txBody>
          <a:bodyPr>
            <a:noAutofit/>
          </a:bodyPr>
          <a:lstStyle/>
          <a:p>
            <a:r>
              <a:rPr lang="en-US" sz="3600" dirty="0" smtClean="0"/>
              <a:t>We are surprised sometimes:</a:t>
            </a:r>
          </a:p>
          <a:p>
            <a:r>
              <a:rPr lang="en-US" sz="3600" dirty="0" smtClean="0"/>
              <a:t>1.  At </a:t>
            </a:r>
            <a:r>
              <a:rPr lang="en-US" sz="3600" dirty="0" smtClean="0"/>
              <a:t>ourselves     2</a:t>
            </a:r>
            <a:r>
              <a:rPr lang="en-US" sz="3600" dirty="0" smtClean="0"/>
              <a:t>.  At </a:t>
            </a:r>
            <a:r>
              <a:rPr lang="en-US" sz="3600" dirty="0" smtClean="0"/>
              <a:t>Others</a:t>
            </a:r>
          </a:p>
          <a:p>
            <a:r>
              <a:rPr lang="en-US" sz="3600" dirty="0"/>
              <a:t> </a:t>
            </a:r>
            <a:r>
              <a:rPr lang="en-US" sz="3600" dirty="0" smtClean="0"/>
              <a:t>     </a:t>
            </a:r>
            <a:r>
              <a:rPr lang="en-US" sz="3600" b="1" dirty="0" smtClean="0"/>
              <a:t>But God is never surprised at anything?  Why?</a:t>
            </a:r>
            <a:endParaRPr lang="en-US" sz="3600" b="1" dirty="0" smtClean="0"/>
          </a:p>
          <a:p>
            <a:r>
              <a:rPr lang="en-US" sz="3600" b="1" i="1" u="sng" dirty="0" smtClean="0"/>
              <a:t>   Mal</a:t>
            </a:r>
            <a:r>
              <a:rPr lang="en-US" sz="3600" b="1" i="1" u="sng" dirty="0"/>
              <a:t>. 3:6  </a:t>
            </a:r>
            <a:r>
              <a:rPr lang="en-US" sz="3600" dirty="0"/>
              <a:t>"I am the LORD, and I do not change. That is why you descendants of Jacob are not already destroyed</a:t>
            </a:r>
            <a:r>
              <a:rPr lang="en-US" sz="3600" dirty="0" smtClean="0"/>
              <a:t>  But God is never surprised at anything.</a:t>
            </a:r>
          </a:p>
          <a:p>
            <a:r>
              <a:rPr lang="en-US" sz="3600" dirty="0"/>
              <a:t> </a:t>
            </a:r>
            <a:r>
              <a:rPr lang="en-US" sz="3600" dirty="0" smtClean="0"/>
              <a:t>  </a:t>
            </a:r>
            <a:r>
              <a:rPr lang="en-US" sz="3600" b="1" u="sng" dirty="0" smtClean="0">
                <a:solidFill>
                  <a:srgbClr val="FF0000"/>
                </a:solidFill>
              </a:rPr>
              <a:t>Heb. 4:13    </a:t>
            </a:r>
            <a:r>
              <a:rPr lang="en-US" sz="3600" dirty="0" smtClean="0"/>
              <a:t>Nothing </a:t>
            </a:r>
            <a:r>
              <a:rPr lang="en-US" sz="3600" dirty="0"/>
              <a:t>in </a:t>
            </a:r>
            <a:r>
              <a:rPr lang="en-US" sz="3600" b="1" dirty="0"/>
              <a:t>all</a:t>
            </a:r>
            <a:r>
              <a:rPr lang="en-US" sz="3600" dirty="0"/>
              <a:t> creation is hidden from God's sight. Everything is uncovered </a:t>
            </a:r>
            <a:r>
              <a:rPr lang="en-US" sz="3600" b="1" dirty="0"/>
              <a:t>and</a:t>
            </a:r>
            <a:r>
              <a:rPr lang="en-US" sz="3600" dirty="0"/>
              <a:t> </a:t>
            </a:r>
            <a:r>
              <a:rPr lang="en-US" sz="3600" b="1" dirty="0"/>
              <a:t>laid</a:t>
            </a:r>
            <a:r>
              <a:rPr lang="en-US" sz="3600" dirty="0"/>
              <a:t> bare </a:t>
            </a:r>
            <a:r>
              <a:rPr lang="en-US" sz="3600" b="1" dirty="0"/>
              <a:t>before</a:t>
            </a:r>
            <a:r>
              <a:rPr lang="en-US" sz="3600" dirty="0"/>
              <a:t> </a:t>
            </a:r>
            <a:r>
              <a:rPr lang="en-US" sz="3600" b="1" dirty="0"/>
              <a:t>the</a:t>
            </a:r>
            <a:r>
              <a:rPr lang="en-US" sz="3600" dirty="0"/>
              <a:t> eyes of him to whom we must give account</a:t>
            </a:r>
            <a:endParaRPr lang="en-US" sz="3600" dirty="0" smtClean="0"/>
          </a:p>
        </p:txBody>
      </p:sp>
    </p:spTree>
    <p:extLst>
      <p:ext uri="{BB962C8B-B14F-4D97-AF65-F5344CB8AC3E}">
        <p14:creationId xmlns:p14="http://schemas.microsoft.com/office/powerpoint/2010/main" val="93970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 calcmode="lin" valueType="num">
                                      <p:cBhvr>
                                        <p:cTn id="14"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16"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121282"/>
          </a:xfrm>
        </p:spPr>
        <p:txBody>
          <a:bodyPr>
            <a:normAutofit/>
          </a:bodyPr>
          <a:lstStyle/>
          <a:p>
            <a:r>
              <a:rPr lang="en-US" sz="6600" b="1" u="sng" dirty="0" smtClean="0">
                <a:solidFill>
                  <a:srgbClr val="FF0000"/>
                </a:solidFill>
              </a:rPr>
              <a:t>God </a:t>
            </a:r>
            <a:r>
              <a:rPr lang="en-US" sz="6600" b="1" u="sng" dirty="0" smtClean="0">
                <a:solidFill>
                  <a:srgbClr val="FF0000"/>
                </a:solidFill>
              </a:rPr>
              <a:t> </a:t>
            </a:r>
            <a:r>
              <a:rPr lang="en-US" sz="6600" b="1" u="sng" dirty="0" smtClean="0">
                <a:solidFill>
                  <a:srgbClr val="FF0000"/>
                </a:solidFill>
              </a:rPr>
              <a:t>is never Unprepared</a:t>
            </a:r>
            <a:endParaRPr lang="en-US" sz="6600" b="1" u="sng" dirty="0">
              <a:solidFill>
                <a:srgbClr val="FF0000"/>
              </a:solidFill>
            </a:endParaRPr>
          </a:p>
        </p:txBody>
      </p:sp>
      <p:sp>
        <p:nvSpPr>
          <p:cNvPr id="3" name="Content Placeholder 2"/>
          <p:cNvSpPr>
            <a:spLocks noGrp="1"/>
          </p:cNvSpPr>
          <p:nvPr>
            <p:ph idx="1"/>
          </p:nvPr>
        </p:nvSpPr>
        <p:spPr>
          <a:xfrm>
            <a:off x="128081" y="1486407"/>
            <a:ext cx="11963400" cy="5371593"/>
          </a:xfrm>
        </p:spPr>
        <p:txBody>
          <a:bodyPr>
            <a:normAutofit fontScale="77500" lnSpcReduction="20000"/>
          </a:bodyPr>
          <a:lstStyle/>
          <a:p>
            <a:r>
              <a:rPr lang="en-US" sz="4600" dirty="0" smtClean="0"/>
              <a:t>God is never found unprepared to take care of any situation</a:t>
            </a:r>
          </a:p>
          <a:p>
            <a:r>
              <a:rPr lang="en-US" sz="4600" dirty="0"/>
              <a:t>t</a:t>
            </a:r>
            <a:r>
              <a:rPr lang="en-US" sz="4600" dirty="0" smtClean="0"/>
              <a:t>hat might arise.   </a:t>
            </a:r>
          </a:p>
          <a:p>
            <a:r>
              <a:rPr lang="en-US" sz="4600" dirty="0"/>
              <a:t> </a:t>
            </a:r>
            <a:r>
              <a:rPr lang="en-US" sz="4600" dirty="0" smtClean="0"/>
              <a:t>   1.    </a:t>
            </a:r>
            <a:r>
              <a:rPr lang="en-US" sz="4600" dirty="0">
                <a:hlinkClick r:id="rId2"/>
              </a:rPr>
              <a:t>Psalm 46:1-3</a:t>
            </a:r>
            <a:r>
              <a:rPr lang="en-US" sz="4600" dirty="0"/>
              <a:t> </a:t>
            </a:r>
            <a:r>
              <a:rPr lang="en-US" sz="4600" baseline="30000" dirty="0"/>
              <a:t>1</a:t>
            </a:r>
            <a:r>
              <a:rPr lang="en-US" sz="4600" dirty="0"/>
              <a:t>God is our refuge and strength, an ever-present help in trouble. </a:t>
            </a:r>
            <a:r>
              <a:rPr lang="en-US" sz="4600" baseline="30000" dirty="0"/>
              <a:t>2</a:t>
            </a:r>
            <a:r>
              <a:rPr lang="en-US" sz="4600" dirty="0"/>
              <a:t>Therefore we will not fear, though the earth give way and the mountains fall into the heart of the sea, </a:t>
            </a:r>
            <a:r>
              <a:rPr lang="en-US" sz="4600" baseline="30000" dirty="0"/>
              <a:t>3</a:t>
            </a:r>
            <a:r>
              <a:rPr lang="en-US" sz="4600" dirty="0"/>
              <a:t>though its waters roar and foam and the mountains quake with their </a:t>
            </a:r>
            <a:r>
              <a:rPr lang="en-US" sz="4600" dirty="0" smtClean="0"/>
              <a:t>surging</a:t>
            </a:r>
          </a:p>
          <a:p>
            <a:r>
              <a:rPr lang="en-US" sz="4600" dirty="0"/>
              <a:t> </a:t>
            </a:r>
            <a:r>
              <a:rPr lang="en-US" sz="4600" dirty="0" smtClean="0"/>
              <a:t>  2.   </a:t>
            </a:r>
            <a:r>
              <a:rPr lang="en-US" sz="4600" u="sng" dirty="0" smtClean="0"/>
              <a:t> That’s why he states:   </a:t>
            </a:r>
            <a:r>
              <a:rPr lang="en-US" sz="4600" u="sng" dirty="0" smtClean="0">
                <a:solidFill>
                  <a:srgbClr val="FF0000"/>
                </a:solidFill>
              </a:rPr>
              <a:t>I Cor.10:13 </a:t>
            </a:r>
            <a:r>
              <a:rPr lang="en-US" sz="4600" baseline="30000" dirty="0" smtClean="0"/>
              <a:t>13</a:t>
            </a:r>
            <a:r>
              <a:rPr lang="en-US" sz="4600" baseline="30000" dirty="0"/>
              <a:t> </a:t>
            </a:r>
            <a:r>
              <a:rPr lang="en-US" sz="4600" dirty="0"/>
              <a:t>No temptation</a:t>
            </a:r>
            <a:r>
              <a:rPr lang="en-US" sz="4600" baseline="30000" dirty="0"/>
              <a:t>[</a:t>
            </a:r>
            <a:r>
              <a:rPr lang="en-US" sz="4600" baseline="30000" dirty="0">
                <a:hlinkClick r:id="rId3" tooltip="See footnote a"/>
              </a:rPr>
              <a:t>a</a:t>
            </a:r>
            <a:r>
              <a:rPr lang="en-US" sz="4600" baseline="30000" dirty="0"/>
              <a:t>]</a:t>
            </a:r>
            <a:r>
              <a:rPr lang="en-US" sz="4600" dirty="0"/>
              <a:t> has overtaken you except what is common to mankind. And God is faithful; he will not let you be tempted</a:t>
            </a:r>
            <a:r>
              <a:rPr lang="en-US" sz="4600" baseline="30000" dirty="0"/>
              <a:t>[</a:t>
            </a:r>
            <a:r>
              <a:rPr lang="en-US" sz="4600" baseline="30000" dirty="0">
                <a:hlinkClick r:id="rId4" tooltip="See footnote b"/>
              </a:rPr>
              <a:t>b</a:t>
            </a:r>
            <a:r>
              <a:rPr lang="en-US" sz="4600" baseline="30000" dirty="0"/>
              <a:t>]</a:t>
            </a:r>
            <a:r>
              <a:rPr lang="en-US" sz="4600" dirty="0"/>
              <a:t> beyond what you can bear. But when you are tempted,</a:t>
            </a:r>
            <a:r>
              <a:rPr lang="en-US" sz="4600" baseline="30000" dirty="0"/>
              <a:t>[</a:t>
            </a:r>
            <a:r>
              <a:rPr lang="en-US" sz="4600" baseline="30000" dirty="0">
                <a:hlinkClick r:id="rId5" tooltip="See footnote c"/>
              </a:rPr>
              <a:t>c</a:t>
            </a:r>
            <a:r>
              <a:rPr lang="en-US" sz="4600" baseline="30000" dirty="0"/>
              <a:t>]</a:t>
            </a:r>
            <a:r>
              <a:rPr lang="en-US" sz="4600" dirty="0"/>
              <a:t> he will also provide a way out so that you can endure it</a:t>
            </a:r>
          </a:p>
          <a:p>
            <a:endParaRPr lang="en-US" dirty="0" smtClean="0"/>
          </a:p>
        </p:txBody>
      </p:sp>
    </p:spTree>
    <p:extLst>
      <p:ext uri="{BB962C8B-B14F-4D97-AF65-F5344CB8AC3E}">
        <p14:creationId xmlns:p14="http://schemas.microsoft.com/office/powerpoint/2010/main" val="23418689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u="sng" dirty="0" smtClean="0">
                <a:solidFill>
                  <a:srgbClr val="FF0000"/>
                </a:solidFill>
              </a:rPr>
              <a:t>God  is never Overcome</a:t>
            </a:r>
            <a:endParaRPr lang="en-US" sz="6000" b="1" u="sng" dirty="0">
              <a:solidFill>
                <a:srgbClr val="FF0000"/>
              </a:solidFill>
            </a:endParaRPr>
          </a:p>
        </p:txBody>
      </p:sp>
      <p:sp>
        <p:nvSpPr>
          <p:cNvPr id="3" name="Content Placeholder 2"/>
          <p:cNvSpPr>
            <a:spLocks noGrp="1"/>
          </p:cNvSpPr>
          <p:nvPr>
            <p:ph idx="1"/>
          </p:nvPr>
        </p:nvSpPr>
        <p:spPr>
          <a:xfrm>
            <a:off x="87549" y="1825624"/>
            <a:ext cx="12003931" cy="4964281"/>
          </a:xfrm>
        </p:spPr>
        <p:txBody>
          <a:bodyPr>
            <a:normAutofit fontScale="92500" lnSpcReduction="20000"/>
          </a:bodyPr>
          <a:lstStyle/>
          <a:p>
            <a:r>
              <a:rPr lang="en-US" sz="3900" dirty="0" smtClean="0"/>
              <a:t>We are sometimes, but God is never!</a:t>
            </a:r>
          </a:p>
          <a:p>
            <a:r>
              <a:rPr lang="en-US" sz="3900" b="1" u="sng" dirty="0" smtClean="0">
                <a:solidFill>
                  <a:srgbClr val="002060"/>
                </a:solidFill>
              </a:rPr>
              <a:t>Romans 12:21  Do not be overcome by evil, but overcome evil with </a:t>
            </a:r>
          </a:p>
          <a:p>
            <a:r>
              <a:rPr lang="en-US" sz="3900" b="1" u="sng" dirty="0" smtClean="0">
                <a:solidFill>
                  <a:srgbClr val="002060"/>
                </a:solidFill>
              </a:rPr>
              <a:t>Good</a:t>
            </a:r>
            <a:r>
              <a:rPr lang="en-US" sz="3900" b="1" u="sng" dirty="0" smtClean="0"/>
              <a:t>. </a:t>
            </a:r>
          </a:p>
          <a:p>
            <a:r>
              <a:rPr lang="en-US" sz="3900" dirty="0"/>
              <a:t> </a:t>
            </a:r>
            <a:r>
              <a:rPr lang="en-US" sz="3900" dirty="0" smtClean="0"/>
              <a:t> Look what Jesus said: </a:t>
            </a:r>
          </a:p>
          <a:p>
            <a:r>
              <a:rPr lang="en-US" sz="3900" dirty="0" smtClean="0"/>
              <a:t> </a:t>
            </a:r>
            <a:r>
              <a:rPr lang="en-US" sz="3900" b="1" dirty="0" smtClean="0"/>
              <a:t>Luke 4:8</a:t>
            </a:r>
            <a:r>
              <a:rPr lang="en-US" sz="3900" baseline="30000" dirty="0" smtClean="0"/>
              <a:t>8</a:t>
            </a:r>
            <a:r>
              <a:rPr lang="en-US" sz="3900" baseline="30000" dirty="0"/>
              <a:t> </a:t>
            </a:r>
            <a:r>
              <a:rPr lang="en-US" sz="3900" dirty="0"/>
              <a:t>And Jesus answered and said unto him, Get thee behind me, Satan: for it is written, Thou shalt worship the Lord thy God, and him only shalt thou serve.</a:t>
            </a:r>
          </a:p>
          <a:p>
            <a:endParaRPr lang="en-US" dirty="0" smtClean="0"/>
          </a:p>
          <a:p>
            <a:r>
              <a:rPr lang="en-US" dirty="0"/>
              <a:t> </a:t>
            </a:r>
            <a:r>
              <a:rPr lang="en-US" dirty="0" smtClean="0"/>
              <a:t> </a:t>
            </a:r>
            <a:endParaRPr lang="en-US" dirty="0"/>
          </a:p>
        </p:txBody>
      </p:sp>
    </p:spTree>
    <p:extLst>
      <p:ext uri="{BB962C8B-B14F-4D97-AF65-F5344CB8AC3E}">
        <p14:creationId xmlns:p14="http://schemas.microsoft.com/office/powerpoint/2010/main" val="3494421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par>
                                <p:cTn id="17" presetID="53" presetClass="entr" presetSubtype="16"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1" dur="5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 calcmode="lin" valueType="num">
                                      <p:cBhvr>
                                        <p:cTn id="26"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7"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8"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rgbClr val="FF0000"/>
                </a:solidFill>
              </a:rPr>
              <a:t>What does this means to the Christian today?</a:t>
            </a:r>
            <a:endParaRPr lang="en-US" b="1" u="sng" dirty="0">
              <a:solidFill>
                <a:srgbClr val="FF0000"/>
              </a:solidFill>
            </a:endParaRPr>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249613320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165</TotalTime>
  <Words>1001</Words>
  <Application>Microsoft Office PowerPoint</Application>
  <PresentationFormat>Widescreen</PresentationFormat>
  <Paragraphs>99</Paragraphs>
  <Slides>24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24</vt:i4>
      </vt:variant>
    </vt:vector>
  </HeadingPairs>
  <TitlesOfParts>
    <vt:vector size="28" baseType="lpstr">
      <vt:lpstr>Arial</vt:lpstr>
      <vt:lpstr>Calibri</vt:lpstr>
      <vt:lpstr>Calibri Light</vt:lpstr>
      <vt:lpstr>Office Theme</vt:lpstr>
      <vt:lpstr>   God is in Control</vt:lpstr>
      <vt:lpstr>Genesis 8:14-22</vt:lpstr>
      <vt:lpstr>PowerPoint Presentation</vt:lpstr>
      <vt:lpstr>Notice the promise of God:</vt:lpstr>
      <vt:lpstr>PowerPoint Presentation</vt:lpstr>
      <vt:lpstr>God is Never Surprised</vt:lpstr>
      <vt:lpstr>God  is never Unprepared</vt:lpstr>
      <vt:lpstr>God  is never Overcome</vt:lpstr>
      <vt:lpstr>What does this means to the Christian today?</vt:lpstr>
      <vt:lpstr>What we Christians need to control:</vt:lpstr>
      <vt:lpstr>PowerPoint Presentation</vt:lpstr>
      <vt:lpstr>PowerPoint Presentation</vt:lpstr>
      <vt:lpstr>2.  We need to control our lusts.</vt:lpstr>
      <vt:lpstr>PowerPoint Presentation</vt:lpstr>
      <vt:lpstr>PowerPoint Presentation</vt:lpstr>
      <vt:lpstr>PowerPoint Presentation</vt:lpstr>
      <vt:lpstr>PowerPoint Presentation</vt:lpstr>
      <vt:lpstr>PowerPoint Presentation</vt:lpstr>
      <vt:lpstr>In Conclusion:</vt:lpstr>
      <vt:lpstr>#1.  We Need to Quit Worrying.</vt:lpstr>
      <vt:lpstr>#2 Trust Him:  Believe Him!</vt:lpstr>
      <vt:lpstr>#3  Quit trying to change His will!</vt:lpstr>
      <vt:lpstr>#4.   Don’t be weary in well doing!   </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Peace:   God is in Control</dc:title>
  <dc:creator>mac</dc:creator>
  <cp:lastModifiedBy>mac</cp:lastModifiedBy>
  <cp:revision>17</cp:revision>
  <cp:lastPrinted>2017-04-22T02:04:03Z</cp:lastPrinted>
  <dcterms:created xsi:type="dcterms:W3CDTF">2017-04-21T13:55:19Z</dcterms:created>
  <dcterms:modified xsi:type="dcterms:W3CDTF">2017-04-22T02:24:44Z</dcterms:modified>
</cp:coreProperties>
</file>