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58" r:id="rId7"/>
    <p:sldId id="260" r:id="rId8"/>
    <p:sldId id="261" r:id="rId9"/>
    <p:sldId id="262" r:id="rId10"/>
    <p:sldId id="267" r:id="rId11"/>
    <p:sldId id="268" r:id="rId12"/>
    <p:sldId id="269" r:id="rId13"/>
    <p:sldId id="270" r:id="rId14"/>
    <p:sldId id="271" r:id="rId15"/>
    <p:sldId id="272" r:id="rId16"/>
    <p:sldId id="25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3EE9-1AC8-40E0-A697-D3D602BC1EAB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DD5B-F6D4-4238-ABD0-EF16F462D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191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3EE9-1AC8-40E0-A697-D3D602BC1EAB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DD5B-F6D4-4238-ABD0-EF16F462D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3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3EE9-1AC8-40E0-A697-D3D602BC1EAB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DD5B-F6D4-4238-ABD0-EF16F462D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55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3EE9-1AC8-40E0-A697-D3D602BC1EAB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DD5B-F6D4-4238-ABD0-EF16F462D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72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3EE9-1AC8-40E0-A697-D3D602BC1EAB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DD5B-F6D4-4238-ABD0-EF16F462D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8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3EE9-1AC8-40E0-A697-D3D602BC1EAB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DD5B-F6D4-4238-ABD0-EF16F462D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763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3EE9-1AC8-40E0-A697-D3D602BC1EAB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DD5B-F6D4-4238-ABD0-EF16F462D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368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3EE9-1AC8-40E0-A697-D3D602BC1EAB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DD5B-F6D4-4238-ABD0-EF16F462D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069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3EE9-1AC8-40E0-A697-D3D602BC1EAB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DD5B-F6D4-4238-ABD0-EF16F462D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600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3EE9-1AC8-40E0-A697-D3D602BC1EAB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DD5B-F6D4-4238-ABD0-EF16F462D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55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3EE9-1AC8-40E0-A697-D3D602BC1EAB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DD5B-F6D4-4238-ABD0-EF16F462D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429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A3EE9-1AC8-40E0-A697-D3D602BC1EAB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BDD5B-F6D4-4238-ABD0-EF16F462D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563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9600" b="1" dirty="0" smtClean="0"/>
              <a:t>God is there!!</a:t>
            </a:r>
            <a:endParaRPr lang="en-US" sz="9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u="sng" dirty="0" smtClean="0">
                <a:solidFill>
                  <a:srgbClr val="FF0000"/>
                </a:solidFill>
              </a:rPr>
              <a:t>Psalm 139:1-12</a:t>
            </a:r>
            <a:endParaRPr lang="en-US" sz="48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431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002060"/>
                </a:solidFill>
              </a:rPr>
              <a:t>3. None of us can hide from God </a:t>
            </a:r>
            <a:endParaRPr lang="en-US" sz="48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428750"/>
            <a:ext cx="11039475" cy="530542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Game:  Hide and seek! </a:t>
            </a:r>
          </a:p>
          <a:p>
            <a:r>
              <a:rPr lang="en-US" dirty="0" smtClean="0"/>
              <a:t> </a:t>
            </a:r>
            <a:r>
              <a:rPr lang="en-US" baseline="30000" dirty="0" smtClean="0"/>
              <a:t>7 </a:t>
            </a:r>
            <a:r>
              <a:rPr lang="en-US" dirty="0" smtClean="0"/>
              <a:t>Whither shall I go from thy spirit? or whither shall I flee from thy presence?       (Can’t be done---   </a:t>
            </a:r>
            <a:r>
              <a:rPr lang="en-US" b="1" u="sng" dirty="0" smtClean="0">
                <a:solidFill>
                  <a:srgbClr val="002060"/>
                </a:solidFill>
              </a:rPr>
              <a:t>God is there!!</a:t>
            </a:r>
          </a:p>
          <a:p>
            <a:r>
              <a:rPr lang="en-US" baseline="30000" dirty="0" smtClean="0"/>
              <a:t>8 </a:t>
            </a:r>
            <a:r>
              <a:rPr lang="en-US" dirty="0" smtClean="0"/>
              <a:t>If I ascend up into heaven, thou art there: if I make my bed in hell, behold, thou art there.</a:t>
            </a:r>
          </a:p>
          <a:p>
            <a:r>
              <a:rPr lang="en-US" baseline="30000" dirty="0" smtClean="0"/>
              <a:t>9 </a:t>
            </a:r>
            <a:r>
              <a:rPr lang="en-US" dirty="0" smtClean="0"/>
              <a:t>If I take the wings of the morning, and dwell in the uttermost parts of the sea;</a:t>
            </a:r>
          </a:p>
          <a:p>
            <a:r>
              <a:rPr lang="en-US" baseline="30000" dirty="0" smtClean="0"/>
              <a:t>10 </a:t>
            </a:r>
            <a:r>
              <a:rPr lang="en-US" dirty="0" smtClean="0"/>
              <a:t>Even there shall thy hand lead me, and thy right hand shall hold me.</a:t>
            </a:r>
          </a:p>
          <a:p>
            <a:r>
              <a:rPr lang="en-US" sz="4000" b="1" dirty="0"/>
              <a:t> </a:t>
            </a:r>
            <a:r>
              <a:rPr lang="en-US" sz="4000" b="1" dirty="0" smtClean="0"/>
              <a:t>     Jonah tried—not successful!   Jonah 1 and 2</a:t>
            </a:r>
          </a:p>
          <a:p>
            <a:r>
              <a:rPr lang="en-US" sz="4000" b="1" dirty="0"/>
              <a:t> </a:t>
            </a:r>
            <a:r>
              <a:rPr lang="en-US" sz="4000" b="1" dirty="0" smtClean="0"/>
              <a:t>     Adam and Eve tried….Gen. 3:10   “and I</a:t>
            </a:r>
          </a:p>
          <a:p>
            <a:r>
              <a:rPr lang="en-US" sz="4000" b="1" dirty="0" smtClean="0"/>
              <a:t>Hid myself…”</a:t>
            </a:r>
            <a:endParaRPr lang="en-US" sz="4000" b="1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044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>
                <a:solidFill>
                  <a:srgbClr val="002060"/>
                </a:solidFill>
              </a:rPr>
              <a:t>Why?</a:t>
            </a:r>
            <a:endParaRPr lang="en-US" sz="72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aseline="30000" dirty="0" smtClean="0"/>
              <a:t>11 </a:t>
            </a:r>
            <a:r>
              <a:rPr lang="en-US" sz="3600" dirty="0" smtClean="0"/>
              <a:t>If I say, Surely the darkness shall cover me; even the night shall be light about me.</a:t>
            </a:r>
          </a:p>
          <a:p>
            <a:r>
              <a:rPr lang="en-US" sz="3600" baseline="30000" dirty="0" smtClean="0"/>
              <a:t>12 </a:t>
            </a:r>
            <a:r>
              <a:rPr lang="en-US" sz="3600" dirty="0" smtClean="0"/>
              <a:t>Yea, the darkness </a:t>
            </a:r>
            <a:r>
              <a:rPr lang="en-US" sz="3600" dirty="0" err="1" smtClean="0"/>
              <a:t>hideth</a:t>
            </a:r>
            <a:r>
              <a:rPr lang="en-US" sz="3600" dirty="0" smtClean="0"/>
              <a:t> not from thee; but the night </a:t>
            </a:r>
            <a:r>
              <a:rPr lang="en-US" sz="3600" dirty="0" err="1" smtClean="0"/>
              <a:t>shineth</a:t>
            </a:r>
            <a:r>
              <a:rPr lang="en-US" sz="3600" dirty="0" smtClean="0"/>
              <a:t> as the day: the darkness and the light are both alike to thee.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560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/>
              <a:t>God is there!</a:t>
            </a:r>
            <a:endParaRPr lang="en-US" sz="7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Psalm 139:8  If I ascend up into heaven, thou</a:t>
            </a:r>
          </a:p>
          <a:p>
            <a:r>
              <a:rPr lang="en-US" dirty="0" smtClean="0"/>
              <a:t>Art there.    (God is there!)</a:t>
            </a:r>
          </a:p>
          <a:p>
            <a:r>
              <a:rPr lang="en-US" dirty="0"/>
              <a:t> </a:t>
            </a:r>
            <a:r>
              <a:rPr lang="en-US" dirty="0" smtClean="0"/>
              <a:t> If I make my bed in hell (the grave)</a:t>
            </a:r>
          </a:p>
          <a:p>
            <a:r>
              <a:rPr lang="en-US" dirty="0"/>
              <a:t> </a:t>
            </a:r>
            <a:r>
              <a:rPr lang="en-US" dirty="0" smtClean="0"/>
              <a:t> Behold, thou art there!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949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339725"/>
            <a:ext cx="11563350" cy="643255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Christ 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is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  the 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    Unseen 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      Guest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         In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           This 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              House!!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336468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</a:rPr>
              <a:t>Conculsion</a:t>
            </a:r>
            <a:r>
              <a:rPr lang="en-US" b="1" dirty="0" smtClean="0">
                <a:solidFill>
                  <a:srgbClr val="002060"/>
                </a:solidFill>
              </a:rPr>
              <a:t>:      Psalm 139:23-24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4800" baseline="30000" dirty="0" smtClean="0"/>
          </a:p>
          <a:p>
            <a:r>
              <a:rPr lang="en-US" sz="4800" baseline="30000" dirty="0" smtClean="0"/>
              <a:t>23 </a:t>
            </a:r>
            <a:r>
              <a:rPr lang="en-US" sz="4800" dirty="0" smtClean="0"/>
              <a:t>Search </a:t>
            </a:r>
            <a:r>
              <a:rPr lang="en-US" sz="4800" b="1" u="sng" dirty="0" smtClean="0">
                <a:solidFill>
                  <a:srgbClr val="002060"/>
                </a:solidFill>
              </a:rPr>
              <a:t>me</a:t>
            </a:r>
            <a:r>
              <a:rPr lang="en-US" sz="4800" dirty="0" smtClean="0"/>
              <a:t>, O God, and know </a:t>
            </a:r>
            <a:r>
              <a:rPr lang="en-US" sz="4800" b="1" u="sng" dirty="0" smtClean="0">
                <a:solidFill>
                  <a:srgbClr val="002060"/>
                </a:solidFill>
              </a:rPr>
              <a:t>my</a:t>
            </a:r>
            <a:r>
              <a:rPr lang="en-US" sz="4800" dirty="0" smtClean="0"/>
              <a:t> heart: try </a:t>
            </a:r>
            <a:r>
              <a:rPr lang="en-US" sz="4800" b="1" u="sng" dirty="0" smtClean="0">
                <a:solidFill>
                  <a:srgbClr val="002060"/>
                </a:solidFill>
              </a:rPr>
              <a:t>me</a:t>
            </a:r>
            <a:r>
              <a:rPr lang="en-US" sz="4800" dirty="0" smtClean="0"/>
              <a:t>, and know </a:t>
            </a:r>
            <a:r>
              <a:rPr lang="en-US" sz="4800" b="1" u="sng" dirty="0" smtClean="0">
                <a:solidFill>
                  <a:srgbClr val="002060"/>
                </a:solidFill>
              </a:rPr>
              <a:t>my</a:t>
            </a:r>
            <a:r>
              <a:rPr lang="en-US" sz="4800" dirty="0" smtClean="0"/>
              <a:t> thoughts:</a:t>
            </a:r>
          </a:p>
          <a:p>
            <a:r>
              <a:rPr lang="en-US" sz="4800" baseline="30000" dirty="0" smtClean="0"/>
              <a:t>24 </a:t>
            </a:r>
            <a:r>
              <a:rPr lang="en-US" sz="4800" dirty="0" smtClean="0"/>
              <a:t>And see if there be any wicked way in </a:t>
            </a:r>
            <a:r>
              <a:rPr lang="en-US" sz="4800" b="1" u="sng" dirty="0" smtClean="0"/>
              <a:t>me</a:t>
            </a:r>
            <a:r>
              <a:rPr lang="en-US" sz="4800" dirty="0" smtClean="0"/>
              <a:t>, and lead </a:t>
            </a:r>
            <a:r>
              <a:rPr lang="en-US" sz="4800" b="1" u="sng" dirty="0" smtClean="0">
                <a:solidFill>
                  <a:srgbClr val="002060"/>
                </a:solidFill>
              </a:rPr>
              <a:t>me</a:t>
            </a:r>
            <a:r>
              <a:rPr lang="en-US" sz="4800" dirty="0" smtClean="0"/>
              <a:t> in the way everlasting.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7929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000" b="1" u="sng" dirty="0" smtClean="0">
                <a:solidFill>
                  <a:srgbClr val="00B050"/>
                </a:solidFill>
              </a:rPr>
              <a:t>God</a:t>
            </a:r>
          </a:p>
          <a:p>
            <a:r>
              <a:rPr lang="en-US" sz="8000" b="1" u="sng" dirty="0">
                <a:solidFill>
                  <a:srgbClr val="00B050"/>
                </a:solidFill>
              </a:rPr>
              <a:t> </a:t>
            </a:r>
            <a:r>
              <a:rPr lang="en-US" sz="8000" b="1" u="sng" dirty="0" smtClean="0">
                <a:solidFill>
                  <a:srgbClr val="00B050"/>
                </a:solidFill>
              </a:rPr>
              <a:t>     Is</a:t>
            </a:r>
          </a:p>
          <a:p>
            <a:r>
              <a:rPr lang="en-US" sz="8000" b="1" u="sng" dirty="0">
                <a:solidFill>
                  <a:srgbClr val="00B050"/>
                </a:solidFill>
              </a:rPr>
              <a:t> </a:t>
            </a:r>
            <a:r>
              <a:rPr lang="en-US" sz="8000" b="1" u="sng" dirty="0" smtClean="0">
                <a:solidFill>
                  <a:srgbClr val="00B050"/>
                </a:solidFill>
              </a:rPr>
              <a:t>      There!</a:t>
            </a:r>
            <a:endParaRPr lang="en-US" sz="8000" b="1" u="sng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779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353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Psalm 139:1-12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139 O lord, thou hast searched me, and known me.</a:t>
            </a:r>
          </a:p>
          <a:p>
            <a:r>
              <a:rPr lang="en-US" sz="4000" baseline="30000" dirty="0" smtClean="0"/>
              <a:t>2 </a:t>
            </a:r>
            <a:r>
              <a:rPr lang="en-US" sz="4000" dirty="0" smtClean="0"/>
              <a:t>Thou </a:t>
            </a:r>
            <a:r>
              <a:rPr lang="en-US" sz="4000" dirty="0" err="1" smtClean="0"/>
              <a:t>knowest</a:t>
            </a:r>
            <a:r>
              <a:rPr lang="en-US" sz="4000" dirty="0" smtClean="0"/>
              <a:t> my </a:t>
            </a:r>
            <a:r>
              <a:rPr lang="en-US" sz="4000" dirty="0" err="1" smtClean="0"/>
              <a:t>downsitting</a:t>
            </a:r>
            <a:r>
              <a:rPr lang="en-US" sz="4000" dirty="0" smtClean="0"/>
              <a:t> and mine uprising, thou </a:t>
            </a:r>
            <a:r>
              <a:rPr lang="en-US" sz="4000" dirty="0" err="1" smtClean="0"/>
              <a:t>understandest</a:t>
            </a:r>
            <a:r>
              <a:rPr lang="en-US" sz="4000" dirty="0" smtClean="0"/>
              <a:t> my thought afar off.</a:t>
            </a:r>
          </a:p>
          <a:p>
            <a:r>
              <a:rPr lang="en-US" sz="4000" baseline="30000" dirty="0" smtClean="0"/>
              <a:t>3 </a:t>
            </a:r>
            <a:r>
              <a:rPr lang="en-US" sz="4000" dirty="0" smtClean="0"/>
              <a:t>Thou </a:t>
            </a:r>
            <a:r>
              <a:rPr lang="en-US" sz="4000" dirty="0" err="1" smtClean="0"/>
              <a:t>compassest</a:t>
            </a:r>
            <a:r>
              <a:rPr lang="en-US" sz="4000" dirty="0" smtClean="0"/>
              <a:t> my path and my lying down, and art acquainted with all my ways.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061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aseline="30000" dirty="0" smtClean="0"/>
              <a:t>4 </a:t>
            </a:r>
            <a:r>
              <a:rPr lang="en-US" sz="4000" dirty="0" smtClean="0"/>
              <a:t>For there is not a word in my tongue, but, lo, O </a:t>
            </a:r>
            <a:r>
              <a:rPr lang="en-US" sz="4000" cap="small" dirty="0" smtClean="0">
                <a:effectLst/>
              </a:rPr>
              <a:t>Lord</a:t>
            </a:r>
            <a:r>
              <a:rPr lang="en-US" sz="4000" dirty="0" smtClean="0"/>
              <a:t>, thou </a:t>
            </a:r>
            <a:r>
              <a:rPr lang="en-US" sz="4000" dirty="0" err="1" smtClean="0"/>
              <a:t>knowest</a:t>
            </a:r>
            <a:r>
              <a:rPr lang="en-US" sz="4000" dirty="0" smtClean="0"/>
              <a:t> it altogether.</a:t>
            </a:r>
          </a:p>
          <a:p>
            <a:r>
              <a:rPr lang="en-US" sz="4000" baseline="30000" dirty="0" smtClean="0"/>
              <a:t>5 </a:t>
            </a:r>
            <a:r>
              <a:rPr lang="en-US" sz="4000" dirty="0" smtClean="0"/>
              <a:t>Thou hast beset me behind and before, and laid thine hand upon me.</a:t>
            </a:r>
          </a:p>
          <a:p>
            <a:r>
              <a:rPr lang="en-US" sz="4000" baseline="30000" dirty="0" smtClean="0"/>
              <a:t>6 </a:t>
            </a:r>
            <a:r>
              <a:rPr lang="en-US" sz="4000" dirty="0" smtClean="0"/>
              <a:t>Such knowledge is too wonderful for me; it is high, I cannot attain unto 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80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550" y="228600"/>
            <a:ext cx="11144250" cy="5948363"/>
          </a:xfrm>
        </p:spPr>
        <p:txBody>
          <a:bodyPr>
            <a:normAutofit/>
          </a:bodyPr>
          <a:lstStyle/>
          <a:p>
            <a:r>
              <a:rPr lang="en-US" sz="4000" baseline="30000" dirty="0" smtClean="0"/>
              <a:t>7 </a:t>
            </a:r>
            <a:r>
              <a:rPr lang="en-US" sz="4000" dirty="0" smtClean="0"/>
              <a:t>Whither shall I go from thy spirit? or whither shall I flee from thy presence?</a:t>
            </a:r>
          </a:p>
          <a:p>
            <a:r>
              <a:rPr lang="en-US" sz="4000" baseline="30000" dirty="0" smtClean="0"/>
              <a:t>8 </a:t>
            </a:r>
            <a:r>
              <a:rPr lang="en-US" sz="4000" dirty="0" smtClean="0"/>
              <a:t>If I ascend up into heaven, thou art there: if I make my bed in hell, behold, thou art there.</a:t>
            </a:r>
          </a:p>
          <a:p>
            <a:r>
              <a:rPr lang="en-US" sz="4000" baseline="30000" dirty="0" smtClean="0"/>
              <a:t>9 </a:t>
            </a:r>
            <a:r>
              <a:rPr lang="en-US" sz="4000" dirty="0" smtClean="0"/>
              <a:t>If I take the wings of the morning, and dwell in the uttermost parts of the sea;</a:t>
            </a:r>
          </a:p>
          <a:p>
            <a:r>
              <a:rPr lang="en-US" sz="4000" baseline="30000" dirty="0" smtClean="0"/>
              <a:t>10 </a:t>
            </a:r>
            <a:r>
              <a:rPr lang="en-US" sz="4000" dirty="0" smtClean="0"/>
              <a:t>Even there shall thy hand lead me, and thy right hand shall hold me.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67474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aseline="30000" dirty="0" smtClean="0"/>
              <a:t>11 </a:t>
            </a:r>
            <a:r>
              <a:rPr lang="en-US" sz="4400" dirty="0" smtClean="0"/>
              <a:t>If I say, Surely the darkness shall cover me; even the night shall be light about me.</a:t>
            </a:r>
          </a:p>
          <a:p>
            <a:r>
              <a:rPr lang="en-US" sz="4400" baseline="30000" dirty="0" smtClean="0"/>
              <a:t>12 </a:t>
            </a:r>
            <a:r>
              <a:rPr lang="en-US" sz="4400" dirty="0" smtClean="0"/>
              <a:t>Yea, the darkness </a:t>
            </a:r>
            <a:r>
              <a:rPr lang="en-US" sz="4400" dirty="0" err="1" smtClean="0"/>
              <a:t>hideth</a:t>
            </a:r>
            <a:r>
              <a:rPr lang="en-US" sz="4400" dirty="0" smtClean="0"/>
              <a:t> not from thee; but the night </a:t>
            </a:r>
            <a:r>
              <a:rPr lang="en-US" sz="4400" dirty="0" err="1" smtClean="0"/>
              <a:t>shineth</a:t>
            </a:r>
            <a:r>
              <a:rPr lang="en-US" sz="4400" dirty="0" smtClean="0"/>
              <a:t> as the day: the darkness and the light are both alike to thee.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648246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i="1" u="sng" dirty="0" smtClean="0">
                <a:solidFill>
                  <a:srgbClr val="FF0000"/>
                </a:solidFill>
              </a:rPr>
              <a:t>Psalm 139:1</a:t>
            </a:r>
            <a:endParaRPr lang="en-US" sz="7200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b="1" dirty="0" smtClean="0"/>
              <a:t>O lord, thou hast </a:t>
            </a:r>
            <a:r>
              <a:rPr lang="en-US" sz="4400" b="1" u="sng" dirty="0" smtClean="0">
                <a:solidFill>
                  <a:srgbClr val="002060"/>
                </a:solidFill>
              </a:rPr>
              <a:t>searched me</a:t>
            </a:r>
            <a:r>
              <a:rPr lang="en-US" sz="4400" b="1" dirty="0" smtClean="0"/>
              <a:t>, and</a:t>
            </a:r>
            <a:r>
              <a:rPr lang="en-US" sz="4800" b="1" u="sng" dirty="0" smtClean="0">
                <a:solidFill>
                  <a:srgbClr val="002060"/>
                </a:solidFill>
              </a:rPr>
              <a:t> known me.</a:t>
            </a:r>
          </a:p>
          <a:p>
            <a:r>
              <a:rPr lang="en-US" sz="4400" b="1" baseline="30000" dirty="0" smtClean="0"/>
              <a:t>2 </a:t>
            </a:r>
            <a:r>
              <a:rPr lang="en-US" sz="4400" b="1" dirty="0" smtClean="0"/>
              <a:t>Thou </a:t>
            </a:r>
            <a:r>
              <a:rPr lang="en-US" sz="4400" b="1" dirty="0" err="1" smtClean="0"/>
              <a:t>knowest</a:t>
            </a:r>
            <a:r>
              <a:rPr lang="en-US" sz="4400" b="1" dirty="0" smtClean="0"/>
              <a:t> my </a:t>
            </a:r>
            <a:r>
              <a:rPr lang="en-US" sz="4400" b="1" dirty="0" err="1" smtClean="0"/>
              <a:t>downsitting</a:t>
            </a:r>
            <a:r>
              <a:rPr lang="en-US" sz="4400" b="1" dirty="0" smtClean="0"/>
              <a:t> and mine uprising, thou </a:t>
            </a:r>
            <a:r>
              <a:rPr lang="en-US" sz="4400" b="1" dirty="0" err="1" smtClean="0"/>
              <a:t>understandest</a:t>
            </a:r>
            <a:r>
              <a:rPr lang="en-US" sz="4400" b="1" dirty="0" smtClean="0"/>
              <a:t> my thought afar off.</a:t>
            </a:r>
          </a:p>
          <a:p>
            <a:r>
              <a:rPr lang="en-US" sz="4400" b="1" baseline="30000" dirty="0" smtClean="0"/>
              <a:t>3 </a:t>
            </a:r>
            <a:r>
              <a:rPr lang="en-US" sz="4400" b="1" dirty="0" smtClean="0"/>
              <a:t>Thou </a:t>
            </a:r>
            <a:r>
              <a:rPr lang="en-US" sz="4400" b="1" dirty="0" err="1" smtClean="0"/>
              <a:t>compassest</a:t>
            </a:r>
            <a:r>
              <a:rPr lang="en-US" sz="4400" b="1" dirty="0" smtClean="0"/>
              <a:t> my path and my lying down, and art acquainted with all my ways.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769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2060"/>
                </a:solidFill>
              </a:rPr>
              <a:t>1.  God </a:t>
            </a:r>
            <a:r>
              <a:rPr lang="en-US" b="1" u="sng" dirty="0" err="1" smtClean="0">
                <a:solidFill>
                  <a:srgbClr val="002060"/>
                </a:solidFill>
              </a:rPr>
              <a:t>Knowest</a:t>
            </a:r>
            <a:r>
              <a:rPr lang="en-US" b="1" u="sng" dirty="0" smtClean="0">
                <a:solidFill>
                  <a:srgbClr val="002060"/>
                </a:solidFill>
              </a:rPr>
              <a:t> Everything about us!!</a:t>
            </a:r>
            <a:endParaRPr lang="en-US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Heb. 4:12-13</a:t>
            </a:r>
            <a:r>
              <a:rPr lang="en-US" sz="3600" b="1" baseline="30000" dirty="0" smtClean="0"/>
              <a:t>12 </a:t>
            </a:r>
            <a:r>
              <a:rPr lang="en-US" sz="3600" b="1" dirty="0" smtClean="0"/>
              <a:t>For the word of God is quick, and powerful, and sharper than any </a:t>
            </a:r>
            <a:r>
              <a:rPr lang="en-US" sz="3600" b="1" dirty="0" err="1" smtClean="0"/>
              <a:t>twoedged</a:t>
            </a:r>
            <a:r>
              <a:rPr lang="en-US" sz="3600" b="1" dirty="0" smtClean="0"/>
              <a:t> sword, piercing even to the dividing asunder of soul and spirit, and of the joints and marrow, and is a discerner of the thoughts and intents of the heart.</a:t>
            </a:r>
          </a:p>
          <a:p>
            <a:r>
              <a:rPr lang="en-US" sz="3600" b="1" baseline="30000" dirty="0" smtClean="0"/>
              <a:t>13 </a:t>
            </a:r>
            <a:r>
              <a:rPr lang="en-US" sz="3600" b="1" dirty="0" smtClean="0"/>
              <a:t>Neither is there any creature that is not manifest in his sight: but </a:t>
            </a:r>
            <a:r>
              <a:rPr lang="en-US" sz="3600" b="1" i="1" u="sng" dirty="0" smtClean="0">
                <a:solidFill>
                  <a:srgbClr val="002060"/>
                </a:solidFill>
              </a:rPr>
              <a:t>all things are naked and opened unto the eyes of him with whom we have to do.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180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</a:t>
            </a:r>
            <a:r>
              <a:rPr lang="en-US" b="1" dirty="0" smtClean="0">
                <a:solidFill>
                  <a:srgbClr val="002060"/>
                </a:solidFill>
              </a:rPr>
              <a:t>He knew all about Paul</a:t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     2 Cor.12:7-9    God is there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aseline="30000" dirty="0" smtClean="0"/>
              <a:t>7 </a:t>
            </a:r>
            <a:r>
              <a:rPr lang="en-US" dirty="0" smtClean="0"/>
              <a:t>And lest I should be exalted above measure through the abundance of the revelations, there was given to me a thorn in the flesh, the messenger of Satan to buffet me, lest I should be exalted above measure.</a:t>
            </a:r>
          </a:p>
          <a:p>
            <a:r>
              <a:rPr lang="en-US" baseline="30000" dirty="0" smtClean="0"/>
              <a:t>8 </a:t>
            </a:r>
            <a:r>
              <a:rPr lang="en-US" dirty="0" smtClean="0"/>
              <a:t>For this thing I besought the Lord thrice, that it might depart from me.</a:t>
            </a:r>
          </a:p>
          <a:p>
            <a:r>
              <a:rPr lang="en-US" baseline="30000" dirty="0" smtClean="0"/>
              <a:t>9 </a:t>
            </a:r>
            <a:r>
              <a:rPr lang="en-US" dirty="0" smtClean="0"/>
              <a:t>And he said unto me, My grace is sufficient for thee: for my strength is made perfect in weakness. Most gladly therefore will I rather glory in my infirmities, that the power of Christ may rest upon 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66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u="sng" dirty="0" smtClean="0">
                <a:solidFill>
                  <a:srgbClr val="002060"/>
                </a:solidFill>
              </a:rPr>
              <a:t>2.  God knows every word we speak or </a:t>
            </a:r>
            <a:br>
              <a:rPr lang="en-US" sz="4800" b="1" u="sng" dirty="0" smtClean="0">
                <a:solidFill>
                  <a:srgbClr val="002060"/>
                </a:solidFill>
              </a:rPr>
            </a:br>
            <a:r>
              <a:rPr lang="en-US" sz="4800" b="1" u="sng" dirty="0" smtClean="0">
                <a:solidFill>
                  <a:srgbClr val="002060"/>
                </a:solidFill>
              </a:rPr>
              <a:t>think!</a:t>
            </a:r>
            <a:endParaRPr lang="en-US" sz="4800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690688"/>
            <a:ext cx="11087100" cy="5038725"/>
          </a:xfrm>
        </p:spPr>
        <p:txBody>
          <a:bodyPr>
            <a:normAutofit fontScale="85000" lnSpcReduction="20000"/>
          </a:bodyPr>
          <a:lstStyle/>
          <a:p>
            <a:r>
              <a:rPr lang="en-US" sz="3900" baseline="30000" dirty="0" smtClean="0"/>
              <a:t>4 </a:t>
            </a:r>
            <a:r>
              <a:rPr lang="en-US" sz="3900" dirty="0" smtClean="0"/>
              <a:t>For there is not a word in my tongue, but, lo, O </a:t>
            </a:r>
            <a:r>
              <a:rPr lang="en-US" sz="3900" cap="small" dirty="0" smtClean="0">
                <a:effectLst/>
              </a:rPr>
              <a:t>Lord</a:t>
            </a:r>
            <a:r>
              <a:rPr lang="en-US" sz="3900" dirty="0" smtClean="0"/>
              <a:t>, thou </a:t>
            </a:r>
            <a:r>
              <a:rPr lang="en-US" sz="3900" dirty="0" err="1" smtClean="0"/>
              <a:t>knowest</a:t>
            </a:r>
            <a:r>
              <a:rPr lang="en-US" sz="3900" dirty="0" smtClean="0"/>
              <a:t> it altogether.</a:t>
            </a:r>
          </a:p>
          <a:p>
            <a:r>
              <a:rPr lang="en-US" sz="3900" baseline="30000" dirty="0" smtClean="0"/>
              <a:t>5 </a:t>
            </a:r>
            <a:r>
              <a:rPr lang="en-US" sz="3900" dirty="0" smtClean="0"/>
              <a:t>Thou hast beset me behind and before, and laid thine hand upon me.</a:t>
            </a:r>
          </a:p>
          <a:p>
            <a:r>
              <a:rPr lang="en-US" sz="3900" baseline="30000" dirty="0" smtClean="0"/>
              <a:t>6 </a:t>
            </a:r>
            <a:r>
              <a:rPr lang="en-US" sz="3900" dirty="0" smtClean="0"/>
              <a:t>Such knowledge is too wonderful for me; it is high, I cannot attain unto it.</a:t>
            </a:r>
          </a:p>
          <a:p>
            <a:endParaRPr lang="en-US" sz="3500" b="1" dirty="0" smtClean="0"/>
          </a:p>
          <a:p>
            <a:r>
              <a:rPr lang="en-US" sz="3500" b="1" dirty="0" smtClean="0"/>
              <a:t>Better be careful what you say or what you</a:t>
            </a:r>
          </a:p>
          <a:p>
            <a:r>
              <a:rPr lang="en-US" sz="3500" b="1" dirty="0" smtClean="0"/>
              <a:t>Think!      </a:t>
            </a:r>
            <a:r>
              <a:rPr lang="en-US" sz="4300" b="1" u="sng" dirty="0" smtClean="0">
                <a:solidFill>
                  <a:srgbClr val="002060"/>
                </a:solidFill>
              </a:rPr>
              <a:t>God is there</a:t>
            </a:r>
          </a:p>
          <a:p>
            <a:r>
              <a:rPr lang="en-US" sz="4300" b="1" u="sng" dirty="0">
                <a:solidFill>
                  <a:srgbClr val="002060"/>
                </a:solidFill>
              </a:rPr>
              <a:t> </a:t>
            </a:r>
            <a:r>
              <a:rPr lang="en-US" sz="4300" b="1" u="sng" dirty="0" smtClean="0">
                <a:solidFill>
                  <a:srgbClr val="002060"/>
                </a:solidFill>
              </a:rPr>
              <a:t>  </a:t>
            </a:r>
            <a:r>
              <a:rPr lang="en-US" sz="4300" b="1" u="sng" dirty="0" err="1" smtClean="0">
                <a:solidFill>
                  <a:srgbClr val="002060"/>
                </a:solidFill>
              </a:rPr>
              <a:t>Mtt</a:t>
            </a:r>
            <a:r>
              <a:rPr lang="en-US" sz="4300" b="1" u="sng" dirty="0" smtClean="0">
                <a:solidFill>
                  <a:srgbClr val="002060"/>
                </a:solidFill>
              </a:rPr>
              <a:t>. 12:36,27</a:t>
            </a:r>
          </a:p>
          <a:p>
            <a:r>
              <a:rPr lang="en-US" sz="3600" b="1" u="sng" dirty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40817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143</Words>
  <Application>Microsoft Office PowerPoint</Application>
  <PresentationFormat>Widescreen</PresentationFormat>
  <Paragraphs>67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God is there!!</vt:lpstr>
      <vt:lpstr>Psalm 139:1-12</vt:lpstr>
      <vt:lpstr>PowerPoint Presentation</vt:lpstr>
      <vt:lpstr>PowerPoint Presentation</vt:lpstr>
      <vt:lpstr>PowerPoint Presentation</vt:lpstr>
      <vt:lpstr>Psalm 139:1</vt:lpstr>
      <vt:lpstr>1.  God Knowest Everything about us!!</vt:lpstr>
      <vt:lpstr>   He knew all about Paul       2 Cor.12:7-9    God is there</vt:lpstr>
      <vt:lpstr>2.  God knows every word we speak or  think!</vt:lpstr>
      <vt:lpstr>3. None of us can hide from God </vt:lpstr>
      <vt:lpstr>Why?</vt:lpstr>
      <vt:lpstr>God is there!</vt:lpstr>
      <vt:lpstr>PowerPoint Presentation</vt:lpstr>
      <vt:lpstr>Conculsion:      Psalm 139:23-24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 is there!!</dc:title>
  <dc:creator>mac</dc:creator>
  <cp:lastModifiedBy>mac</cp:lastModifiedBy>
  <cp:revision>6</cp:revision>
  <dcterms:created xsi:type="dcterms:W3CDTF">2016-08-14T02:32:57Z</dcterms:created>
  <dcterms:modified xsi:type="dcterms:W3CDTF">2016-08-14T03:14:10Z</dcterms:modified>
</cp:coreProperties>
</file>