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7" r:id="rId3"/>
    <p:sldId id="258" r:id="rId4"/>
    <p:sldId id="259" r:id="rId5"/>
    <p:sldId id="260" r:id="rId6"/>
    <p:sldId id="261" r:id="rId7"/>
    <p:sldId id="263" r:id="rId8"/>
    <p:sldId id="264" r:id="rId9"/>
    <p:sldId id="265" r:id="rId10"/>
    <p:sldId id="269" r:id="rId11"/>
    <p:sldId id="270" r:id="rId12"/>
    <p:sldId id="271" r:id="rId13"/>
    <p:sldId id="272" r:id="rId14"/>
    <p:sldId id="274"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EAB004-1AB4-4F2E-AA54-E3558EAE3F08}" type="datetimeFigureOut">
              <a:rPr lang="en-US" smtClean="0"/>
              <a:t>12/10/2017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75207C9-B76E-4802-B77A-759B1B2BFE4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141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AB004-1AB4-4F2E-AA54-E3558EAE3F08}"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207C9-B76E-4802-B77A-759B1B2BFE4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284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AB004-1AB4-4F2E-AA54-E3558EAE3F08}"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207C9-B76E-4802-B77A-759B1B2BFE4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248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AB004-1AB4-4F2E-AA54-E3558EAE3F08}"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207C9-B76E-4802-B77A-759B1B2BFE4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000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EAB004-1AB4-4F2E-AA54-E3558EAE3F08}"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207C9-B76E-4802-B77A-759B1B2BFE4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127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EAB004-1AB4-4F2E-AA54-E3558EAE3F08}"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207C9-B76E-4802-B77A-759B1B2BFE4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53867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EAB004-1AB4-4F2E-AA54-E3558EAE3F08}"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5207C9-B76E-4802-B77A-759B1B2BFE4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48893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EAB004-1AB4-4F2E-AA54-E3558EAE3F08}"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207C9-B76E-4802-B77A-759B1B2BFE4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104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AB004-1AB4-4F2E-AA54-E3558EAE3F08}"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5207C9-B76E-4802-B77A-759B1B2BFE45}" type="slidenum">
              <a:rPr lang="en-US" smtClean="0"/>
              <a:t>‹#›</a:t>
            </a:fld>
            <a:endParaRPr lang="en-US"/>
          </a:p>
        </p:txBody>
      </p:sp>
    </p:spTree>
    <p:extLst>
      <p:ext uri="{BB962C8B-B14F-4D97-AF65-F5344CB8AC3E}">
        <p14:creationId xmlns:p14="http://schemas.microsoft.com/office/powerpoint/2010/main" val="418455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EAB004-1AB4-4F2E-AA54-E3558EAE3F08}"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207C9-B76E-4802-B77A-759B1B2BFE4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84209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9EAB004-1AB4-4F2E-AA54-E3558EAE3F08}" type="datetimeFigureOut">
              <a:rPr lang="en-US" smtClean="0"/>
              <a:t>12/10/2017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75207C9-B76E-4802-B77A-759B1B2BFE4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933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EAB004-1AB4-4F2E-AA54-E3558EAE3F08}" type="datetimeFigureOut">
              <a:rPr lang="en-US" smtClean="0"/>
              <a:t>12/10/2017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75207C9-B76E-4802-B77A-759B1B2BFE4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35324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2940294" y="5529558"/>
            <a:ext cx="8637072" cy="977621"/>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29" y="271376"/>
            <a:ext cx="11436442" cy="6442528"/>
          </a:xfrm>
          <a:prstGeom prst="rect">
            <a:avLst/>
          </a:prstGeom>
        </p:spPr>
      </p:pic>
    </p:spTree>
    <p:extLst>
      <p:ext uri="{BB962C8B-B14F-4D97-AF65-F5344CB8AC3E}">
        <p14:creationId xmlns:p14="http://schemas.microsoft.com/office/powerpoint/2010/main" val="147213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bout our best in worship? </a:t>
            </a:r>
          </a:p>
        </p:txBody>
      </p:sp>
      <p:sp>
        <p:nvSpPr>
          <p:cNvPr id="3" name="Content Placeholder 2"/>
          <p:cNvSpPr>
            <a:spLocks noGrp="1"/>
          </p:cNvSpPr>
          <p:nvPr>
            <p:ph idx="1"/>
          </p:nvPr>
        </p:nvSpPr>
        <p:spPr>
          <a:xfrm>
            <a:off x="1451579" y="2015732"/>
            <a:ext cx="9793595" cy="3859774"/>
          </a:xfrm>
        </p:spPr>
        <p:txBody>
          <a:bodyPr>
            <a:normAutofit/>
          </a:bodyPr>
          <a:lstStyle/>
          <a:p>
            <a:r>
              <a:rPr lang="en-US" dirty="0"/>
              <a:t>God is spirit, and those who worship Him must worship in spirit and truth.” John 4:24</a:t>
            </a:r>
          </a:p>
          <a:p>
            <a:endParaRPr lang="en-US" dirty="0"/>
          </a:p>
          <a:p>
            <a:r>
              <a:rPr lang="en-US" dirty="0"/>
              <a:t>So then do not be foolish, but understand what the will of the Lord is.  And do not get drunk with wine, for that is dissipation, but be filled with the Spirit,</a:t>
            </a:r>
            <a:r>
              <a:rPr lang="en-US" baseline="30000" dirty="0"/>
              <a:t> </a:t>
            </a:r>
            <a:r>
              <a:rPr lang="en-US" b="1" dirty="0"/>
              <a:t>speaking to one another in psalms and hymns and spiritual songs, singing and making melody with your heart to the Lord;</a:t>
            </a:r>
            <a:r>
              <a:rPr lang="en-US" dirty="0"/>
              <a:t> </a:t>
            </a:r>
            <a:r>
              <a:rPr lang="en-US" baseline="30000" dirty="0"/>
              <a:t> </a:t>
            </a:r>
            <a:r>
              <a:rPr lang="en-US" dirty="0"/>
              <a:t>always giving thanks for all things in the name of our Lord Jesus Christ to God, even the Father; and be subject to one another in the fear of Christ.  Ephesians 5: 17-20</a:t>
            </a:r>
          </a:p>
          <a:p>
            <a:r>
              <a:rPr lang="en-US" dirty="0"/>
              <a:t>Singing = </a:t>
            </a:r>
            <a:r>
              <a:rPr lang="en-US" dirty="0" err="1"/>
              <a:t>Psalo</a:t>
            </a:r>
            <a:r>
              <a:rPr lang="en-US" dirty="0"/>
              <a:t> = To pluck, strum or play. </a:t>
            </a:r>
          </a:p>
          <a:p>
            <a:endParaRPr lang="en-US" dirty="0"/>
          </a:p>
          <a:p>
            <a:endParaRPr lang="en-US" dirty="0"/>
          </a:p>
        </p:txBody>
      </p:sp>
    </p:spTree>
    <p:extLst>
      <p:ext uri="{BB962C8B-B14F-4D97-AF65-F5344CB8AC3E}">
        <p14:creationId xmlns:p14="http://schemas.microsoft.com/office/powerpoint/2010/main" val="357144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17779" y="1485900"/>
            <a:ext cx="8637073" cy="2586038"/>
          </a:xfrm>
        </p:spPr>
        <p:txBody>
          <a:bodyPr>
            <a:normAutofit fontScale="90000"/>
          </a:bodyPr>
          <a:lstStyle/>
          <a:p>
            <a:r>
              <a:rPr lang="en-US" dirty="0"/>
              <a:t>We are to play our heart before God! </a:t>
            </a:r>
            <a:br>
              <a:rPr lang="en-US" dirty="0"/>
            </a:br>
            <a:endParaRPr lang="en-US" dirty="0"/>
          </a:p>
        </p:txBody>
      </p:sp>
      <p:sp>
        <p:nvSpPr>
          <p:cNvPr id="5" name="Subtitle 4"/>
          <p:cNvSpPr>
            <a:spLocks noGrp="1"/>
          </p:cNvSpPr>
          <p:nvPr>
            <p:ph type="subTitle" idx="1"/>
          </p:nvPr>
        </p:nvSpPr>
        <p:spPr/>
        <p:txBody>
          <a:bodyPr/>
          <a:lstStyle/>
          <a:p>
            <a:r>
              <a:rPr lang="en-US" dirty="0"/>
              <a:t>Are we giving him our best when we refuse to sing? </a:t>
            </a:r>
          </a:p>
        </p:txBody>
      </p:sp>
    </p:spTree>
    <p:extLst>
      <p:ext uri="{BB962C8B-B14F-4D97-AF65-F5344CB8AC3E}">
        <p14:creationId xmlns:p14="http://schemas.microsoft.com/office/powerpoint/2010/main" val="403615441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our best in learning his word? </a:t>
            </a:r>
          </a:p>
        </p:txBody>
      </p:sp>
      <p:sp>
        <p:nvSpPr>
          <p:cNvPr id="3" name="Content Placeholder 2"/>
          <p:cNvSpPr>
            <a:spLocks noGrp="1"/>
          </p:cNvSpPr>
          <p:nvPr>
            <p:ph idx="1"/>
          </p:nvPr>
        </p:nvSpPr>
        <p:spPr/>
        <p:txBody>
          <a:bodyPr/>
          <a:lstStyle/>
          <a:p>
            <a:r>
              <a:rPr lang="en-US" dirty="0"/>
              <a:t>But sanctify Christ as Lord in your hearts, always </a:t>
            </a:r>
            <a:r>
              <a:rPr lang="en-US" i="1" dirty="0"/>
              <a:t>being</a:t>
            </a:r>
            <a:r>
              <a:rPr lang="en-US" dirty="0"/>
              <a:t> ready to make a defense to everyone who asks you to give an account for the hope that is in you, yet with gentleness and reverence; I Peter 3:15</a:t>
            </a:r>
          </a:p>
          <a:p>
            <a:r>
              <a:rPr lang="en-US" dirty="0"/>
              <a:t>Be sober, be vigilant.  For your adversary, the devil, prowls about like a roaring lion, seeking </a:t>
            </a:r>
            <a:r>
              <a:rPr lang="en-US" b="1" u="sng" dirty="0"/>
              <a:t>WHOM</a:t>
            </a:r>
            <a:r>
              <a:rPr lang="en-US" dirty="0"/>
              <a:t> he may devour.  I Peter 5:8</a:t>
            </a:r>
          </a:p>
        </p:txBody>
      </p:sp>
    </p:spTree>
    <p:extLst>
      <p:ext uri="{BB962C8B-B14F-4D97-AF65-F5344CB8AC3E}">
        <p14:creationId xmlns:p14="http://schemas.microsoft.com/office/powerpoint/2010/main" val="1668036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 am too young! </a:t>
            </a:r>
          </a:p>
        </p:txBody>
      </p:sp>
      <p:sp>
        <p:nvSpPr>
          <p:cNvPr id="3" name="Content Placeholder 2"/>
          <p:cNvSpPr>
            <a:spLocks noGrp="1"/>
          </p:cNvSpPr>
          <p:nvPr>
            <p:ph idx="1"/>
          </p:nvPr>
        </p:nvSpPr>
        <p:spPr>
          <a:xfrm>
            <a:off x="1089498" y="2023353"/>
            <a:ext cx="5389123" cy="3975734"/>
          </a:xfrm>
        </p:spPr>
        <p:txBody>
          <a:bodyPr/>
          <a:lstStyle/>
          <a:p>
            <a:r>
              <a:rPr lang="en-US" baseline="30000" dirty="0"/>
              <a:t> </a:t>
            </a:r>
            <a:r>
              <a:rPr lang="en-US" dirty="0"/>
              <a:t>Let no one look down on your youthfulness, but </a:t>
            </a:r>
            <a:r>
              <a:rPr lang="en-US" i="1" dirty="0"/>
              <a:t>rather</a:t>
            </a:r>
            <a:r>
              <a:rPr lang="en-US" dirty="0"/>
              <a:t> in speech, conduct, love, faith </a:t>
            </a:r>
            <a:r>
              <a:rPr lang="en-US" i="1" dirty="0"/>
              <a:t>and</a:t>
            </a:r>
            <a:r>
              <a:rPr lang="en-US" dirty="0"/>
              <a:t> purity, show yourself an example of those who believe I Timothy 4:12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192" y="175097"/>
            <a:ext cx="4887791" cy="6517055"/>
          </a:xfrm>
          <a:prstGeom prst="rect">
            <a:avLst/>
          </a:prstGeom>
        </p:spPr>
      </p:pic>
    </p:spTree>
    <p:extLst>
      <p:ext uri="{BB962C8B-B14F-4D97-AF65-F5344CB8AC3E}">
        <p14:creationId xmlns:p14="http://schemas.microsoft.com/office/powerpoint/2010/main" val="99601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God wants the best </a:t>
            </a:r>
            <a:r>
              <a:rPr lang="en-US" b="1" u="sng" dirty="0">
                <a:solidFill>
                  <a:srgbClr val="00B0F0"/>
                </a:solidFill>
              </a:rPr>
              <a:t>for</a:t>
            </a:r>
            <a:r>
              <a:rPr lang="en-US" dirty="0"/>
              <a:t> you as well! </a:t>
            </a:r>
          </a:p>
        </p:txBody>
      </p:sp>
      <p:sp>
        <p:nvSpPr>
          <p:cNvPr id="5" name="Subtitle 4"/>
          <p:cNvSpPr>
            <a:spLocks noGrp="1"/>
          </p:cNvSpPr>
          <p:nvPr>
            <p:ph type="subTitle" idx="1"/>
          </p:nvPr>
        </p:nvSpPr>
        <p:spPr>
          <a:xfrm>
            <a:off x="2417779" y="3531204"/>
            <a:ext cx="9055083" cy="1926621"/>
          </a:xfrm>
        </p:spPr>
        <p:txBody>
          <a:bodyPr>
            <a:normAutofit/>
          </a:bodyPr>
          <a:lstStyle/>
          <a:p>
            <a:r>
              <a:rPr lang="en-US" dirty="0"/>
              <a:t>But do not let this one </a:t>
            </a:r>
            <a:r>
              <a:rPr lang="en-US" i="1" dirty="0"/>
              <a:t>fact</a:t>
            </a:r>
            <a:r>
              <a:rPr lang="en-US" dirty="0"/>
              <a:t> escape your notice, beloved, that with the Lord one day is like a thousand years, and a thousand years like one day. </a:t>
            </a:r>
            <a:r>
              <a:rPr lang="en-US" baseline="30000" dirty="0"/>
              <a:t>9 </a:t>
            </a:r>
            <a:r>
              <a:rPr lang="en-US" dirty="0"/>
              <a:t>The Lord is not slow about His promise, as some count slowness, but is patient toward you, </a:t>
            </a:r>
            <a:r>
              <a:rPr lang="en-US" b="1" u="sng" dirty="0"/>
              <a:t>not wishing for any to perish</a:t>
            </a:r>
            <a:r>
              <a:rPr lang="en-US" dirty="0"/>
              <a:t> but for all to come to repentance.  II Peter 3:8-9</a:t>
            </a:r>
          </a:p>
        </p:txBody>
      </p:sp>
    </p:spTree>
    <p:extLst>
      <p:ext uri="{BB962C8B-B14F-4D97-AF65-F5344CB8AC3E}">
        <p14:creationId xmlns:p14="http://schemas.microsoft.com/office/powerpoint/2010/main" val="78141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lesson – Job 39:19-25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8842" y="1478408"/>
            <a:ext cx="8968902" cy="5045008"/>
          </a:xfrm>
        </p:spPr>
      </p:pic>
    </p:spTree>
    <p:extLst>
      <p:ext uri="{BB962C8B-B14F-4D97-AF65-F5344CB8AC3E}">
        <p14:creationId xmlns:p14="http://schemas.microsoft.com/office/powerpoint/2010/main" val="123656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02594" y="559590"/>
            <a:ext cx="9929435" cy="1497810"/>
          </a:xfrm>
        </p:spPr>
        <p:txBody>
          <a:bodyPr/>
          <a:lstStyle/>
          <a:p>
            <a:r>
              <a:rPr lang="en-US" dirty="0"/>
              <a:t>“I believe that Homosexuality isn’t God’s best for people” – Joel Osteen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049877" y="1918849"/>
            <a:ext cx="6681679" cy="417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528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is your best for god?  </a:t>
            </a:r>
          </a:p>
        </p:txBody>
      </p:sp>
      <p:sp>
        <p:nvSpPr>
          <p:cNvPr id="5" name="Subtitle 4"/>
          <p:cNvSpPr>
            <a:spLocks noGrp="1"/>
          </p:cNvSpPr>
          <p:nvPr>
            <p:ph type="subTitle" idx="1"/>
          </p:nvPr>
        </p:nvSpPr>
        <p:spPr>
          <a:xfrm>
            <a:off x="2417780" y="3531203"/>
            <a:ext cx="9101120" cy="2512409"/>
          </a:xfrm>
        </p:spPr>
        <p:txBody>
          <a:bodyPr/>
          <a:lstStyle/>
          <a:p>
            <a:r>
              <a:rPr lang="en-US" dirty="0"/>
              <a:t>Therefore I urge you, brethren, by the mercies of God, to present your bodies a living and holy sacrifice, acceptable to God, </a:t>
            </a:r>
            <a:r>
              <a:rPr lang="en-US" i="1" dirty="0"/>
              <a:t>which is</a:t>
            </a:r>
            <a:r>
              <a:rPr lang="en-US" dirty="0"/>
              <a:t> your spiritual service of worship….  </a:t>
            </a:r>
            <a:r>
              <a:rPr lang="en-US" b="1" dirty="0"/>
              <a:t>Romans 12:1</a:t>
            </a:r>
          </a:p>
          <a:p>
            <a:r>
              <a:rPr lang="en-US" dirty="0"/>
              <a:t>Your lamb shall be without blemish, a male of the first year. You may take </a:t>
            </a:r>
            <a:r>
              <a:rPr lang="en-US" i="1" dirty="0"/>
              <a:t>it</a:t>
            </a:r>
            <a:r>
              <a:rPr lang="en-US" dirty="0"/>
              <a:t> from the sheep or from the goats.   </a:t>
            </a:r>
            <a:r>
              <a:rPr lang="en-US" b="1" dirty="0"/>
              <a:t>Exodus 12:5</a:t>
            </a:r>
          </a:p>
        </p:txBody>
      </p:sp>
    </p:spTree>
    <p:extLst>
      <p:ext uri="{BB962C8B-B14F-4D97-AF65-F5344CB8AC3E}">
        <p14:creationId xmlns:p14="http://schemas.microsoft.com/office/powerpoint/2010/main" val="342351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its more than that! </a:t>
            </a:r>
          </a:p>
        </p:txBody>
      </p:sp>
      <p:sp>
        <p:nvSpPr>
          <p:cNvPr id="3" name="Content Placeholder 2"/>
          <p:cNvSpPr>
            <a:spLocks noGrp="1"/>
          </p:cNvSpPr>
          <p:nvPr>
            <p:ph idx="1"/>
          </p:nvPr>
        </p:nvSpPr>
        <p:spPr>
          <a:xfrm>
            <a:off x="1451579" y="2943225"/>
            <a:ext cx="9478359" cy="2523120"/>
          </a:xfrm>
        </p:spPr>
        <p:txBody>
          <a:bodyPr/>
          <a:lstStyle/>
          <a:p>
            <a:r>
              <a:rPr lang="en-US" dirty="0"/>
              <a:t>…although you were formerly alienated and hostile in mind, </a:t>
            </a:r>
            <a:r>
              <a:rPr lang="en-US" i="1" dirty="0"/>
              <a:t>engaged</a:t>
            </a:r>
            <a:r>
              <a:rPr lang="en-US" dirty="0"/>
              <a:t> in evil deeds, </a:t>
            </a:r>
            <a:r>
              <a:rPr lang="en-US" baseline="30000" dirty="0"/>
              <a:t> </a:t>
            </a:r>
            <a:r>
              <a:rPr lang="en-US" dirty="0"/>
              <a:t>yet He has now reconciled you in His fleshly body through death, in order to present you before Him holy and blameless and beyond reproach Colossians 1:21-22</a:t>
            </a:r>
          </a:p>
          <a:p>
            <a:r>
              <a:rPr lang="en-US" dirty="0"/>
              <a:t>Whatever you do, do your work heartily, as for the Lord rather than for men, Col. 3:23</a:t>
            </a:r>
          </a:p>
        </p:txBody>
      </p:sp>
    </p:spTree>
    <p:extLst>
      <p:ext uri="{BB962C8B-B14F-4D97-AF65-F5344CB8AC3E}">
        <p14:creationId xmlns:p14="http://schemas.microsoft.com/office/powerpoint/2010/main" val="2438632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35047" y="603115"/>
            <a:ext cx="3365770" cy="2626468"/>
          </a:xfrm>
        </p:spPr>
        <p:txBody>
          <a:bodyPr>
            <a:normAutofit/>
          </a:bodyPr>
          <a:lstStyle/>
          <a:p>
            <a:r>
              <a:rPr lang="en-US" sz="4400" dirty="0"/>
              <a:t>Jointing the wall by head lights…</a:t>
            </a:r>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62" y="386083"/>
            <a:ext cx="7120951" cy="5225222"/>
          </a:xfrm>
          <a:prstGeom prst="rect">
            <a:avLst/>
          </a:prstGeom>
        </p:spPr>
      </p:pic>
    </p:spTree>
    <p:extLst>
      <p:ext uri="{BB962C8B-B14F-4D97-AF65-F5344CB8AC3E}">
        <p14:creationId xmlns:p14="http://schemas.microsoft.com/office/powerpoint/2010/main" val="1669723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17779" y="802298"/>
            <a:ext cx="9183671" cy="2555265"/>
          </a:xfrm>
        </p:spPr>
        <p:txBody>
          <a:bodyPr>
            <a:normAutofit/>
          </a:bodyPr>
          <a:lstStyle/>
          <a:p>
            <a:r>
              <a:rPr lang="en-US" sz="5400" dirty="0"/>
              <a:t>Before Life ever ask for the best of you. God demands it! </a:t>
            </a:r>
          </a:p>
        </p:txBody>
      </p:sp>
      <p:sp>
        <p:nvSpPr>
          <p:cNvPr id="5" name="Subtitle 4"/>
          <p:cNvSpPr>
            <a:spLocks noGrp="1"/>
          </p:cNvSpPr>
          <p:nvPr>
            <p:ph type="subTitle" idx="1"/>
          </p:nvPr>
        </p:nvSpPr>
        <p:spPr>
          <a:xfrm>
            <a:off x="2417779" y="3843338"/>
            <a:ext cx="9055084" cy="2057400"/>
          </a:xfrm>
        </p:spPr>
        <p:txBody>
          <a:bodyPr/>
          <a:lstStyle/>
          <a:p>
            <a:r>
              <a:rPr lang="en-US" dirty="0"/>
              <a:t>For God has not called us for the purpose of impurity, but in sanctification. </a:t>
            </a:r>
            <a:r>
              <a:rPr lang="en-US" b="1" dirty="0"/>
              <a:t>I Thessalonians 4:7</a:t>
            </a:r>
          </a:p>
          <a:p>
            <a:r>
              <a:rPr lang="en-US" baseline="30000" dirty="0"/>
              <a:t> </a:t>
            </a:r>
            <a:r>
              <a:rPr lang="en-US" dirty="0"/>
              <a:t>For God did not call us to be impure, but to live a holy life. </a:t>
            </a:r>
            <a:r>
              <a:rPr lang="en-US" b="1" dirty="0"/>
              <a:t>NIV</a:t>
            </a:r>
          </a:p>
        </p:txBody>
      </p:sp>
    </p:spTree>
    <p:extLst>
      <p:ext uri="{BB962C8B-B14F-4D97-AF65-F5344CB8AC3E}">
        <p14:creationId xmlns:p14="http://schemas.microsoft.com/office/powerpoint/2010/main" val="412545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pertinent lesson at this time of year! </a:t>
            </a:r>
          </a:p>
        </p:txBody>
      </p:sp>
      <p:sp>
        <p:nvSpPr>
          <p:cNvPr id="3" name="Content Placeholder 2"/>
          <p:cNvSpPr>
            <a:spLocks noGrp="1"/>
          </p:cNvSpPr>
          <p:nvPr>
            <p:ph idx="1"/>
          </p:nvPr>
        </p:nvSpPr>
        <p:spPr>
          <a:xfrm>
            <a:off x="1451579" y="1853754"/>
            <a:ext cx="10135584" cy="4275584"/>
          </a:xfrm>
        </p:spPr>
        <p:txBody>
          <a:bodyPr>
            <a:normAutofit fontScale="55000" lnSpcReduction="20000"/>
          </a:bodyPr>
          <a:lstStyle/>
          <a:p>
            <a:r>
              <a:rPr lang="en-US" sz="2900" dirty="0"/>
              <a:t>I came to my teacher with quivering lip,</a:t>
            </a:r>
            <a:br>
              <a:rPr lang="en-US" sz="2900" dirty="0"/>
            </a:br>
            <a:r>
              <a:rPr lang="en-US" sz="2900" dirty="0"/>
              <a:t>My task undone.</a:t>
            </a:r>
            <a:br>
              <a:rPr lang="en-US" sz="2900" dirty="0"/>
            </a:br>
            <a:r>
              <a:rPr lang="en-US" sz="2900" dirty="0"/>
              <a:t>“Teacher have you a new sheet for me?</a:t>
            </a:r>
            <a:br>
              <a:rPr lang="en-US" sz="2900" dirty="0"/>
            </a:br>
            <a:r>
              <a:rPr lang="en-US" sz="2900" dirty="0"/>
              <a:t>I’ve spoiled this one.”</a:t>
            </a:r>
            <a:br>
              <a:rPr lang="en-US" sz="2900" dirty="0"/>
            </a:br>
            <a:r>
              <a:rPr lang="en-US" sz="2900" dirty="0"/>
              <a:t>He took my old sheet,  soiled and blotted</a:t>
            </a:r>
            <a:br>
              <a:rPr lang="en-US" sz="2900" dirty="0"/>
            </a:br>
            <a:r>
              <a:rPr lang="en-US" sz="2900" dirty="0"/>
              <a:t>and gave me a new one clean and unspotted.</a:t>
            </a:r>
            <a:br>
              <a:rPr lang="en-US" sz="2900" dirty="0"/>
            </a:br>
            <a:r>
              <a:rPr lang="en-US" sz="2900" dirty="0"/>
              <a:t>And into my glad heart smiled,</a:t>
            </a:r>
            <a:br>
              <a:rPr lang="en-US" sz="2900" dirty="0"/>
            </a:br>
            <a:r>
              <a:rPr lang="en-US" sz="2900" dirty="0"/>
              <a:t>“Do better this time, my child.”</a:t>
            </a:r>
          </a:p>
          <a:p>
            <a:r>
              <a:rPr lang="en-US" sz="2900" dirty="0"/>
              <a:t>I came to my Lord with a trembling heart;</a:t>
            </a:r>
            <a:br>
              <a:rPr lang="en-US" sz="2900" dirty="0"/>
            </a:br>
            <a:r>
              <a:rPr lang="en-US" sz="2900" dirty="0"/>
              <a:t>the year was done.</a:t>
            </a:r>
            <a:br>
              <a:rPr lang="en-US" sz="2900" dirty="0"/>
            </a:br>
            <a:r>
              <a:rPr lang="en-US" sz="2900" dirty="0"/>
              <a:t>“Master, have you a new year for me?</a:t>
            </a:r>
            <a:br>
              <a:rPr lang="en-US" sz="2900" dirty="0"/>
            </a:br>
            <a:r>
              <a:rPr lang="en-US" sz="2900" dirty="0"/>
              <a:t>I’ve spoiled this one.”</a:t>
            </a:r>
            <a:br>
              <a:rPr lang="en-US" sz="2900" dirty="0"/>
            </a:br>
            <a:r>
              <a:rPr lang="en-US" sz="2900" dirty="0"/>
              <a:t>He took the old year, stained and blotted</a:t>
            </a:r>
            <a:br>
              <a:rPr lang="en-US" sz="2900" dirty="0"/>
            </a:br>
            <a:r>
              <a:rPr lang="en-US" sz="2900" dirty="0"/>
              <a:t>and gave me a new one clean and unspotted.</a:t>
            </a:r>
            <a:br>
              <a:rPr lang="en-US" sz="2900" dirty="0"/>
            </a:br>
            <a:r>
              <a:rPr lang="en-US" sz="2900" dirty="0"/>
              <a:t>And into my glad heart he smiled,</a:t>
            </a:r>
            <a:br>
              <a:rPr lang="en-US" sz="2900" dirty="0"/>
            </a:br>
            <a:r>
              <a:rPr lang="en-US" sz="2900" dirty="0"/>
              <a:t>“Do better this time, my child.”   -- Author unknown </a:t>
            </a:r>
          </a:p>
          <a:p>
            <a:endParaRPr lang="en-US" dirty="0"/>
          </a:p>
        </p:txBody>
      </p:sp>
    </p:spTree>
    <p:extLst>
      <p:ext uri="{BB962C8B-B14F-4D97-AF65-F5344CB8AC3E}">
        <p14:creationId xmlns:p14="http://schemas.microsoft.com/office/powerpoint/2010/main" val="23743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Give God your best in 2018!!! </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01160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But what is God’s best for me?!?!?!? </a:t>
            </a:r>
          </a:p>
        </p:txBody>
      </p:sp>
      <p:sp>
        <p:nvSpPr>
          <p:cNvPr id="5" name="Content Placeholder 4"/>
          <p:cNvSpPr>
            <a:spLocks noGrp="1"/>
          </p:cNvSpPr>
          <p:nvPr>
            <p:ph idx="1"/>
          </p:nvPr>
        </p:nvSpPr>
        <p:spPr/>
        <p:txBody>
          <a:bodyPr/>
          <a:lstStyle/>
          <a:p>
            <a:r>
              <a:rPr lang="en-US" dirty="0"/>
              <a:t>What can I do better? </a:t>
            </a:r>
          </a:p>
          <a:p>
            <a:r>
              <a:rPr lang="en-US" dirty="0"/>
              <a:t>How can I improve? </a:t>
            </a:r>
          </a:p>
          <a:p>
            <a:r>
              <a:rPr lang="en-US" dirty="0"/>
              <a:t>What will life look like if change? </a:t>
            </a:r>
          </a:p>
          <a:p>
            <a:r>
              <a:rPr lang="en-US" dirty="0"/>
              <a:t>How will this affect my day? </a:t>
            </a:r>
          </a:p>
          <a:p>
            <a:r>
              <a:rPr lang="en-US" dirty="0"/>
              <a:t>What kinds of things will I have to give up? </a:t>
            </a:r>
          </a:p>
          <a:p>
            <a:r>
              <a:rPr lang="en-US" dirty="0"/>
              <a:t>How difficult will this be!?!?!?!? </a:t>
            </a:r>
          </a:p>
          <a:p>
            <a:r>
              <a:rPr lang="en-US" dirty="0"/>
              <a:t>Why do 99.99999999% of all resolutions fail? </a:t>
            </a:r>
          </a:p>
        </p:txBody>
      </p:sp>
    </p:spTree>
    <p:extLst>
      <p:ext uri="{BB962C8B-B14F-4D97-AF65-F5344CB8AC3E}">
        <p14:creationId xmlns:p14="http://schemas.microsoft.com/office/powerpoint/2010/main" val="3165368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211</TotalTime>
  <Words>450</Words>
  <Application>Microsoft Office PowerPoint</Application>
  <PresentationFormat>Widescreen</PresentationFormat>
  <Paragraphs>38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Gallery</vt:lpstr>
      <vt:lpstr>PowerPoint Presentation</vt:lpstr>
      <vt:lpstr>“I believe that Homosexuality isn’t God’s best for people” – Joel Osteen</vt:lpstr>
      <vt:lpstr>What is your best for god?  </vt:lpstr>
      <vt:lpstr>But its more than that! </vt:lpstr>
      <vt:lpstr>Jointing the wall by head lights…</vt:lpstr>
      <vt:lpstr>Before Life ever ask for the best of you. God demands it! </vt:lpstr>
      <vt:lpstr>A pertinent lesson at this time of year! </vt:lpstr>
      <vt:lpstr>Give God your best in 2018!!! </vt:lpstr>
      <vt:lpstr>But what is God’s best for me?!?!?!? </vt:lpstr>
      <vt:lpstr>How bout our best in worship? </vt:lpstr>
      <vt:lpstr>We are to play our heart before God!  </vt:lpstr>
      <vt:lpstr>What about our best in learning his word? </vt:lpstr>
      <vt:lpstr>But I am too young! </vt:lpstr>
      <vt:lpstr>God wants the best for you as well! </vt:lpstr>
      <vt:lpstr>Final lesson – Job 39:19-25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P. Wilson</dc:creator>
  <cp:lastModifiedBy>Auditorium</cp:lastModifiedBy>
  <cp:revision>16</cp:revision>
  <dcterms:created xsi:type="dcterms:W3CDTF">2017-12-08T23:12:04Z</dcterms:created>
  <dcterms:modified xsi:type="dcterms:W3CDTF">2017-12-10T22:45:03Z</dcterms:modified>
</cp:coreProperties>
</file>