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65"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9"/>
    <p:restoredTop sz="94599"/>
  </p:normalViewPr>
  <p:slideViewPr>
    <p:cSldViewPr snapToGrid="0" snapToObjects="1">
      <p:cViewPr varScale="1">
        <p:scale>
          <a:sx n="75" d="100"/>
          <a:sy n="75" d="100"/>
        </p:scale>
        <p:origin x="160" y="9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1C81F8D0-1E2E-CC4D-9058-D8D9299732DB}" type="datetimeFigureOut">
              <a:rPr lang="en-US" smtClean="0"/>
              <a:t>12/23/18</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1179401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81F8D0-1E2E-CC4D-9058-D8D9299732DB}" type="datetimeFigureOut">
              <a:rPr lang="en-US" smtClean="0"/>
              <a:t>12/23/18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477507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1C81F8D0-1E2E-CC4D-9058-D8D9299732DB}" type="datetimeFigureOut">
              <a:rPr lang="en-US" smtClean="0"/>
              <a:t>12/23/18</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239998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81F8D0-1E2E-CC4D-9058-D8D9299732DB}" type="datetimeFigureOut">
              <a:rPr lang="en-US" smtClean="0"/>
              <a:t>12/23/18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3859237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1C81F8D0-1E2E-CC4D-9058-D8D9299732DB}" type="datetimeFigureOut">
              <a:rPr lang="en-US" smtClean="0"/>
              <a:t>12/23/18</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2467852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1C81F8D0-1E2E-CC4D-9058-D8D9299732DB}" type="datetimeFigureOut">
              <a:rPr lang="en-US" smtClean="0"/>
              <a:t>12/23/18</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3739379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1C81F8D0-1E2E-CC4D-9058-D8D9299732DB}" type="datetimeFigureOut">
              <a:rPr lang="en-US" smtClean="0"/>
              <a:t>12/23/18</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2410457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81F8D0-1E2E-CC4D-9058-D8D9299732DB}" type="datetimeFigureOut">
              <a:rPr lang="en-US" smtClean="0"/>
              <a:t>12/23/18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2388629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1C81F8D0-1E2E-CC4D-9058-D8D9299732DB}" type="datetimeFigureOut">
              <a:rPr lang="en-US" smtClean="0"/>
              <a:t>12/23/18</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881924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C81F8D0-1E2E-CC4D-9058-D8D9299732DB}" type="datetimeFigureOut">
              <a:rPr lang="en-US" smtClean="0"/>
              <a:t>12/23/18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58656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1C81F8D0-1E2E-CC4D-9058-D8D9299732DB}" type="datetimeFigureOut">
              <a:rPr lang="en-US" smtClean="0"/>
              <a:t>12/23/18</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a:p>
        </p:txBody>
      </p:sp>
      <p:sp>
        <p:nvSpPr>
          <p:cNvPr id="7" name="Slide Number Placeholder 6"/>
          <p:cNvSpPr>
            <a:spLocks noGrp="1"/>
          </p:cNvSpPr>
          <p:nvPr>
            <p:ph type="sldNum" sz="quarter" idx="12"/>
          </p:nvPr>
        </p:nvSpPr>
        <p:spPr>
          <a:xfrm>
            <a:off x="5828377" y="320040"/>
            <a:ext cx="914400" cy="320040"/>
          </a:xfrm>
        </p:spPr>
        <p:txBody>
          <a:bodyPr/>
          <a:lstStyle/>
          <a:p>
            <a:fld id="{5CEF4D8A-26EC-3747-A6CA-71E3D63E1336}" type="slidenum">
              <a:rPr lang="en-US" smtClean="0"/>
              <a:t>‹#›</a:t>
            </a:fld>
            <a:endParaRPr lang="en-US"/>
          </a:p>
        </p:txBody>
      </p:sp>
    </p:spTree>
    <p:extLst>
      <p:ext uri="{BB962C8B-B14F-4D97-AF65-F5344CB8AC3E}">
        <p14:creationId xmlns:p14="http://schemas.microsoft.com/office/powerpoint/2010/main" val="507790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1C81F8D0-1E2E-CC4D-9058-D8D9299732DB}" type="datetimeFigureOut">
              <a:rPr lang="en-US" smtClean="0"/>
              <a:t>12/23/18</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5CEF4D8A-26EC-3747-A6CA-71E3D63E1336}" type="slidenum">
              <a:rPr lang="en-US" smtClean="0"/>
              <a:t>‹#›</a:t>
            </a:fld>
            <a:endParaRPr lang="en-US"/>
          </a:p>
        </p:txBody>
      </p:sp>
    </p:spTree>
    <p:extLst>
      <p:ext uri="{BB962C8B-B14F-4D97-AF65-F5344CB8AC3E}">
        <p14:creationId xmlns:p14="http://schemas.microsoft.com/office/powerpoint/2010/main" val="27072239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83B06-8490-CC4E-B891-01EC032BCC0B}"/>
              </a:ext>
            </a:extLst>
          </p:cNvPr>
          <p:cNvSpPr>
            <a:spLocks noGrp="1"/>
          </p:cNvSpPr>
          <p:nvPr>
            <p:ph type="ctrTitle"/>
          </p:nvPr>
        </p:nvSpPr>
        <p:spPr/>
        <p:txBody>
          <a:bodyPr>
            <a:normAutofit/>
          </a:bodyPr>
          <a:lstStyle/>
          <a:p>
            <a:r>
              <a:rPr lang="en-US" sz="9600" dirty="0">
                <a:solidFill>
                  <a:schemeClr val="tx1"/>
                </a:solidFill>
              </a:rPr>
              <a:t>Going Home</a:t>
            </a:r>
          </a:p>
        </p:txBody>
      </p:sp>
      <p:sp>
        <p:nvSpPr>
          <p:cNvPr id="3" name="Subtitle 2">
            <a:extLst>
              <a:ext uri="{FF2B5EF4-FFF2-40B4-BE49-F238E27FC236}">
                <a16:creationId xmlns:a16="http://schemas.microsoft.com/office/drawing/2014/main" id="{9D10D273-FE77-6840-B7F9-90AA7AE7CCA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1664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992FC-5CE3-B94F-B460-309A6197C7AD}"/>
              </a:ext>
            </a:extLst>
          </p:cNvPr>
          <p:cNvSpPr>
            <a:spLocks noGrp="1"/>
          </p:cNvSpPr>
          <p:nvPr>
            <p:ph type="title"/>
          </p:nvPr>
        </p:nvSpPr>
        <p:spPr/>
        <p:txBody>
          <a:bodyPr>
            <a:normAutofit/>
          </a:bodyPr>
          <a:lstStyle/>
          <a:p>
            <a:r>
              <a:rPr lang="en-US" sz="5400" dirty="0">
                <a:solidFill>
                  <a:schemeClr val="tx1"/>
                </a:solidFill>
              </a:rPr>
              <a:t>God’s Plan of Salvation</a:t>
            </a:r>
          </a:p>
        </p:txBody>
      </p:sp>
      <p:sp>
        <p:nvSpPr>
          <p:cNvPr id="3" name="Content Placeholder 2">
            <a:extLst>
              <a:ext uri="{FF2B5EF4-FFF2-40B4-BE49-F238E27FC236}">
                <a16:creationId xmlns:a16="http://schemas.microsoft.com/office/drawing/2014/main" id="{D7F6F192-A827-E849-9C03-C52D6DB7BA26}"/>
              </a:ext>
            </a:extLst>
          </p:cNvPr>
          <p:cNvSpPr>
            <a:spLocks noGrp="1"/>
          </p:cNvSpPr>
          <p:nvPr>
            <p:ph idx="1"/>
          </p:nvPr>
        </p:nvSpPr>
        <p:spPr>
          <a:xfrm>
            <a:off x="5118447" y="135466"/>
            <a:ext cx="7073553" cy="6722533"/>
          </a:xfrm>
        </p:spPr>
        <p:txBody>
          <a:bodyPr>
            <a:normAutofit fontScale="92500" lnSpcReduction="10000"/>
          </a:bodyPr>
          <a:lstStyle/>
          <a:p>
            <a:r>
              <a:rPr lang="en-US" sz="2800" dirty="0"/>
              <a:t>Hear</a:t>
            </a:r>
            <a:r>
              <a:rPr lang="en-US" dirty="0"/>
              <a:t> </a:t>
            </a:r>
          </a:p>
          <a:p>
            <a:pPr lvl="1"/>
            <a:r>
              <a:rPr lang="en-US" sz="2600" dirty="0"/>
              <a:t>Matthew 7:24-27; Romans 10:17</a:t>
            </a:r>
          </a:p>
          <a:p>
            <a:r>
              <a:rPr lang="en-US" sz="2800" dirty="0"/>
              <a:t>Believe</a:t>
            </a:r>
          </a:p>
          <a:p>
            <a:pPr lvl="1"/>
            <a:r>
              <a:rPr lang="en-US" sz="2600" dirty="0"/>
              <a:t>John 3:16; Mark 16:16; Acts 16:31</a:t>
            </a:r>
          </a:p>
          <a:p>
            <a:r>
              <a:rPr lang="en-US" sz="2800" dirty="0"/>
              <a:t>Repent</a:t>
            </a:r>
          </a:p>
          <a:p>
            <a:pPr lvl="1"/>
            <a:r>
              <a:rPr lang="en-US" sz="2400" dirty="0"/>
              <a:t>Matthew 4:17; Acts 2:38; Luke 13:3; Acts 8:32</a:t>
            </a:r>
          </a:p>
          <a:p>
            <a:r>
              <a:rPr lang="en-US" sz="2800" dirty="0"/>
              <a:t>Confess</a:t>
            </a:r>
          </a:p>
          <a:p>
            <a:pPr lvl="1"/>
            <a:r>
              <a:rPr lang="en-US" sz="2400" dirty="0"/>
              <a:t>Matthew 10:32-33; Romans 10:9-10; Acts 8:36-37</a:t>
            </a:r>
          </a:p>
          <a:p>
            <a:r>
              <a:rPr lang="en-US" sz="2800" dirty="0"/>
              <a:t>Be Baptized</a:t>
            </a:r>
          </a:p>
          <a:p>
            <a:pPr lvl="1"/>
            <a:r>
              <a:rPr lang="en-US" sz="2400" dirty="0"/>
              <a:t>Mark 16:16; John 3:3, 5-8; Romans 6:4; I Peter 3:21; Acts 2:38</a:t>
            </a:r>
          </a:p>
          <a:p>
            <a:r>
              <a:rPr lang="en-US" sz="2800" dirty="0"/>
              <a:t>Live a Faithful Life</a:t>
            </a:r>
          </a:p>
          <a:p>
            <a:pPr lvl="1"/>
            <a:r>
              <a:rPr lang="en-US" sz="2400" dirty="0"/>
              <a:t>Revelation 2:10</a:t>
            </a:r>
          </a:p>
          <a:p>
            <a:endParaRPr lang="en-US" dirty="0"/>
          </a:p>
        </p:txBody>
      </p:sp>
    </p:spTree>
    <p:extLst>
      <p:ext uri="{BB962C8B-B14F-4D97-AF65-F5344CB8AC3E}">
        <p14:creationId xmlns:p14="http://schemas.microsoft.com/office/powerpoint/2010/main" val="3789096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3232A-1B9C-3A48-8D2A-4F4C7BDB5576}"/>
              </a:ext>
            </a:extLst>
          </p:cNvPr>
          <p:cNvSpPr>
            <a:spLocks noGrp="1"/>
          </p:cNvSpPr>
          <p:nvPr>
            <p:ph type="title"/>
          </p:nvPr>
        </p:nvSpPr>
        <p:spPr/>
        <p:txBody>
          <a:bodyPr>
            <a:normAutofit/>
          </a:bodyPr>
          <a:lstStyle/>
          <a:p>
            <a:r>
              <a:rPr lang="en-US" sz="5400" dirty="0">
                <a:solidFill>
                  <a:schemeClr val="tx1"/>
                </a:solidFill>
              </a:rPr>
              <a:t>Our Home</a:t>
            </a:r>
          </a:p>
        </p:txBody>
      </p:sp>
      <p:sp>
        <p:nvSpPr>
          <p:cNvPr id="3" name="Content Placeholder 2">
            <a:extLst>
              <a:ext uri="{FF2B5EF4-FFF2-40B4-BE49-F238E27FC236}">
                <a16:creationId xmlns:a16="http://schemas.microsoft.com/office/drawing/2014/main" id="{A966C9C3-B631-7D4C-ADBB-1F1F510537B8}"/>
              </a:ext>
            </a:extLst>
          </p:cNvPr>
          <p:cNvSpPr>
            <a:spLocks noGrp="1"/>
          </p:cNvSpPr>
          <p:nvPr>
            <p:ph idx="1"/>
          </p:nvPr>
        </p:nvSpPr>
        <p:spPr>
          <a:xfrm>
            <a:off x="5118447" y="-1"/>
            <a:ext cx="7073553" cy="6858001"/>
          </a:xfrm>
        </p:spPr>
        <p:txBody>
          <a:bodyPr>
            <a:normAutofit fontScale="70000" lnSpcReduction="20000"/>
          </a:bodyPr>
          <a:lstStyle/>
          <a:p>
            <a:r>
              <a:rPr lang="en-US" sz="3600" dirty="0"/>
              <a:t>John 18:33-37</a:t>
            </a:r>
          </a:p>
          <a:p>
            <a:r>
              <a:rPr lang="en-US" sz="3600" dirty="0"/>
              <a:t>Philippians 3:17-21</a:t>
            </a:r>
          </a:p>
          <a:p>
            <a:pPr lvl="1"/>
            <a:r>
              <a:rPr lang="en-US" sz="3200" b="1" baseline="30000" dirty="0"/>
              <a:t>17 </a:t>
            </a:r>
            <a:r>
              <a:rPr lang="en-US" sz="3200" dirty="0"/>
              <a:t>Brethren, join in following my example, and observe those who walk according to the pattern you have in us. </a:t>
            </a:r>
            <a:r>
              <a:rPr lang="en-US" sz="3200" b="1" baseline="30000" dirty="0"/>
              <a:t>18 </a:t>
            </a:r>
            <a:r>
              <a:rPr lang="en-US" sz="3200" dirty="0"/>
              <a:t>For many walk, of whom I often told you, and now tell you even weeping, </a:t>
            </a:r>
            <a:r>
              <a:rPr lang="en-US" sz="3200" i="1" dirty="0"/>
              <a:t>that they are</a:t>
            </a:r>
            <a:r>
              <a:rPr lang="en-US" sz="3200" dirty="0"/>
              <a:t> enemies of the cross of Christ, </a:t>
            </a:r>
            <a:r>
              <a:rPr lang="en-US" sz="3200" b="1" baseline="30000" dirty="0"/>
              <a:t>19 </a:t>
            </a:r>
            <a:r>
              <a:rPr lang="en-US" sz="3200" dirty="0"/>
              <a:t>whose end is destruction, whose god is </a:t>
            </a:r>
            <a:r>
              <a:rPr lang="en-US" sz="3200" i="1" dirty="0"/>
              <a:t>their</a:t>
            </a:r>
            <a:r>
              <a:rPr lang="en-US" sz="3200" dirty="0"/>
              <a:t> appetite, and </a:t>
            </a:r>
            <a:r>
              <a:rPr lang="en-US" sz="3200" i="1" dirty="0"/>
              <a:t>whose</a:t>
            </a:r>
            <a:r>
              <a:rPr lang="en-US" sz="3200" dirty="0"/>
              <a:t> glory is in their shame, who set their minds on earthly things. </a:t>
            </a:r>
            <a:r>
              <a:rPr lang="en-US" sz="3200" b="1" baseline="30000" dirty="0"/>
              <a:t>20 </a:t>
            </a:r>
            <a:r>
              <a:rPr lang="en-US" sz="3200" dirty="0"/>
              <a:t>For our citizenship is in heaven, from which also we eagerly wait for a Savior, the Lord Jesus Christ; </a:t>
            </a:r>
            <a:r>
              <a:rPr lang="en-US" sz="3200" b="1" baseline="30000" dirty="0"/>
              <a:t>21 </a:t>
            </a:r>
            <a:r>
              <a:rPr lang="en-US" sz="3200" dirty="0"/>
              <a:t>who will transform the body of our humble state into conformity with the body of His glory, by the exertion of the power that He has even to subject all things to Himself</a:t>
            </a:r>
            <a:r>
              <a:rPr lang="en-US" dirty="0"/>
              <a:t>.</a:t>
            </a:r>
            <a:endParaRPr lang="en-US" sz="3400" dirty="0"/>
          </a:p>
          <a:p>
            <a:endParaRPr lang="en-US" sz="3600" dirty="0"/>
          </a:p>
        </p:txBody>
      </p:sp>
    </p:spTree>
    <p:extLst>
      <p:ext uri="{BB962C8B-B14F-4D97-AF65-F5344CB8AC3E}">
        <p14:creationId xmlns:p14="http://schemas.microsoft.com/office/powerpoint/2010/main" val="6311262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77F3C-988B-9345-A8C3-1D084573680F}"/>
              </a:ext>
            </a:extLst>
          </p:cNvPr>
          <p:cNvSpPr>
            <a:spLocks noGrp="1"/>
          </p:cNvSpPr>
          <p:nvPr>
            <p:ph type="title"/>
          </p:nvPr>
        </p:nvSpPr>
        <p:spPr>
          <a:xfrm>
            <a:off x="287867" y="2349925"/>
            <a:ext cx="4402666" cy="2456442"/>
          </a:xfrm>
        </p:spPr>
        <p:txBody>
          <a:bodyPr>
            <a:normAutofit/>
          </a:bodyPr>
          <a:lstStyle/>
          <a:p>
            <a:r>
              <a:rPr lang="en-US" sz="5400" dirty="0">
                <a:solidFill>
                  <a:schemeClr val="tx1"/>
                </a:solidFill>
              </a:rPr>
              <a:t>One Church</a:t>
            </a:r>
          </a:p>
        </p:txBody>
      </p:sp>
      <p:sp>
        <p:nvSpPr>
          <p:cNvPr id="3" name="Content Placeholder 2">
            <a:extLst>
              <a:ext uri="{FF2B5EF4-FFF2-40B4-BE49-F238E27FC236}">
                <a16:creationId xmlns:a16="http://schemas.microsoft.com/office/drawing/2014/main" id="{A8370C8E-B9CB-DB4D-AB46-3E4C30DC6217}"/>
              </a:ext>
            </a:extLst>
          </p:cNvPr>
          <p:cNvSpPr>
            <a:spLocks noGrp="1"/>
          </p:cNvSpPr>
          <p:nvPr>
            <p:ph idx="1"/>
          </p:nvPr>
        </p:nvSpPr>
        <p:spPr>
          <a:xfrm>
            <a:off x="5118447" y="0"/>
            <a:ext cx="7073553" cy="6858000"/>
          </a:xfrm>
        </p:spPr>
        <p:txBody>
          <a:bodyPr>
            <a:normAutofit/>
          </a:bodyPr>
          <a:lstStyle/>
          <a:p>
            <a:r>
              <a:rPr lang="en-US" sz="3600" dirty="0"/>
              <a:t>Romans 12:1-5</a:t>
            </a:r>
          </a:p>
          <a:p>
            <a:r>
              <a:rPr lang="en-US" sz="3600" dirty="0"/>
              <a:t>1 Corinthians 12:12-13; 20</a:t>
            </a:r>
          </a:p>
          <a:p>
            <a:r>
              <a:rPr lang="en-US" sz="3600" dirty="0"/>
              <a:t>Galatians 3:28</a:t>
            </a:r>
          </a:p>
          <a:p>
            <a:pPr lvl="1"/>
            <a:r>
              <a:rPr lang="en-US" sz="3200" b="1" baseline="30000" dirty="0"/>
              <a:t>28 </a:t>
            </a:r>
            <a:r>
              <a:rPr lang="en-US" sz="3200" dirty="0"/>
              <a:t>There is neither Jew nor Greek, there is neither slave nor free man, there is neither male nor female; for you are all one in Christ Jesus.</a:t>
            </a:r>
          </a:p>
          <a:p>
            <a:r>
              <a:rPr lang="en-US" sz="3600" dirty="0"/>
              <a:t>Ephesians 4:4-6</a:t>
            </a:r>
          </a:p>
          <a:p>
            <a:endParaRPr lang="en-US" sz="3600" dirty="0"/>
          </a:p>
        </p:txBody>
      </p:sp>
    </p:spTree>
    <p:extLst>
      <p:ext uri="{BB962C8B-B14F-4D97-AF65-F5344CB8AC3E}">
        <p14:creationId xmlns:p14="http://schemas.microsoft.com/office/powerpoint/2010/main" val="9328340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1100F-1F05-0A4E-AB25-887506240FDF}"/>
              </a:ext>
            </a:extLst>
          </p:cNvPr>
          <p:cNvSpPr>
            <a:spLocks noGrp="1"/>
          </p:cNvSpPr>
          <p:nvPr>
            <p:ph type="title"/>
          </p:nvPr>
        </p:nvSpPr>
        <p:spPr>
          <a:xfrm>
            <a:off x="491067" y="2349925"/>
            <a:ext cx="4233333" cy="2456442"/>
          </a:xfrm>
        </p:spPr>
        <p:txBody>
          <a:bodyPr>
            <a:noAutofit/>
          </a:bodyPr>
          <a:lstStyle/>
          <a:p>
            <a:r>
              <a:rPr lang="en-US" sz="5400" dirty="0">
                <a:solidFill>
                  <a:schemeClr val="tx1"/>
                </a:solidFill>
              </a:rPr>
              <a:t>Hear the Word of God</a:t>
            </a:r>
          </a:p>
        </p:txBody>
      </p:sp>
      <p:sp>
        <p:nvSpPr>
          <p:cNvPr id="3" name="Content Placeholder 2">
            <a:extLst>
              <a:ext uri="{FF2B5EF4-FFF2-40B4-BE49-F238E27FC236}">
                <a16:creationId xmlns:a16="http://schemas.microsoft.com/office/drawing/2014/main" id="{BC0990CE-916E-9B4B-893A-CA8A93277F9F}"/>
              </a:ext>
            </a:extLst>
          </p:cNvPr>
          <p:cNvSpPr>
            <a:spLocks noGrp="1"/>
          </p:cNvSpPr>
          <p:nvPr>
            <p:ph idx="1"/>
          </p:nvPr>
        </p:nvSpPr>
        <p:spPr>
          <a:xfrm>
            <a:off x="5118447" y="186266"/>
            <a:ext cx="7073553" cy="6671733"/>
          </a:xfrm>
        </p:spPr>
        <p:txBody>
          <a:bodyPr>
            <a:normAutofit/>
          </a:bodyPr>
          <a:lstStyle/>
          <a:p>
            <a:r>
              <a:rPr lang="en-US" sz="3600" dirty="0"/>
              <a:t>Matthew 7:24-27</a:t>
            </a:r>
          </a:p>
          <a:p>
            <a:r>
              <a:rPr lang="en-US" sz="3600" dirty="0"/>
              <a:t>Romans 10:17</a:t>
            </a:r>
          </a:p>
          <a:p>
            <a:pPr lvl="1"/>
            <a:r>
              <a:rPr lang="en-US" sz="3200" b="1" baseline="30000" dirty="0"/>
              <a:t>17 </a:t>
            </a:r>
            <a:r>
              <a:rPr lang="en-US" sz="3200" dirty="0"/>
              <a:t>So faith </a:t>
            </a:r>
            <a:r>
              <a:rPr lang="en-US" sz="3200" i="1" dirty="0"/>
              <a:t>comes</a:t>
            </a:r>
            <a:r>
              <a:rPr lang="en-US" sz="3200" dirty="0"/>
              <a:t> from hearing, and hearing by the word of Christ.</a:t>
            </a:r>
          </a:p>
          <a:p>
            <a:endParaRPr lang="en-US" sz="3600" dirty="0"/>
          </a:p>
        </p:txBody>
      </p:sp>
    </p:spTree>
    <p:extLst>
      <p:ext uri="{BB962C8B-B14F-4D97-AF65-F5344CB8AC3E}">
        <p14:creationId xmlns:p14="http://schemas.microsoft.com/office/powerpoint/2010/main" val="38895231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258C3-3F0C-6F49-B230-AA52D4E25F47}"/>
              </a:ext>
            </a:extLst>
          </p:cNvPr>
          <p:cNvSpPr>
            <a:spLocks noGrp="1"/>
          </p:cNvSpPr>
          <p:nvPr>
            <p:ph type="title"/>
          </p:nvPr>
        </p:nvSpPr>
        <p:spPr>
          <a:xfrm>
            <a:off x="423333" y="2349925"/>
            <a:ext cx="4334934" cy="2456442"/>
          </a:xfrm>
        </p:spPr>
        <p:txBody>
          <a:bodyPr>
            <a:normAutofit/>
          </a:bodyPr>
          <a:lstStyle/>
          <a:p>
            <a:r>
              <a:rPr lang="en-US" sz="5400" dirty="0">
                <a:solidFill>
                  <a:schemeClr val="tx1"/>
                </a:solidFill>
              </a:rPr>
              <a:t>Believe the Word of God</a:t>
            </a:r>
          </a:p>
        </p:txBody>
      </p:sp>
      <p:sp>
        <p:nvSpPr>
          <p:cNvPr id="3" name="Content Placeholder 2">
            <a:extLst>
              <a:ext uri="{FF2B5EF4-FFF2-40B4-BE49-F238E27FC236}">
                <a16:creationId xmlns:a16="http://schemas.microsoft.com/office/drawing/2014/main" id="{9AA94B04-0B0D-6B43-9426-E45BAB542CE8}"/>
              </a:ext>
            </a:extLst>
          </p:cNvPr>
          <p:cNvSpPr>
            <a:spLocks noGrp="1"/>
          </p:cNvSpPr>
          <p:nvPr>
            <p:ph idx="1"/>
          </p:nvPr>
        </p:nvSpPr>
        <p:spPr>
          <a:xfrm>
            <a:off x="5118447" y="169332"/>
            <a:ext cx="7073553" cy="6688667"/>
          </a:xfrm>
        </p:spPr>
        <p:txBody>
          <a:bodyPr>
            <a:normAutofit fontScale="85000" lnSpcReduction="20000"/>
          </a:bodyPr>
          <a:lstStyle/>
          <a:p>
            <a:r>
              <a:rPr lang="en-US" sz="3600" dirty="0"/>
              <a:t>Mark 16:16 </a:t>
            </a:r>
          </a:p>
          <a:p>
            <a:pPr lvl="1"/>
            <a:r>
              <a:rPr lang="en-US" sz="3200" dirty="0"/>
              <a:t>“He who believes and is baptized will be saved; but he who does not believe will be condemned.”</a:t>
            </a:r>
          </a:p>
          <a:p>
            <a:r>
              <a:rPr lang="en-US" sz="3600" dirty="0"/>
              <a:t>John 3:16</a:t>
            </a:r>
          </a:p>
          <a:p>
            <a:r>
              <a:rPr lang="en-US" sz="3600" dirty="0"/>
              <a:t>John 12:47</a:t>
            </a:r>
          </a:p>
          <a:p>
            <a:r>
              <a:rPr lang="en-US" sz="3600" dirty="0"/>
              <a:t>Acts 16:31</a:t>
            </a:r>
          </a:p>
          <a:p>
            <a:pPr lvl="1"/>
            <a:r>
              <a:rPr lang="en-US" sz="3100" b="1" baseline="30000" dirty="0"/>
              <a:t>30 </a:t>
            </a:r>
            <a:r>
              <a:rPr lang="en-US" sz="3100" dirty="0"/>
              <a:t>and after he brought them out, he said, “Sirs, what must I do to be saved?” </a:t>
            </a:r>
            <a:r>
              <a:rPr lang="en-US" sz="3100" b="1" baseline="30000" dirty="0"/>
              <a:t>31 </a:t>
            </a:r>
            <a:r>
              <a:rPr lang="en-US" sz="3100" dirty="0"/>
              <a:t>They said, “Believe in the Lord Jesus, and you will be saved, you and your household.”</a:t>
            </a:r>
            <a:endParaRPr lang="en-US" sz="3400" dirty="0"/>
          </a:p>
          <a:p>
            <a:r>
              <a:rPr lang="en-US" sz="3600" dirty="0"/>
              <a:t>Hebrews 11:6</a:t>
            </a:r>
          </a:p>
          <a:p>
            <a:endParaRPr lang="en-US" dirty="0"/>
          </a:p>
        </p:txBody>
      </p:sp>
    </p:spTree>
    <p:extLst>
      <p:ext uri="{BB962C8B-B14F-4D97-AF65-F5344CB8AC3E}">
        <p14:creationId xmlns:p14="http://schemas.microsoft.com/office/powerpoint/2010/main" val="37367642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BBDC4-8809-AD48-B18E-7B1C2BF8087C}"/>
              </a:ext>
            </a:extLst>
          </p:cNvPr>
          <p:cNvSpPr>
            <a:spLocks noGrp="1"/>
          </p:cNvSpPr>
          <p:nvPr>
            <p:ph type="title"/>
          </p:nvPr>
        </p:nvSpPr>
        <p:spPr>
          <a:xfrm>
            <a:off x="558800" y="2349925"/>
            <a:ext cx="4114799" cy="2456442"/>
          </a:xfrm>
        </p:spPr>
        <p:txBody>
          <a:bodyPr>
            <a:normAutofit/>
          </a:bodyPr>
          <a:lstStyle/>
          <a:p>
            <a:r>
              <a:rPr lang="en-US" sz="5400" dirty="0">
                <a:solidFill>
                  <a:schemeClr val="tx1"/>
                </a:solidFill>
              </a:rPr>
              <a:t>Repent of Our Sins</a:t>
            </a:r>
          </a:p>
        </p:txBody>
      </p:sp>
      <p:sp>
        <p:nvSpPr>
          <p:cNvPr id="3" name="Content Placeholder 2">
            <a:extLst>
              <a:ext uri="{FF2B5EF4-FFF2-40B4-BE49-F238E27FC236}">
                <a16:creationId xmlns:a16="http://schemas.microsoft.com/office/drawing/2014/main" id="{6D5C9366-C0B3-7E45-80B3-C7E20FD34E65}"/>
              </a:ext>
            </a:extLst>
          </p:cNvPr>
          <p:cNvSpPr>
            <a:spLocks noGrp="1"/>
          </p:cNvSpPr>
          <p:nvPr>
            <p:ph idx="1"/>
          </p:nvPr>
        </p:nvSpPr>
        <p:spPr>
          <a:xfrm>
            <a:off x="5118447" y="135466"/>
            <a:ext cx="7073553" cy="6722533"/>
          </a:xfrm>
        </p:spPr>
        <p:txBody>
          <a:bodyPr>
            <a:normAutofit fontScale="92500" lnSpcReduction="20000"/>
          </a:bodyPr>
          <a:lstStyle/>
          <a:p>
            <a:r>
              <a:rPr lang="en-US" sz="3600" dirty="0"/>
              <a:t>Luke 13:3</a:t>
            </a:r>
          </a:p>
          <a:p>
            <a:pPr lvl="1"/>
            <a:r>
              <a:rPr lang="en-US" sz="3200" dirty="0"/>
              <a:t>“…unless you repent you will all likewise perish.”</a:t>
            </a:r>
          </a:p>
          <a:p>
            <a:r>
              <a:rPr lang="en-US" sz="3600" dirty="0"/>
              <a:t>Acts 2:38</a:t>
            </a:r>
          </a:p>
          <a:p>
            <a:pPr lvl="1"/>
            <a:r>
              <a:rPr lang="en-US" sz="3200" dirty="0"/>
              <a:t>“Then Peter said to them, ‘Repent, and let every one of you be baptized in the name of Jesus Christ for the remission of sins: and you shall receive the gift of the Holy Spirit.”</a:t>
            </a:r>
          </a:p>
          <a:p>
            <a:r>
              <a:rPr lang="en-US" sz="3600" dirty="0"/>
              <a:t>Matthew 4:17</a:t>
            </a:r>
          </a:p>
          <a:p>
            <a:r>
              <a:rPr lang="en-US" sz="3600" dirty="0"/>
              <a:t>Acts 8:22</a:t>
            </a:r>
          </a:p>
          <a:p>
            <a:endParaRPr lang="en-US" dirty="0"/>
          </a:p>
        </p:txBody>
      </p:sp>
    </p:spTree>
    <p:extLst>
      <p:ext uri="{BB962C8B-B14F-4D97-AF65-F5344CB8AC3E}">
        <p14:creationId xmlns:p14="http://schemas.microsoft.com/office/powerpoint/2010/main" val="29654502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4DDC4-34E6-EF42-A866-53AF128FC8CB}"/>
              </a:ext>
            </a:extLst>
          </p:cNvPr>
          <p:cNvSpPr>
            <a:spLocks noGrp="1"/>
          </p:cNvSpPr>
          <p:nvPr>
            <p:ph type="title"/>
          </p:nvPr>
        </p:nvSpPr>
        <p:spPr>
          <a:xfrm>
            <a:off x="575733" y="2349925"/>
            <a:ext cx="4097867" cy="2456442"/>
          </a:xfrm>
        </p:spPr>
        <p:txBody>
          <a:bodyPr>
            <a:normAutofit/>
          </a:bodyPr>
          <a:lstStyle/>
          <a:p>
            <a:r>
              <a:rPr lang="en-US" sz="5400" dirty="0">
                <a:solidFill>
                  <a:schemeClr val="tx1"/>
                </a:solidFill>
              </a:rPr>
              <a:t>Confess Our Faith in Jesus</a:t>
            </a:r>
          </a:p>
        </p:txBody>
      </p:sp>
      <p:sp>
        <p:nvSpPr>
          <p:cNvPr id="3" name="Content Placeholder 2">
            <a:extLst>
              <a:ext uri="{FF2B5EF4-FFF2-40B4-BE49-F238E27FC236}">
                <a16:creationId xmlns:a16="http://schemas.microsoft.com/office/drawing/2014/main" id="{F88D286F-A4DE-C547-B094-803C130C03B2}"/>
              </a:ext>
            </a:extLst>
          </p:cNvPr>
          <p:cNvSpPr>
            <a:spLocks noGrp="1"/>
          </p:cNvSpPr>
          <p:nvPr>
            <p:ph idx="1"/>
          </p:nvPr>
        </p:nvSpPr>
        <p:spPr>
          <a:xfrm>
            <a:off x="5118447" y="169332"/>
            <a:ext cx="7073553" cy="6688667"/>
          </a:xfrm>
        </p:spPr>
        <p:txBody>
          <a:bodyPr>
            <a:normAutofit fontScale="77500" lnSpcReduction="20000"/>
          </a:bodyPr>
          <a:lstStyle/>
          <a:p>
            <a:r>
              <a:rPr lang="en-US" sz="3600" dirty="0"/>
              <a:t>Matthew 10:32-33</a:t>
            </a:r>
          </a:p>
          <a:p>
            <a:pPr lvl="1"/>
            <a:r>
              <a:rPr lang="en-US" sz="3200" dirty="0"/>
              <a:t>32. “Therefore whoever confesses Me before men, I will also confess before My Father who is in heaven. 33. “But whoever denies Me before men, him I will also deny before My Father who is in heaven.” </a:t>
            </a:r>
          </a:p>
          <a:p>
            <a:r>
              <a:rPr lang="en-US" sz="3600" dirty="0"/>
              <a:t>Romans 10:9-10</a:t>
            </a:r>
          </a:p>
          <a:p>
            <a:pPr lvl="1"/>
            <a:r>
              <a:rPr lang="en-US" sz="3500" dirty="0"/>
              <a:t>9. “that if you confess with your mouth the Lord Jesus and believe in your heart that God has raised Him from the dead, you will be saved.</a:t>
            </a:r>
          </a:p>
          <a:p>
            <a:pPr lvl="1"/>
            <a:r>
              <a:rPr lang="en-US" sz="3500" dirty="0"/>
              <a:t>10. For with the heart one believes unto righteousness, and with the mouth confession is made unto salvation.”</a:t>
            </a:r>
          </a:p>
          <a:p>
            <a:r>
              <a:rPr lang="en-US" sz="3600" dirty="0"/>
              <a:t>Acts 8:36-37</a:t>
            </a:r>
          </a:p>
          <a:p>
            <a:endParaRPr lang="en-US" dirty="0"/>
          </a:p>
        </p:txBody>
      </p:sp>
    </p:spTree>
    <p:extLst>
      <p:ext uri="{BB962C8B-B14F-4D97-AF65-F5344CB8AC3E}">
        <p14:creationId xmlns:p14="http://schemas.microsoft.com/office/powerpoint/2010/main" val="6494841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ABA29-46BB-D741-ADF8-FB2D389BE5C6}"/>
              </a:ext>
            </a:extLst>
          </p:cNvPr>
          <p:cNvSpPr>
            <a:spLocks noGrp="1"/>
          </p:cNvSpPr>
          <p:nvPr>
            <p:ph type="title"/>
          </p:nvPr>
        </p:nvSpPr>
        <p:spPr>
          <a:xfrm>
            <a:off x="457201" y="2349925"/>
            <a:ext cx="4301066" cy="2456442"/>
          </a:xfrm>
        </p:spPr>
        <p:txBody>
          <a:bodyPr>
            <a:noAutofit/>
          </a:bodyPr>
          <a:lstStyle/>
          <a:p>
            <a:r>
              <a:rPr lang="en-US" sz="5400" dirty="0">
                <a:solidFill>
                  <a:schemeClr val="tx1"/>
                </a:solidFill>
              </a:rPr>
              <a:t>Be Baptized for the Remission of our Sins</a:t>
            </a:r>
          </a:p>
        </p:txBody>
      </p:sp>
      <p:sp>
        <p:nvSpPr>
          <p:cNvPr id="3" name="Content Placeholder 2">
            <a:extLst>
              <a:ext uri="{FF2B5EF4-FFF2-40B4-BE49-F238E27FC236}">
                <a16:creationId xmlns:a16="http://schemas.microsoft.com/office/drawing/2014/main" id="{71AF0A14-E83A-DD45-9011-5B47008A3F4C}"/>
              </a:ext>
            </a:extLst>
          </p:cNvPr>
          <p:cNvSpPr>
            <a:spLocks noGrp="1"/>
          </p:cNvSpPr>
          <p:nvPr>
            <p:ph idx="1"/>
          </p:nvPr>
        </p:nvSpPr>
        <p:spPr>
          <a:xfrm>
            <a:off x="5118447" y="135467"/>
            <a:ext cx="7073553" cy="6722533"/>
          </a:xfrm>
        </p:spPr>
        <p:txBody>
          <a:bodyPr>
            <a:normAutofit fontScale="85000" lnSpcReduction="20000"/>
          </a:bodyPr>
          <a:lstStyle/>
          <a:p>
            <a:r>
              <a:rPr lang="en-US" sz="3600" dirty="0"/>
              <a:t>Mark 16:14-20</a:t>
            </a:r>
          </a:p>
          <a:p>
            <a:pPr lvl="1"/>
            <a:r>
              <a:rPr lang="en-US" sz="3500" dirty="0"/>
              <a:t>16. “He who believes and is baptized will be saved; but he who does not believe will be condemned.”</a:t>
            </a:r>
          </a:p>
          <a:p>
            <a:r>
              <a:rPr lang="en-US" sz="3600" dirty="0"/>
              <a:t>John 3:3, 5-8</a:t>
            </a:r>
          </a:p>
          <a:p>
            <a:pPr lvl="1"/>
            <a:r>
              <a:rPr lang="en-US" sz="3200" dirty="0"/>
              <a:t>5. “Jesus answered, ‘Most assuredly, I say to you, unless one is born of water and the Spirit, he cannot enter the kingdom of God.”</a:t>
            </a:r>
          </a:p>
          <a:p>
            <a:r>
              <a:rPr lang="en-US" sz="3600" dirty="0"/>
              <a:t>Acts 2:38</a:t>
            </a:r>
          </a:p>
          <a:p>
            <a:r>
              <a:rPr lang="en-US" sz="3600"/>
              <a:t>Romans 6:3-7</a:t>
            </a:r>
            <a:endParaRPr lang="en-US" sz="3600" dirty="0"/>
          </a:p>
          <a:p>
            <a:r>
              <a:rPr lang="en-US" sz="3600" dirty="0"/>
              <a:t>I Peter 3:21</a:t>
            </a:r>
          </a:p>
          <a:p>
            <a:endParaRPr lang="en-US" dirty="0"/>
          </a:p>
        </p:txBody>
      </p:sp>
    </p:spTree>
    <p:extLst>
      <p:ext uri="{BB962C8B-B14F-4D97-AF65-F5344CB8AC3E}">
        <p14:creationId xmlns:p14="http://schemas.microsoft.com/office/powerpoint/2010/main" val="629928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04E7C-FDF1-EA42-9BC3-9B84BA5BABEF}"/>
              </a:ext>
            </a:extLst>
          </p:cNvPr>
          <p:cNvSpPr>
            <a:spLocks noGrp="1"/>
          </p:cNvSpPr>
          <p:nvPr>
            <p:ph type="title"/>
          </p:nvPr>
        </p:nvSpPr>
        <p:spPr/>
        <p:txBody>
          <a:bodyPr>
            <a:normAutofit/>
          </a:bodyPr>
          <a:lstStyle/>
          <a:p>
            <a:r>
              <a:rPr lang="en-US" sz="5400" dirty="0">
                <a:solidFill>
                  <a:schemeClr val="tx1"/>
                </a:solidFill>
              </a:rPr>
              <a:t>Be Faithful Until Death</a:t>
            </a:r>
          </a:p>
        </p:txBody>
      </p:sp>
      <p:sp>
        <p:nvSpPr>
          <p:cNvPr id="3" name="Content Placeholder 2">
            <a:extLst>
              <a:ext uri="{FF2B5EF4-FFF2-40B4-BE49-F238E27FC236}">
                <a16:creationId xmlns:a16="http://schemas.microsoft.com/office/drawing/2014/main" id="{CD1CED92-F6C0-A946-8F8E-D9A95F5E441C}"/>
              </a:ext>
            </a:extLst>
          </p:cNvPr>
          <p:cNvSpPr>
            <a:spLocks noGrp="1"/>
          </p:cNvSpPr>
          <p:nvPr>
            <p:ph idx="1"/>
          </p:nvPr>
        </p:nvSpPr>
        <p:spPr>
          <a:xfrm>
            <a:off x="5118447" y="0"/>
            <a:ext cx="7073553" cy="6858000"/>
          </a:xfrm>
        </p:spPr>
        <p:txBody>
          <a:bodyPr/>
          <a:lstStyle/>
          <a:p>
            <a:r>
              <a:rPr lang="en-US" sz="3600" dirty="0"/>
              <a:t>Galatians</a:t>
            </a:r>
          </a:p>
          <a:p>
            <a:r>
              <a:rPr lang="en-US" sz="3600" dirty="0"/>
              <a:t>Revelation 2:10</a:t>
            </a:r>
          </a:p>
          <a:p>
            <a:pPr lvl="1"/>
            <a:r>
              <a:rPr lang="en-US" sz="3200" dirty="0"/>
              <a:t>“Do not fear any of those things which you are about to suffer. Indeed, the devil is about to throw some of you into prison, that you may be tested, and you will have tribulation ten days. Be faithful until death, and I will give you the crown of life.”</a:t>
            </a:r>
          </a:p>
          <a:p>
            <a:endParaRPr lang="en-US" dirty="0"/>
          </a:p>
        </p:txBody>
      </p:sp>
    </p:spTree>
    <p:extLst>
      <p:ext uri="{BB962C8B-B14F-4D97-AF65-F5344CB8AC3E}">
        <p14:creationId xmlns:p14="http://schemas.microsoft.com/office/powerpoint/2010/main" val="22863638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Atlas">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{47C5EE14-A329-454C-A586-1BF9FAC1A57B}tf16401369</Template>
  <TotalTime>834</TotalTime>
  <Words>445</Words>
  <Application>Microsoft Macintosh PowerPoint</Application>
  <PresentationFormat>Widescreen</PresentationFormat>
  <Paragraphs>62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 Light</vt:lpstr>
      <vt:lpstr>Rockwell</vt:lpstr>
      <vt:lpstr>Wingdings</vt:lpstr>
      <vt:lpstr>Atlas</vt:lpstr>
      <vt:lpstr>Going Home</vt:lpstr>
      <vt:lpstr>Our Home</vt:lpstr>
      <vt:lpstr>One Church</vt:lpstr>
      <vt:lpstr>Hear the Word of God</vt:lpstr>
      <vt:lpstr>Believe the Word of God</vt:lpstr>
      <vt:lpstr>Repent of Our Sins</vt:lpstr>
      <vt:lpstr>Confess Our Faith in Jesus</vt:lpstr>
      <vt:lpstr>Be Baptized for the Remission of our Sins</vt:lpstr>
      <vt:lpstr>Be Faithful Until Death</vt:lpstr>
      <vt:lpstr>God’s Plan of Salvation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Going Home</dc:title>
  <dc:creator>Microsoft Office User</dc:creator>
  <cp:lastModifiedBy>Microsoft Office User</cp:lastModifiedBy>
  <cp:revision>7</cp:revision>
  <dcterms:created xsi:type="dcterms:W3CDTF">2018-12-23T06:44:15Z</dcterms:created>
  <dcterms:modified xsi:type="dcterms:W3CDTF">2018-12-23T20:38:52Z</dcterms:modified>
</cp:coreProperties>
</file>