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64" r:id="rId1"/>
  </p:sldMasterIdLst>
  <p:notesMasterIdLst>
    <p:notesMasterId r:id="rId25"/>
  </p:notesMasterIdLst>
  <p:sldIdLst>
    <p:sldId id="256" r:id="rId2"/>
    <p:sldId id="257" r:id="rId3"/>
    <p:sldId id="261" r:id="rId4"/>
    <p:sldId id="258" r:id="rId5"/>
    <p:sldId id="259" r:id="rId6"/>
    <p:sldId id="262" r:id="rId7"/>
    <p:sldId id="275" r:id="rId8"/>
    <p:sldId id="263" r:id="rId9"/>
    <p:sldId id="276" r:id="rId10"/>
    <p:sldId id="277" r:id="rId11"/>
    <p:sldId id="272" r:id="rId12"/>
    <p:sldId id="271" r:id="rId13"/>
    <p:sldId id="273" r:id="rId14"/>
    <p:sldId id="264" r:id="rId15"/>
    <p:sldId id="265" r:id="rId16"/>
    <p:sldId id="266" r:id="rId17"/>
    <p:sldId id="274" r:id="rId18"/>
    <p:sldId id="267" r:id="rId19"/>
    <p:sldId id="268" r:id="rId20"/>
    <p:sldId id="269" r:id="rId21"/>
    <p:sldId id="278" r:id="rId22"/>
    <p:sldId id="279" r:id="rId23"/>
    <p:sldId id="280"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65539" autoAdjust="0"/>
  </p:normalViewPr>
  <p:slideViewPr>
    <p:cSldViewPr snapToGrid="0">
      <p:cViewPr varScale="1">
        <p:scale>
          <a:sx n="101" d="100"/>
          <a:sy n="101" d="100"/>
        </p:scale>
        <p:origin x="126" y="23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632F392-C30A-4EB2-83AA-84A20287216B}" type="datetimeFigureOut">
              <a:rPr lang="en-US" smtClean="0"/>
              <a:t>10/22/2017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105B92-8C58-4770-9386-3703D76851DC}" type="slidenum">
              <a:rPr lang="en-US" smtClean="0"/>
              <a:t>‹#›</a:t>
            </a:fld>
            <a:endParaRPr lang="en-US"/>
          </a:p>
        </p:txBody>
      </p:sp>
    </p:spTree>
    <p:extLst>
      <p:ext uri="{BB962C8B-B14F-4D97-AF65-F5344CB8AC3E}">
        <p14:creationId xmlns:p14="http://schemas.microsoft.com/office/powerpoint/2010/main" val="2081812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At a convenient store recently, upon paying for my gas and trying to be friendly, I asked the lady how she was.   She said as one man put it, We are seeing the greener side of the grass.  I was a little taken back, but responded. Well, the grass is greener on the other side.   She said I hope.  I said I believe it. And she told me to have a great day.</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What if this life was it?  Full of sorrow.  Full of disappointments.  No hope of a better future.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Do we really think this life, as we know it right now, is as good as it gets?  </a:t>
            </a:r>
          </a:p>
          <a:p>
            <a:endParaRPr lang="en-US" dirty="0"/>
          </a:p>
        </p:txBody>
      </p:sp>
      <p:sp>
        <p:nvSpPr>
          <p:cNvPr id="4" name="Slide Number Placeholder 3"/>
          <p:cNvSpPr>
            <a:spLocks noGrp="1"/>
          </p:cNvSpPr>
          <p:nvPr>
            <p:ph type="sldNum" sz="quarter" idx="10"/>
          </p:nvPr>
        </p:nvSpPr>
        <p:spPr/>
        <p:txBody>
          <a:bodyPr/>
          <a:lstStyle/>
          <a:p>
            <a:fld id="{C1105B92-8C58-4770-9386-3703D76851DC}" type="slidenum">
              <a:rPr lang="en-US" smtClean="0"/>
              <a:t>1</a:t>
            </a:fld>
            <a:endParaRPr lang="en-US"/>
          </a:p>
        </p:txBody>
      </p:sp>
    </p:spTree>
    <p:extLst>
      <p:ext uri="{BB962C8B-B14F-4D97-AF65-F5344CB8AC3E}">
        <p14:creationId xmlns:p14="http://schemas.microsoft.com/office/powerpoint/2010/main" val="28481166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1105B92-8C58-4770-9386-3703D76851DC}" type="slidenum">
              <a:rPr lang="en-US" smtClean="0"/>
              <a:t>10</a:t>
            </a:fld>
            <a:endParaRPr lang="en-US"/>
          </a:p>
        </p:txBody>
      </p:sp>
    </p:spTree>
    <p:extLst>
      <p:ext uri="{BB962C8B-B14F-4D97-AF65-F5344CB8AC3E}">
        <p14:creationId xmlns:p14="http://schemas.microsoft.com/office/powerpoint/2010/main" val="14183671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Yet, there are many who will deny that there is life after death.  It’s nothing new.</a:t>
            </a:r>
          </a:p>
          <a:p>
            <a:endParaRPr lang="en-US" b="1" i="0" dirty="0"/>
          </a:p>
          <a:p>
            <a:r>
              <a:rPr lang="en-US" b="1" i="0" dirty="0"/>
              <a:t>Mark 12:18-27  Sadducees didn’t believe in the resurrection, but they questioned Jesus about a woman who was married to 7 brothers and wanted to know whose wife the woman would be in the resurrection.  Jesus let them know quickly that they had erred.</a:t>
            </a:r>
          </a:p>
          <a:p>
            <a:endParaRPr lang="en-US" b="1" i="0" dirty="0"/>
          </a:p>
          <a:p>
            <a:endParaRPr lang="en-US" b="1" i="0" dirty="0"/>
          </a:p>
          <a:p>
            <a:endParaRPr lang="en-US" b="1" i="0" dirty="0"/>
          </a:p>
          <a:p>
            <a:r>
              <a:rPr lang="en-US" b="0" i="0" dirty="0"/>
              <a:t>Teaching the resurrection of the dead caused problems.</a:t>
            </a:r>
          </a:p>
          <a:p>
            <a:endParaRPr lang="en-US" b="1" dirty="0"/>
          </a:p>
          <a:p>
            <a:r>
              <a:rPr lang="en-US" b="1" dirty="0"/>
              <a:t>Acts 4:1-2</a:t>
            </a:r>
          </a:p>
          <a:p>
            <a:r>
              <a:rPr lang="en-US" dirty="0"/>
              <a:t>4 And as they </a:t>
            </a:r>
            <a:r>
              <a:rPr lang="en-US" dirty="0" err="1"/>
              <a:t>spake</a:t>
            </a:r>
            <a:r>
              <a:rPr lang="en-US" dirty="0"/>
              <a:t> unto the people, the priests, and the captain of the temple, and the Sadducees, came upon them,</a:t>
            </a:r>
          </a:p>
          <a:p>
            <a:r>
              <a:rPr lang="en-US" baseline="30000" dirty="0"/>
              <a:t>2 </a:t>
            </a:r>
            <a:r>
              <a:rPr lang="en-US" dirty="0"/>
              <a:t>Being grieved that they taught the people, and preached through Jesus the resurrection from the dead.</a:t>
            </a:r>
          </a:p>
          <a:p>
            <a:endParaRPr lang="en-US" b="0" i="0" dirty="0"/>
          </a:p>
          <a:p>
            <a:r>
              <a:rPr lang="en-US" b="1" dirty="0"/>
              <a:t>Acts 23:6-8</a:t>
            </a:r>
          </a:p>
          <a:p>
            <a:r>
              <a:rPr lang="en-US" baseline="30000" dirty="0"/>
              <a:t>6 </a:t>
            </a:r>
            <a:r>
              <a:rPr lang="en-US" dirty="0"/>
              <a:t>But when Paul perceived that the one part were Sadducees, and the other Pharisees, he cried out in the council, Men and brethren, I am a Pharisee, the son of a Pharisee: of the hope and resurrection of the dead I am called in question.</a:t>
            </a:r>
          </a:p>
          <a:p>
            <a:r>
              <a:rPr lang="en-US" baseline="30000" dirty="0"/>
              <a:t>7 </a:t>
            </a:r>
            <a:r>
              <a:rPr lang="en-US" dirty="0"/>
              <a:t>And when he had so said, there arose a dissension between the Pharisees and the Sadducees: and the multitude was divided.</a:t>
            </a:r>
          </a:p>
          <a:p>
            <a:r>
              <a:rPr lang="en-US" baseline="30000" dirty="0"/>
              <a:t>8 </a:t>
            </a:r>
            <a:r>
              <a:rPr lang="en-US" dirty="0"/>
              <a:t>For the Sadducees say that there is no resurrection, neither angel, nor spirit: but the Pharisees confess both.</a:t>
            </a:r>
          </a:p>
          <a:p>
            <a:endParaRPr lang="en-US" b="0" i="0" dirty="0"/>
          </a:p>
          <a:p>
            <a:endParaRPr lang="en-US" b="0" i="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t> Some mocked for teaching it.  Remember Paul on Mars’ Hill when he expounded to them about Jesus after reading the inscription on an altar To Thee Unknown God.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t>Acts 17:19-32</a:t>
            </a:r>
          </a:p>
          <a:p>
            <a:r>
              <a:rPr lang="en-US" baseline="30000" dirty="0"/>
              <a:t>23 </a:t>
            </a:r>
            <a:r>
              <a:rPr lang="en-US" dirty="0"/>
              <a:t>For as I passed by, and beheld your devotions, I found an altar with this inscription, </a:t>
            </a:r>
            <a:r>
              <a:rPr lang="en-US" cap="small" dirty="0">
                <a:effectLst/>
              </a:rPr>
              <a:t>To The Unknown God</a:t>
            </a:r>
            <a:r>
              <a:rPr lang="en-US" dirty="0"/>
              <a:t>. Whom therefore ye ignorantly worship, him declare I unto you.</a:t>
            </a:r>
          </a:p>
          <a:p>
            <a:r>
              <a:rPr lang="en-US" baseline="30000" dirty="0"/>
              <a:t>24 </a:t>
            </a:r>
            <a:r>
              <a:rPr lang="en-US" dirty="0"/>
              <a:t>God that made the world and all things therein, seeing that he is Lord of heaven and earth, dwelleth not in temples made with hands;</a:t>
            </a:r>
          </a:p>
          <a:p>
            <a:r>
              <a:rPr lang="en-US" baseline="30000" dirty="0"/>
              <a:t>25 </a:t>
            </a:r>
            <a:r>
              <a:rPr lang="en-US" dirty="0"/>
              <a:t>Neither is worshipped with men's hands, as though he needed any thing, seeing he giveth to all life, and breath, and all things;</a:t>
            </a:r>
          </a:p>
          <a:p>
            <a:r>
              <a:rPr lang="en-US" baseline="30000" dirty="0"/>
              <a:t>26 </a:t>
            </a:r>
            <a:r>
              <a:rPr lang="en-US" dirty="0"/>
              <a:t>And hath made of one blood all nations of men for to dwell on all the face of the earth, and hath determined the times before appointed, and the bounds of their habitation;</a:t>
            </a:r>
          </a:p>
          <a:p>
            <a:r>
              <a:rPr lang="en-US" baseline="30000" dirty="0"/>
              <a:t>27 </a:t>
            </a:r>
            <a:r>
              <a:rPr lang="en-US" dirty="0"/>
              <a:t>That they should seek the Lord, if haply they might feel after him, and find him, though he be not far from every one of us:</a:t>
            </a:r>
          </a:p>
          <a:p>
            <a:r>
              <a:rPr lang="en-US" baseline="30000" dirty="0"/>
              <a:t>28 </a:t>
            </a:r>
            <a:r>
              <a:rPr lang="en-US" dirty="0"/>
              <a:t>For in him we live, and move, and have our being; as certain also of your own poets have said, For we are also his offspring.</a:t>
            </a:r>
          </a:p>
          <a:p>
            <a:r>
              <a:rPr lang="en-US" baseline="30000" dirty="0"/>
              <a:t>29 </a:t>
            </a:r>
            <a:r>
              <a:rPr lang="en-US" dirty="0"/>
              <a:t>Forasmuch then as we are the offspring of God, we ought not to think that the Godhead is like unto gold, or silver, or stone, graven by art and man's device.</a:t>
            </a:r>
          </a:p>
          <a:p>
            <a:r>
              <a:rPr lang="en-US" baseline="30000" dirty="0"/>
              <a:t>30 </a:t>
            </a:r>
            <a:r>
              <a:rPr lang="en-US" dirty="0"/>
              <a:t>And the times of this ignorance God winked at; but now </a:t>
            </a:r>
            <a:r>
              <a:rPr lang="en-US" dirty="0" err="1"/>
              <a:t>commandeth</a:t>
            </a:r>
            <a:r>
              <a:rPr lang="en-US" dirty="0"/>
              <a:t> all men every where to repent:</a:t>
            </a:r>
          </a:p>
          <a:p>
            <a:r>
              <a:rPr lang="en-US" baseline="30000" dirty="0"/>
              <a:t>31 </a:t>
            </a:r>
            <a:r>
              <a:rPr lang="en-US" dirty="0"/>
              <a:t>Because he hath appointed a day, in the which he will judge the world in righteousness by that man whom he hath ordained; whereof he hath given assurance unto all men, in that he hath raised him from the dead.</a:t>
            </a:r>
          </a:p>
          <a:p>
            <a:r>
              <a:rPr lang="en-US" baseline="30000" dirty="0"/>
              <a:t>32 </a:t>
            </a:r>
            <a:r>
              <a:rPr lang="en-US" dirty="0"/>
              <a:t>And when they heard of the resurrection of the dead, some mocked: and others said, We will hear thee again of this matter.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dirty="0"/>
          </a:p>
          <a:p>
            <a:endParaRPr lang="en-US" b="0" i="0" dirty="0"/>
          </a:p>
        </p:txBody>
      </p:sp>
      <p:sp>
        <p:nvSpPr>
          <p:cNvPr id="4" name="Slide Number Placeholder 3"/>
          <p:cNvSpPr>
            <a:spLocks noGrp="1"/>
          </p:cNvSpPr>
          <p:nvPr>
            <p:ph type="sldNum" sz="quarter" idx="10"/>
          </p:nvPr>
        </p:nvSpPr>
        <p:spPr/>
        <p:txBody>
          <a:bodyPr/>
          <a:lstStyle/>
          <a:p>
            <a:fld id="{C1105B92-8C58-4770-9386-3703D76851DC}" type="slidenum">
              <a:rPr lang="en-US" smtClean="0"/>
              <a:t>11</a:t>
            </a:fld>
            <a:endParaRPr lang="en-US"/>
          </a:p>
        </p:txBody>
      </p:sp>
    </p:spTree>
    <p:extLst>
      <p:ext uri="{BB962C8B-B14F-4D97-AF65-F5344CB8AC3E}">
        <p14:creationId xmlns:p14="http://schemas.microsoft.com/office/powerpoint/2010/main" val="34618744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2 Peter 3:1-12</a:t>
            </a:r>
          </a:p>
          <a:p>
            <a:r>
              <a:rPr lang="en-US" b="1" dirty="0"/>
              <a:t>1</a:t>
            </a:r>
            <a:r>
              <a:rPr lang="en-US" dirty="0"/>
              <a:t> This second epistle, beloved, I now write unto you; in both which I stir up your pure minds by way of remembrance:</a:t>
            </a:r>
          </a:p>
          <a:p>
            <a:r>
              <a:rPr lang="en-US" baseline="30000" dirty="0"/>
              <a:t>2 </a:t>
            </a:r>
            <a:r>
              <a:rPr lang="en-US" dirty="0"/>
              <a:t>That ye may be mindful of the words which were spoken before by the holy prophets, and of the commandment of us the apostles of the Lord and </a:t>
            </a:r>
            <a:r>
              <a:rPr lang="en-US" dirty="0" err="1"/>
              <a:t>Saviour</a:t>
            </a:r>
            <a:r>
              <a:rPr lang="en-US" dirty="0"/>
              <a:t>:</a:t>
            </a:r>
          </a:p>
          <a:p>
            <a:r>
              <a:rPr lang="en-US" baseline="30000" dirty="0"/>
              <a:t>3 </a:t>
            </a:r>
            <a:r>
              <a:rPr lang="en-US" b="1" dirty="0"/>
              <a:t>Knowing this first, that there shall come in the last days scoffers, walking after their own lusts,</a:t>
            </a:r>
          </a:p>
          <a:p>
            <a:r>
              <a:rPr lang="en-US" baseline="30000" dirty="0"/>
              <a:t>4 </a:t>
            </a:r>
            <a:r>
              <a:rPr lang="en-US" dirty="0"/>
              <a:t>And saying, </a:t>
            </a:r>
            <a:r>
              <a:rPr lang="en-US" b="1" dirty="0"/>
              <a:t>Where is the promise of his coming?</a:t>
            </a:r>
            <a:r>
              <a:rPr lang="en-US" dirty="0"/>
              <a:t> for since the fathers fell asleep, all things continue as they were from the beginning of the creation.</a:t>
            </a:r>
          </a:p>
          <a:p>
            <a:r>
              <a:rPr lang="en-US" baseline="30000" dirty="0"/>
              <a:t>5 </a:t>
            </a:r>
            <a:r>
              <a:rPr lang="en-US" dirty="0"/>
              <a:t>For this they willingly are ignorant of, that by the word of God the heavens were of old, and the earth standing out of the water and in the water:</a:t>
            </a:r>
          </a:p>
          <a:p>
            <a:r>
              <a:rPr lang="en-US" baseline="30000" dirty="0"/>
              <a:t>6 </a:t>
            </a:r>
            <a:r>
              <a:rPr lang="en-US" dirty="0"/>
              <a:t>Whereby the world that then was, being overflowed with water, perished:</a:t>
            </a:r>
          </a:p>
          <a:p>
            <a:r>
              <a:rPr lang="en-US" baseline="30000" dirty="0"/>
              <a:t>7 </a:t>
            </a:r>
            <a:r>
              <a:rPr lang="en-US" dirty="0"/>
              <a:t>But the heavens and the earth, which are now, by the same word are kept in store, reserved unto fire against the day of judgment and perdition of ungodly men.</a:t>
            </a:r>
          </a:p>
          <a:p>
            <a:r>
              <a:rPr lang="en-US" baseline="30000" dirty="0"/>
              <a:t>8 </a:t>
            </a:r>
            <a:r>
              <a:rPr lang="en-US" dirty="0"/>
              <a:t>But, beloved, be not ignorant of this one thing, that one day is with the Lord as a thousand years, and a thousand years as one day.</a:t>
            </a:r>
          </a:p>
          <a:p>
            <a:r>
              <a:rPr lang="en-US" b="1" baseline="30000" dirty="0"/>
              <a:t>9 </a:t>
            </a:r>
            <a:r>
              <a:rPr lang="en-US" b="1" dirty="0"/>
              <a:t>The Lord is not slack concerning his promise, as some men count slackness; but is longsuffering to us-ward, not willing that any should perish, but that all should come to repentance.</a:t>
            </a:r>
          </a:p>
          <a:p>
            <a:r>
              <a:rPr lang="en-US" b="1" baseline="30000" dirty="0"/>
              <a:t>10 </a:t>
            </a:r>
            <a:r>
              <a:rPr lang="en-US" b="1" dirty="0"/>
              <a:t>But the day of the Lord will come as a thief in the night;</a:t>
            </a:r>
            <a:r>
              <a:rPr lang="en-US" dirty="0"/>
              <a:t> in the which the heavens shall pass away with a great noise, and the elements shall melt with fervent heat, the earth also and the works that are therein shall be burned up.</a:t>
            </a:r>
          </a:p>
          <a:p>
            <a:r>
              <a:rPr lang="en-US" b="1" baseline="30000" dirty="0"/>
              <a:t>11 </a:t>
            </a:r>
            <a:r>
              <a:rPr lang="en-US" b="1" dirty="0"/>
              <a:t>Seeing then that all these things shall be dissolved, what manner of persons ought ye to be in all holy conversation and godliness,</a:t>
            </a:r>
          </a:p>
          <a:p>
            <a:r>
              <a:rPr lang="en-US" b="1" baseline="30000" dirty="0"/>
              <a:t>12 </a:t>
            </a:r>
            <a:r>
              <a:rPr lang="en-US" b="1" dirty="0"/>
              <a:t>Looking for and hasting unto the coming of the day of God, wherein the heavens being on fire shall be dissolved, and the elements shall melt with fervent heat?</a:t>
            </a:r>
          </a:p>
          <a:p>
            <a:endParaRPr lang="en-US" dirty="0"/>
          </a:p>
        </p:txBody>
      </p:sp>
      <p:sp>
        <p:nvSpPr>
          <p:cNvPr id="4" name="Slide Number Placeholder 3"/>
          <p:cNvSpPr>
            <a:spLocks noGrp="1"/>
          </p:cNvSpPr>
          <p:nvPr>
            <p:ph type="sldNum" sz="quarter" idx="10"/>
          </p:nvPr>
        </p:nvSpPr>
        <p:spPr/>
        <p:txBody>
          <a:bodyPr/>
          <a:lstStyle/>
          <a:p>
            <a:fld id="{C1105B92-8C58-4770-9386-3703D76851DC}" type="slidenum">
              <a:rPr lang="en-US" smtClean="0"/>
              <a:t>12</a:t>
            </a:fld>
            <a:endParaRPr lang="en-US"/>
          </a:p>
        </p:txBody>
      </p:sp>
    </p:spTree>
    <p:extLst>
      <p:ext uri="{BB962C8B-B14F-4D97-AF65-F5344CB8AC3E}">
        <p14:creationId xmlns:p14="http://schemas.microsoft.com/office/powerpoint/2010/main" val="35896251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1105B92-8C58-4770-9386-3703D76851DC}" type="slidenum">
              <a:rPr lang="en-US" smtClean="0"/>
              <a:t>13</a:t>
            </a:fld>
            <a:endParaRPr lang="en-US"/>
          </a:p>
        </p:txBody>
      </p:sp>
    </p:spTree>
    <p:extLst>
      <p:ext uri="{BB962C8B-B14F-4D97-AF65-F5344CB8AC3E}">
        <p14:creationId xmlns:p14="http://schemas.microsoft.com/office/powerpoint/2010/main" val="1247508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body dies, but the spirit goes on.</a:t>
            </a:r>
          </a:p>
        </p:txBody>
      </p:sp>
      <p:sp>
        <p:nvSpPr>
          <p:cNvPr id="4" name="Slide Number Placeholder 3"/>
          <p:cNvSpPr>
            <a:spLocks noGrp="1"/>
          </p:cNvSpPr>
          <p:nvPr>
            <p:ph type="sldNum" sz="quarter" idx="10"/>
          </p:nvPr>
        </p:nvSpPr>
        <p:spPr/>
        <p:txBody>
          <a:bodyPr/>
          <a:lstStyle/>
          <a:p>
            <a:fld id="{C1105B92-8C58-4770-9386-3703D76851DC}" type="slidenum">
              <a:rPr lang="en-US" smtClean="0"/>
              <a:t>14</a:t>
            </a:fld>
            <a:endParaRPr lang="en-US"/>
          </a:p>
        </p:txBody>
      </p:sp>
    </p:spTree>
    <p:extLst>
      <p:ext uri="{BB962C8B-B14F-4D97-AF65-F5344CB8AC3E}">
        <p14:creationId xmlns:p14="http://schemas.microsoft.com/office/powerpoint/2010/main" val="25936317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Where will the Spirit Be?</a:t>
            </a:r>
          </a:p>
          <a:p>
            <a:endParaRPr lang="en-US" b="1" dirty="0"/>
          </a:p>
          <a:p>
            <a:r>
              <a:rPr lang="en-US" b="1" dirty="0"/>
              <a:t>Luke 16:19-31King James Version (KJV)</a:t>
            </a:r>
          </a:p>
          <a:p>
            <a:r>
              <a:rPr lang="en-US" baseline="30000" dirty="0"/>
              <a:t>19 </a:t>
            </a:r>
            <a:r>
              <a:rPr lang="en-US" dirty="0"/>
              <a:t>There was a certain rich man, which was clothed in purple and fine linen, and fared sumptuously every day:</a:t>
            </a:r>
          </a:p>
          <a:p>
            <a:r>
              <a:rPr lang="en-US" baseline="30000" dirty="0"/>
              <a:t>20 </a:t>
            </a:r>
            <a:r>
              <a:rPr lang="en-US" dirty="0"/>
              <a:t>And there was a certain beggar named Lazarus, which was laid at his gate, full of sores,</a:t>
            </a:r>
          </a:p>
          <a:p>
            <a:r>
              <a:rPr lang="en-US" baseline="30000" dirty="0"/>
              <a:t>21 </a:t>
            </a:r>
            <a:r>
              <a:rPr lang="en-US" dirty="0"/>
              <a:t>And desiring to be fed with the crumbs which fell from the rich man's table: moreover the dogs came and licked his sores.</a:t>
            </a:r>
          </a:p>
          <a:p>
            <a:r>
              <a:rPr lang="en-US" baseline="30000" dirty="0"/>
              <a:t>22 </a:t>
            </a:r>
            <a:r>
              <a:rPr lang="en-US" dirty="0"/>
              <a:t>And it came to pass, that the beggar died, and was carried by the angels into Abraham's bosom: the rich man also died, and was buried;</a:t>
            </a:r>
          </a:p>
          <a:p>
            <a:r>
              <a:rPr lang="en-US" baseline="30000" dirty="0"/>
              <a:t>23 </a:t>
            </a:r>
            <a:r>
              <a:rPr lang="en-US" dirty="0"/>
              <a:t>And in hell he lift up his eyes, being in torments, and </a:t>
            </a:r>
            <a:r>
              <a:rPr lang="en-US" dirty="0" err="1"/>
              <a:t>seeth</a:t>
            </a:r>
            <a:r>
              <a:rPr lang="en-US" dirty="0"/>
              <a:t> Abraham afar off, and Lazarus in his bosom.</a:t>
            </a:r>
          </a:p>
          <a:p>
            <a:r>
              <a:rPr lang="en-US" baseline="30000" dirty="0"/>
              <a:t>24 </a:t>
            </a:r>
            <a:r>
              <a:rPr lang="en-US" dirty="0"/>
              <a:t>And he cried and said, Father Abraham, have mercy on me, and send Lazarus, that he may dip the tip of his finger in water, and cool my tongue; for I am tormented in this flame.</a:t>
            </a:r>
          </a:p>
          <a:p>
            <a:r>
              <a:rPr lang="en-US" baseline="30000" dirty="0"/>
              <a:t>25 </a:t>
            </a:r>
            <a:r>
              <a:rPr lang="en-US" dirty="0"/>
              <a:t>But Abraham said, Son, remember that thou in thy lifetime </a:t>
            </a:r>
            <a:r>
              <a:rPr lang="en-US" dirty="0" err="1"/>
              <a:t>receivedst</a:t>
            </a:r>
            <a:r>
              <a:rPr lang="en-US" dirty="0"/>
              <a:t> thy good things, and likewise Lazarus evil things: but now he is comforted, and thou art tormented.</a:t>
            </a:r>
          </a:p>
          <a:p>
            <a:r>
              <a:rPr lang="en-US" baseline="30000" dirty="0"/>
              <a:t>26 </a:t>
            </a:r>
            <a:r>
              <a:rPr lang="en-US" dirty="0"/>
              <a:t>And beside all this, between us and you there is a great gulf fixed: so that they which would pass from hence to you cannot; neither can they pass to us, that would come from thence.</a:t>
            </a:r>
          </a:p>
          <a:p>
            <a:r>
              <a:rPr lang="en-US" baseline="30000" dirty="0"/>
              <a:t>27 </a:t>
            </a:r>
            <a:r>
              <a:rPr lang="en-US" dirty="0"/>
              <a:t>Then he said, I pray thee therefore, father, that thou </a:t>
            </a:r>
            <a:r>
              <a:rPr lang="en-US" dirty="0" err="1"/>
              <a:t>wouldest</a:t>
            </a:r>
            <a:r>
              <a:rPr lang="en-US" dirty="0"/>
              <a:t> send him to my father's house:</a:t>
            </a:r>
          </a:p>
          <a:p>
            <a:r>
              <a:rPr lang="en-US" baseline="30000" dirty="0"/>
              <a:t>28 </a:t>
            </a:r>
            <a:r>
              <a:rPr lang="en-US" dirty="0"/>
              <a:t>For I have five brethren; that he may testify unto them, lest they also come into this place of torment.</a:t>
            </a:r>
          </a:p>
          <a:p>
            <a:r>
              <a:rPr lang="en-US" baseline="30000" dirty="0"/>
              <a:t>29 </a:t>
            </a:r>
            <a:r>
              <a:rPr lang="en-US" dirty="0"/>
              <a:t>Abraham </a:t>
            </a:r>
            <a:r>
              <a:rPr lang="en-US" dirty="0" err="1"/>
              <a:t>saith</a:t>
            </a:r>
            <a:r>
              <a:rPr lang="en-US" dirty="0"/>
              <a:t> unto him, They have Moses and the prophets; let them hear them.</a:t>
            </a:r>
          </a:p>
          <a:p>
            <a:r>
              <a:rPr lang="en-US" baseline="30000" dirty="0"/>
              <a:t>30 </a:t>
            </a:r>
            <a:r>
              <a:rPr lang="en-US" dirty="0"/>
              <a:t>And he said, Nay, father Abraham: but if one went unto them from the dead, they will repent.</a:t>
            </a:r>
          </a:p>
          <a:p>
            <a:r>
              <a:rPr lang="en-US" baseline="30000" dirty="0"/>
              <a:t>31 </a:t>
            </a:r>
            <a:r>
              <a:rPr lang="en-US" dirty="0"/>
              <a:t>And he said unto him, If they hear not Moses and the prophets, neither will they be persuaded, though one rose from the dead.</a:t>
            </a:r>
          </a:p>
          <a:p>
            <a:endParaRPr lang="en-US" dirty="0"/>
          </a:p>
        </p:txBody>
      </p:sp>
      <p:sp>
        <p:nvSpPr>
          <p:cNvPr id="4" name="Slide Number Placeholder 3"/>
          <p:cNvSpPr>
            <a:spLocks noGrp="1"/>
          </p:cNvSpPr>
          <p:nvPr>
            <p:ph type="sldNum" sz="quarter" idx="10"/>
          </p:nvPr>
        </p:nvSpPr>
        <p:spPr/>
        <p:txBody>
          <a:bodyPr/>
          <a:lstStyle/>
          <a:p>
            <a:fld id="{C1105B92-8C58-4770-9386-3703D76851DC}" type="slidenum">
              <a:rPr lang="en-US" smtClean="0"/>
              <a:t>15</a:t>
            </a:fld>
            <a:endParaRPr lang="en-US"/>
          </a:p>
        </p:txBody>
      </p:sp>
    </p:spTree>
    <p:extLst>
      <p:ext uri="{BB962C8B-B14F-4D97-AF65-F5344CB8AC3E}">
        <p14:creationId xmlns:p14="http://schemas.microsoft.com/office/powerpoint/2010/main" val="28365876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Today you will be with me in Paradise.</a:t>
            </a:r>
          </a:p>
          <a:p>
            <a:r>
              <a:rPr lang="en-US" b="1" dirty="0"/>
              <a:t>Luke 23:39-43</a:t>
            </a:r>
          </a:p>
          <a:p>
            <a:r>
              <a:rPr lang="en-US" baseline="30000" dirty="0"/>
              <a:t>39 </a:t>
            </a:r>
            <a:r>
              <a:rPr lang="en-US" dirty="0"/>
              <a:t>And one of the malefactors which were hanged railed on him, saying, If thou be Christ, save thyself and us.</a:t>
            </a:r>
          </a:p>
          <a:p>
            <a:r>
              <a:rPr lang="en-US" baseline="30000" dirty="0"/>
              <a:t>40 </a:t>
            </a:r>
            <a:r>
              <a:rPr lang="en-US" dirty="0"/>
              <a:t>But the other answering rebuked him, saying, Dost not thou fear God, seeing thou art in the same condemnation?</a:t>
            </a:r>
          </a:p>
          <a:p>
            <a:r>
              <a:rPr lang="en-US" baseline="30000" dirty="0"/>
              <a:t>41 </a:t>
            </a:r>
            <a:r>
              <a:rPr lang="en-US" dirty="0"/>
              <a:t>And we indeed justly; for we receive the due reward of our deeds: but this man hath done nothing amiss.</a:t>
            </a:r>
          </a:p>
          <a:p>
            <a:r>
              <a:rPr lang="en-US" baseline="30000" dirty="0"/>
              <a:t>42 </a:t>
            </a:r>
            <a:r>
              <a:rPr lang="en-US" dirty="0"/>
              <a:t>And he said unto Jesus, Lord, remember me when thou </a:t>
            </a:r>
            <a:r>
              <a:rPr lang="en-US" dirty="0" err="1"/>
              <a:t>comest</a:t>
            </a:r>
            <a:r>
              <a:rPr lang="en-US" dirty="0"/>
              <a:t> into thy kingdom.</a:t>
            </a:r>
          </a:p>
          <a:p>
            <a:r>
              <a:rPr lang="en-US" baseline="30000" dirty="0"/>
              <a:t>43 </a:t>
            </a:r>
            <a:r>
              <a:rPr lang="en-US" dirty="0"/>
              <a:t>And Jesus said unto him, Verily I say unto thee, Today shalt thou be with me in paradise.</a:t>
            </a:r>
          </a:p>
          <a:p>
            <a:endParaRPr lang="en-US" dirty="0"/>
          </a:p>
          <a:p>
            <a:r>
              <a:rPr lang="en-US" b="1" dirty="0"/>
              <a:t>Acts 2:22-32King James Version (KJV)</a:t>
            </a:r>
          </a:p>
          <a:p>
            <a:r>
              <a:rPr lang="en-US" baseline="30000" dirty="0"/>
              <a:t>22 </a:t>
            </a:r>
            <a:r>
              <a:rPr lang="en-US" dirty="0"/>
              <a:t>Ye men of Israel, hear these words; Jesus of Nazareth, a man approved of God among you by miracles and wonders and signs, which God did by him in the midst of you, as ye yourselves also know:</a:t>
            </a:r>
          </a:p>
          <a:p>
            <a:r>
              <a:rPr lang="en-US" baseline="30000" dirty="0"/>
              <a:t>23 </a:t>
            </a:r>
            <a:r>
              <a:rPr lang="en-US" dirty="0"/>
              <a:t>Him, being delivered by the determinate counsel and foreknowledge of God, ye have taken, and by wicked hands have crucified and slain:</a:t>
            </a:r>
          </a:p>
          <a:p>
            <a:r>
              <a:rPr lang="en-US" baseline="30000" dirty="0"/>
              <a:t>24 </a:t>
            </a:r>
            <a:r>
              <a:rPr lang="en-US" dirty="0"/>
              <a:t>Whom God hath raised up, having loosed the pains of death: because it was not possible that he should be </a:t>
            </a:r>
            <a:r>
              <a:rPr lang="en-US" dirty="0" err="1"/>
              <a:t>holden</a:t>
            </a:r>
            <a:r>
              <a:rPr lang="en-US" dirty="0"/>
              <a:t> of it.</a:t>
            </a:r>
          </a:p>
          <a:p>
            <a:r>
              <a:rPr lang="en-US" baseline="30000" dirty="0"/>
              <a:t>25 </a:t>
            </a:r>
            <a:r>
              <a:rPr lang="en-US" dirty="0"/>
              <a:t>For David </a:t>
            </a:r>
            <a:r>
              <a:rPr lang="en-US" dirty="0" err="1"/>
              <a:t>speaketh</a:t>
            </a:r>
            <a:r>
              <a:rPr lang="en-US" dirty="0"/>
              <a:t> concerning him, I foresaw the Lord always before my face, for he is on my right hand, that I should not be moved:</a:t>
            </a:r>
          </a:p>
          <a:p>
            <a:r>
              <a:rPr lang="en-US" baseline="30000" dirty="0"/>
              <a:t>26 </a:t>
            </a:r>
            <a:r>
              <a:rPr lang="en-US" dirty="0"/>
              <a:t>Therefore did my heart rejoice, and my tongue was glad; moreover also my flesh shall rest in hope:</a:t>
            </a:r>
          </a:p>
          <a:p>
            <a:r>
              <a:rPr lang="en-US" baseline="30000" dirty="0"/>
              <a:t>27 </a:t>
            </a:r>
            <a:r>
              <a:rPr lang="en-US" dirty="0"/>
              <a:t>Because thou wilt not leave my soul in hell, neither wilt thou suffer thine Holy One to see corruption.</a:t>
            </a:r>
          </a:p>
          <a:p>
            <a:r>
              <a:rPr lang="en-US" baseline="30000" dirty="0"/>
              <a:t>28 </a:t>
            </a:r>
            <a:r>
              <a:rPr lang="en-US" dirty="0"/>
              <a:t>Thou hast made known to me the ways of life; thou shalt make me full of joy with thy countenance.</a:t>
            </a:r>
          </a:p>
          <a:p>
            <a:r>
              <a:rPr lang="en-US" baseline="30000" dirty="0"/>
              <a:t>29 </a:t>
            </a:r>
            <a:r>
              <a:rPr lang="en-US" dirty="0"/>
              <a:t>Men and brethren, let me freely speak unto you of the patriarch David, that he is both dead and buried, and his </a:t>
            </a:r>
            <a:r>
              <a:rPr lang="en-US" dirty="0" err="1"/>
              <a:t>sepulchre</a:t>
            </a:r>
            <a:r>
              <a:rPr lang="en-US" dirty="0"/>
              <a:t> is with us unto this day.</a:t>
            </a:r>
          </a:p>
          <a:p>
            <a:r>
              <a:rPr lang="en-US" baseline="30000" dirty="0"/>
              <a:t>30 </a:t>
            </a:r>
            <a:r>
              <a:rPr lang="en-US" dirty="0"/>
              <a:t>Therefore being a prophet, and knowing that God had sworn with an oath to him, that of the fruit of his loins, according to the flesh, he would raise up Christ to sit on his throne;</a:t>
            </a:r>
          </a:p>
          <a:p>
            <a:r>
              <a:rPr lang="en-US" baseline="30000" dirty="0"/>
              <a:t>31 </a:t>
            </a:r>
            <a:r>
              <a:rPr lang="en-US" dirty="0"/>
              <a:t>He seeing this before </a:t>
            </a:r>
            <a:r>
              <a:rPr lang="en-US" dirty="0" err="1"/>
              <a:t>spake</a:t>
            </a:r>
            <a:r>
              <a:rPr lang="en-US" dirty="0"/>
              <a:t> of the resurrection of Christ, that his soul was not left in hell, neither his flesh did see corruption.</a:t>
            </a:r>
          </a:p>
          <a:p>
            <a:r>
              <a:rPr lang="en-US" baseline="30000" dirty="0"/>
              <a:t>32 </a:t>
            </a:r>
            <a:r>
              <a:rPr lang="en-US" dirty="0"/>
              <a:t>This Jesus hath God raised up, whereof we all are witnesses.</a:t>
            </a:r>
          </a:p>
          <a:p>
            <a:endParaRPr lang="en-US" dirty="0"/>
          </a:p>
        </p:txBody>
      </p:sp>
      <p:sp>
        <p:nvSpPr>
          <p:cNvPr id="4" name="Slide Number Placeholder 3"/>
          <p:cNvSpPr>
            <a:spLocks noGrp="1"/>
          </p:cNvSpPr>
          <p:nvPr>
            <p:ph type="sldNum" sz="quarter" idx="10"/>
          </p:nvPr>
        </p:nvSpPr>
        <p:spPr/>
        <p:txBody>
          <a:bodyPr/>
          <a:lstStyle/>
          <a:p>
            <a:fld id="{C1105B92-8C58-4770-9386-3703D76851DC}" type="slidenum">
              <a:rPr lang="en-US" smtClean="0"/>
              <a:t>16</a:t>
            </a:fld>
            <a:endParaRPr lang="en-US"/>
          </a:p>
        </p:txBody>
      </p:sp>
    </p:spTree>
    <p:extLst>
      <p:ext uri="{BB962C8B-B14F-4D97-AF65-F5344CB8AC3E}">
        <p14:creationId xmlns:p14="http://schemas.microsoft.com/office/powerpoint/2010/main" val="14427558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1105B92-8C58-4770-9386-3703D76851DC}" type="slidenum">
              <a:rPr lang="en-US" smtClean="0"/>
              <a:t>17</a:t>
            </a:fld>
            <a:endParaRPr lang="en-US"/>
          </a:p>
        </p:txBody>
      </p:sp>
    </p:spTree>
    <p:extLst>
      <p:ext uri="{BB962C8B-B14F-4D97-AF65-F5344CB8AC3E}">
        <p14:creationId xmlns:p14="http://schemas.microsoft.com/office/powerpoint/2010/main" val="4567401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Hebrews 9:27</a:t>
            </a:r>
          </a:p>
          <a:p>
            <a:r>
              <a:rPr lang="en-US" baseline="30000" dirty="0"/>
              <a:t>27 </a:t>
            </a:r>
            <a:r>
              <a:rPr lang="en-US" dirty="0"/>
              <a:t>And as it is appointed unto men once to die, but after this the judgment:</a:t>
            </a:r>
          </a:p>
          <a:p>
            <a:endParaRPr lang="en-US" dirty="0"/>
          </a:p>
          <a:p>
            <a:r>
              <a:rPr lang="en-US" b="1" dirty="0"/>
              <a:t>Matthew 24:35-36</a:t>
            </a:r>
          </a:p>
          <a:p>
            <a:r>
              <a:rPr lang="en-US" baseline="30000" dirty="0"/>
              <a:t>35 </a:t>
            </a:r>
            <a:r>
              <a:rPr lang="en-US" dirty="0"/>
              <a:t>Heaven and earth shall pass away, but my words shall not pass away.</a:t>
            </a:r>
          </a:p>
          <a:p>
            <a:r>
              <a:rPr lang="en-US" baseline="30000" dirty="0"/>
              <a:t>36 </a:t>
            </a:r>
            <a:r>
              <a:rPr lang="en-US" dirty="0"/>
              <a:t>But of that day and hour </a:t>
            </a:r>
            <a:r>
              <a:rPr lang="en-US" dirty="0" err="1"/>
              <a:t>knoweth</a:t>
            </a:r>
            <a:r>
              <a:rPr lang="en-US" dirty="0"/>
              <a:t> no man, no, not the angels of heaven, but my Father only.</a:t>
            </a:r>
          </a:p>
          <a:p>
            <a:endParaRPr lang="en-US" dirty="0"/>
          </a:p>
          <a:p>
            <a:r>
              <a:rPr lang="en-US" b="1" dirty="0"/>
              <a:t>1 Thessalonians 5:1-3</a:t>
            </a:r>
          </a:p>
          <a:p>
            <a:r>
              <a:rPr lang="en-US" dirty="0"/>
              <a:t>1 But of the times and the seasons, brethren, ye have no need that I write unto you.</a:t>
            </a:r>
          </a:p>
          <a:p>
            <a:r>
              <a:rPr lang="en-US" baseline="30000" dirty="0"/>
              <a:t>2 </a:t>
            </a:r>
            <a:r>
              <a:rPr lang="en-US" dirty="0"/>
              <a:t>For yourselves know perfectly that the day of the Lord so cometh as a thief in the night.</a:t>
            </a:r>
          </a:p>
          <a:p>
            <a:r>
              <a:rPr lang="en-US" baseline="30000" dirty="0"/>
              <a:t>3 </a:t>
            </a:r>
            <a:r>
              <a:rPr lang="en-US" dirty="0"/>
              <a:t>For when they shall say, Peace and safety; then sudden destruction cometh upon them, as travail upon a woman with child; and they shall not escape.</a:t>
            </a:r>
          </a:p>
          <a:p>
            <a:endParaRPr lang="en-US" dirty="0"/>
          </a:p>
        </p:txBody>
      </p:sp>
      <p:sp>
        <p:nvSpPr>
          <p:cNvPr id="4" name="Slide Number Placeholder 3"/>
          <p:cNvSpPr>
            <a:spLocks noGrp="1"/>
          </p:cNvSpPr>
          <p:nvPr>
            <p:ph type="sldNum" sz="quarter" idx="10"/>
          </p:nvPr>
        </p:nvSpPr>
        <p:spPr/>
        <p:txBody>
          <a:bodyPr/>
          <a:lstStyle/>
          <a:p>
            <a:fld id="{C1105B92-8C58-4770-9386-3703D76851DC}" type="slidenum">
              <a:rPr lang="en-US" smtClean="0"/>
              <a:t>18</a:t>
            </a:fld>
            <a:endParaRPr lang="en-US"/>
          </a:p>
        </p:txBody>
      </p:sp>
    </p:spTree>
    <p:extLst>
      <p:ext uri="{BB962C8B-B14F-4D97-AF65-F5344CB8AC3E}">
        <p14:creationId xmlns:p14="http://schemas.microsoft.com/office/powerpoint/2010/main" val="37791098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1 Corinthians 15:51-54King James Version (KJV)</a:t>
            </a:r>
          </a:p>
          <a:p>
            <a:r>
              <a:rPr lang="en-US" baseline="30000" dirty="0"/>
              <a:t>51 </a:t>
            </a:r>
            <a:r>
              <a:rPr lang="en-US" dirty="0"/>
              <a:t>Behold, I shew you a mystery; We shall not all sleep, but we shall all be changed,</a:t>
            </a:r>
          </a:p>
          <a:p>
            <a:r>
              <a:rPr lang="en-US" baseline="30000" dirty="0"/>
              <a:t>52 </a:t>
            </a:r>
            <a:r>
              <a:rPr lang="en-US" dirty="0"/>
              <a:t>In a moment, in the twinkling of an eye, at the last trump: for the trumpet shall sound, and the dead shall be raised incorruptible, and we shall be changed.</a:t>
            </a:r>
          </a:p>
          <a:p>
            <a:r>
              <a:rPr lang="en-US" baseline="30000" dirty="0"/>
              <a:t>53 </a:t>
            </a:r>
            <a:r>
              <a:rPr lang="en-US" dirty="0"/>
              <a:t>For this corruptible must put on incorruption, and this mortal must put on immortality.</a:t>
            </a:r>
          </a:p>
          <a:p>
            <a:r>
              <a:rPr lang="en-US" baseline="30000" dirty="0"/>
              <a:t>54 </a:t>
            </a:r>
            <a:r>
              <a:rPr lang="en-US" dirty="0"/>
              <a:t>So when this corruptible shall have put on incorruption, and this mortal shall have put on immortality, then shall be brought to pass the saying that is written, Death is swallowed up in victory.</a:t>
            </a:r>
          </a:p>
          <a:p>
            <a:endParaRPr lang="en-US" b="1" dirty="0"/>
          </a:p>
          <a:p>
            <a:r>
              <a:rPr lang="en-US" b="1" dirty="0"/>
              <a:t>1 Thessalonians 4:16-17</a:t>
            </a:r>
          </a:p>
          <a:p>
            <a:r>
              <a:rPr lang="en-US" baseline="30000" dirty="0"/>
              <a:t>16 </a:t>
            </a:r>
            <a:r>
              <a:rPr lang="en-US" dirty="0"/>
              <a:t>For the Lord himself shall descend from heaven with a shout, with the voice of the archangel, and with the trump of God: and the dead in Christ shall rise first:</a:t>
            </a:r>
          </a:p>
          <a:p>
            <a:r>
              <a:rPr lang="en-US" baseline="30000" dirty="0"/>
              <a:t>17 </a:t>
            </a:r>
            <a:r>
              <a:rPr lang="en-US" dirty="0"/>
              <a:t>Then we which are alive and remain shall be caught up together with them in the clouds, to meet the Lord in the air: and so shall we ever be with the Lord.</a:t>
            </a:r>
          </a:p>
          <a:p>
            <a:endParaRPr lang="en-US" dirty="0"/>
          </a:p>
        </p:txBody>
      </p:sp>
      <p:sp>
        <p:nvSpPr>
          <p:cNvPr id="4" name="Slide Number Placeholder 3"/>
          <p:cNvSpPr>
            <a:spLocks noGrp="1"/>
          </p:cNvSpPr>
          <p:nvPr>
            <p:ph type="sldNum" sz="quarter" idx="10"/>
          </p:nvPr>
        </p:nvSpPr>
        <p:spPr/>
        <p:txBody>
          <a:bodyPr/>
          <a:lstStyle/>
          <a:p>
            <a:fld id="{C1105B92-8C58-4770-9386-3703D76851DC}" type="slidenum">
              <a:rPr lang="en-US" smtClean="0"/>
              <a:t>19</a:t>
            </a:fld>
            <a:endParaRPr lang="en-US"/>
          </a:p>
        </p:txBody>
      </p:sp>
    </p:spTree>
    <p:extLst>
      <p:ext uri="{BB962C8B-B14F-4D97-AF65-F5344CB8AC3E}">
        <p14:creationId xmlns:p14="http://schemas.microsoft.com/office/powerpoint/2010/main" val="29617199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Paul says it this way in 1 Corinthians 15:19</a:t>
            </a:r>
          </a:p>
        </p:txBody>
      </p:sp>
      <p:sp>
        <p:nvSpPr>
          <p:cNvPr id="4" name="Slide Number Placeholder 3"/>
          <p:cNvSpPr>
            <a:spLocks noGrp="1"/>
          </p:cNvSpPr>
          <p:nvPr>
            <p:ph type="sldNum" sz="quarter" idx="10"/>
          </p:nvPr>
        </p:nvSpPr>
        <p:spPr/>
        <p:txBody>
          <a:bodyPr/>
          <a:lstStyle/>
          <a:p>
            <a:fld id="{C1105B92-8C58-4770-9386-3703D76851DC}" type="slidenum">
              <a:rPr lang="en-US" smtClean="0"/>
              <a:t>2</a:t>
            </a:fld>
            <a:endParaRPr lang="en-US"/>
          </a:p>
        </p:txBody>
      </p:sp>
    </p:spTree>
    <p:extLst>
      <p:ext uri="{BB962C8B-B14F-4D97-AF65-F5344CB8AC3E}">
        <p14:creationId xmlns:p14="http://schemas.microsoft.com/office/powerpoint/2010/main" val="320073558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Romans 14:10-12</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10 ….for we shall all stand before the judgment seat of Christ.</a:t>
            </a:r>
            <a:endParaRPr lang="en-US" b="1" dirty="0"/>
          </a:p>
          <a:p>
            <a:r>
              <a:rPr lang="en-US" baseline="30000" dirty="0"/>
              <a:t>11 </a:t>
            </a:r>
            <a:r>
              <a:rPr lang="en-US" dirty="0"/>
              <a:t>For it is written, As I live, </a:t>
            </a:r>
            <a:r>
              <a:rPr lang="en-US" dirty="0" err="1"/>
              <a:t>saith</a:t>
            </a:r>
            <a:r>
              <a:rPr lang="en-US" dirty="0"/>
              <a:t> the Lord, every knee shall bow to me, and every tongue shall confess to God.</a:t>
            </a:r>
          </a:p>
          <a:p>
            <a:r>
              <a:rPr lang="en-US" baseline="30000" dirty="0"/>
              <a:t>12 </a:t>
            </a:r>
            <a:r>
              <a:rPr lang="en-US" dirty="0"/>
              <a:t>So then every one of us shall give account of himself to God.</a:t>
            </a:r>
          </a:p>
          <a:p>
            <a:endParaRPr lang="en-US" dirty="0"/>
          </a:p>
          <a:p>
            <a:r>
              <a:rPr lang="en-US" b="1" dirty="0"/>
              <a:t>Matthew 12:36</a:t>
            </a:r>
          </a:p>
          <a:p>
            <a:r>
              <a:rPr lang="en-US" baseline="30000" dirty="0"/>
              <a:t>36 </a:t>
            </a:r>
            <a:r>
              <a:rPr lang="en-US" dirty="0"/>
              <a:t>But I say unto you, That every idle word that men shall speak, they shall give account thereof in the day of judgment.</a:t>
            </a:r>
          </a:p>
          <a:p>
            <a:endParaRPr lang="en-US" dirty="0"/>
          </a:p>
          <a:p>
            <a:r>
              <a:rPr lang="en-US" b="1" dirty="0"/>
              <a:t>Matthew 16:27</a:t>
            </a:r>
          </a:p>
          <a:p>
            <a:r>
              <a:rPr lang="en-US" baseline="30000" dirty="0"/>
              <a:t>27 </a:t>
            </a:r>
            <a:r>
              <a:rPr lang="en-US" dirty="0"/>
              <a:t>For the Son of man shall come in the glory of his Father with his angels; and then he shall reward every man according to his works.</a:t>
            </a:r>
          </a:p>
          <a:p>
            <a:endParaRPr lang="en-US" dirty="0"/>
          </a:p>
        </p:txBody>
      </p:sp>
      <p:sp>
        <p:nvSpPr>
          <p:cNvPr id="4" name="Slide Number Placeholder 3"/>
          <p:cNvSpPr>
            <a:spLocks noGrp="1"/>
          </p:cNvSpPr>
          <p:nvPr>
            <p:ph type="sldNum" sz="quarter" idx="10"/>
          </p:nvPr>
        </p:nvSpPr>
        <p:spPr/>
        <p:txBody>
          <a:bodyPr/>
          <a:lstStyle/>
          <a:p>
            <a:fld id="{C1105B92-8C58-4770-9386-3703D76851DC}" type="slidenum">
              <a:rPr lang="en-US" smtClean="0"/>
              <a:t>20</a:t>
            </a:fld>
            <a:endParaRPr lang="en-US"/>
          </a:p>
        </p:txBody>
      </p:sp>
    </p:spTree>
    <p:extLst>
      <p:ext uri="{BB962C8B-B14F-4D97-AF65-F5344CB8AC3E}">
        <p14:creationId xmlns:p14="http://schemas.microsoft.com/office/powerpoint/2010/main" val="32202950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is rest for those who come to Jesus, who put on Jesus, who live for Jesus, who die in Jesus!</a:t>
            </a:r>
          </a:p>
          <a:p>
            <a:endParaRPr lang="en-US" dirty="0"/>
          </a:p>
          <a:p>
            <a:endParaRPr lang="en-US" dirty="0"/>
          </a:p>
        </p:txBody>
      </p:sp>
      <p:sp>
        <p:nvSpPr>
          <p:cNvPr id="4" name="Slide Number Placeholder 3"/>
          <p:cNvSpPr>
            <a:spLocks noGrp="1"/>
          </p:cNvSpPr>
          <p:nvPr>
            <p:ph type="sldNum" sz="quarter" idx="10"/>
          </p:nvPr>
        </p:nvSpPr>
        <p:spPr/>
        <p:txBody>
          <a:bodyPr/>
          <a:lstStyle/>
          <a:p>
            <a:fld id="{C1105B92-8C58-4770-9386-3703D76851DC}" type="slidenum">
              <a:rPr lang="en-US" smtClean="0"/>
              <a:t>21</a:t>
            </a:fld>
            <a:endParaRPr lang="en-US"/>
          </a:p>
        </p:txBody>
      </p:sp>
    </p:spTree>
    <p:extLst>
      <p:ext uri="{BB962C8B-B14F-4D97-AF65-F5344CB8AC3E}">
        <p14:creationId xmlns:p14="http://schemas.microsoft.com/office/powerpoint/2010/main" val="15368894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is rest for those who come to Jesus, who put on Jesus, who live for Jesus, who die in Jesus!</a:t>
            </a:r>
          </a:p>
          <a:p>
            <a:endParaRPr lang="en-US" dirty="0"/>
          </a:p>
          <a:p>
            <a:endParaRPr lang="en-US" dirty="0"/>
          </a:p>
        </p:txBody>
      </p:sp>
      <p:sp>
        <p:nvSpPr>
          <p:cNvPr id="4" name="Slide Number Placeholder 3"/>
          <p:cNvSpPr>
            <a:spLocks noGrp="1"/>
          </p:cNvSpPr>
          <p:nvPr>
            <p:ph type="sldNum" sz="quarter" idx="10"/>
          </p:nvPr>
        </p:nvSpPr>
        <p:spPr/>
        <p:txBody>
          <a:bodyPr/>
          <a:lstStyle/>
          <a:p>
            <a:fld id="{C1105B92-8C58-4770-9386-3703D76851DC}" type="slidenum">
              <a:rPr lang="en-US" smtClean="0"/>
              <a:t>22</a:t>
            </a:fld>
            <a:endParaRPr lang="en-US"/>
          </a:p>
        </p:txBody>
      </p:sp>
    </p:spTree>
    <p:extLst>
      <p:ext uri="{BB962C8B-B14F-4D97-AF65-F5344CB8AC3E}">
        <p14:creationId xmlns:p14="http://schemas.microsoft.com/office/powerpoint/2010/main" val="375043013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1105B92-8C58-4770-9386-3703D76851DC}" type="slidenum">
              <a:rPr lang="en-US" smtClean="0"/>
              <a:t>23</a:t>
            </a:fld>
            <a:endParaRPr lang="en-US"/>
          </a:p>
        </p:txBody>
      </p:sp>
    </p:spTree>
    <p:extLst>
      <p:ext uri="{BB962C8B-B14F-4D97-AF65-F5344CB8AC3E}">
        <p14:creationId xmlns:p14="http://schemas.microsoft.com/office/powerpoint/2010/main" val="11512049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Is there more for us?  And the answer is YES!</a:t>
            </a:r>
          </a:p>
        </p:txBody>
      </p:sp>
      <p:sp>
        <p:nvSpPr>
          <p:cNvPr id="4" name="Slide Number Placeholder 3"/>
          <p:cNvSpPr>
            <a:spLocks noGrp="1"/>
          </p:cNvSpPr>
          <p:nvPr>
            <p:ph type="sldNum" sz="quarter" idx="10"/>
          </p:nvPr>
        </p:nvSpPr>
        <p:spPr/>
        <p:txBody>
          <a:bodyPr/>
          <a:lstStyle/>
          <a:p>
            <a:fld id="{C1105B92-8C58-4770-9386-3703D76851DC}" type="slidenum">
              <a:rPr lang="en-US" smtClean="0"/>
              <a:t>3</a:t>
            </a:fld>
            <a:endParaRPr lang="en-US"/>
          </a:p>
        </p:txBody>
      </p:sp>
    </p:spTree>
    <p:extLst>
      <p:ext uri="{BB962C8B-B14F-4D97-AF65-F5344CB8AC3E}">
        <p14:creationId xmlns:p14="http://schemas.microsoft.com/office/powerpoint/2010/main" val="13154457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all need to realize there is birth and death.</a:t>
            </a:r>
          </a:p>
        </p:txBody>
      </p:sp>
      <p:sp>
        <p:nvSpPr>
          <p:cNvPr id="4" name="Slide Number Placeholder 3"/>
          <p:cNvSpPr>
            <a:spLocks noGrp="1"/>
          </p:cNvSpPr>
          <p:nvPr>
            <p:ph type="sldNum" sz="quarter" idx="10"/>
          </p:nvPr>
        </p:nvSpPr>
        <p:spPr/>
        <p:txBody>
          <a:bodyPr/>
          <a:lstStyle/>
          <a:p>
            <a:fld id="{C1105B92-8C58-4770-9386-3703D76851DC}" type="slidenum">
              <a:rPr lang="en-US" smtClean="0"/>
              <a:t>4</a:t>
            </a:fld>
            <a:endParaRPr lang="en-US"/>
          </a:p>
        </p:txBody>
      </p:sp>
    </p:spTree>
    <p:extLst>
      <p:ext uri="{BB962C8B-B14F-4D97-AF65-F5344CB8AC3E}">
        <p14:creationId xmlns:p14="http://schemas.microsoft.com/office/powerpoint/2010/main" val="28903007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God provided us with life!</a:t>
            </a:r>
          </a:p>
        </p:txBody>
      </p:sp>
      <p:sp>
        <p:nvSpPr>
          <p:cNvPr id="4" name="Slide Number Placeholder 3"/>
          <p:cNvSpPr>
            <a:spLocks noGrp="1"/>
          </p:cNvSpPr>
          <p:nvPr>
            <p:ph type="sldNum" sz="quarter" idx="10"/>
          </p:nvPr>
        </p:nvSpPr>
        <p:spPr/>
        <p:txBody>
          <a:bodyPr/>
          <a:lstStyle/>
          <a:p>
            <a:fld id="{C1105B92-8C58-4770-9386-3703D76851DC}" type="slidenum">
              <a:rPr lang="en-US" smtClean="0"/>
              <a:t>5</a:t>
            </a:fld>
            <a:endParaRPr lang="en-US"/>
          </a:p>
        </p:txBody>
      </p:sp>
    </p:spTree>
    <p:extLst>
      <p:ext uri="{BB962C8B-B14F-4D97-AF65-F5344CB8AC3E}">
        <p14:creationId xmlns:p14="http://schemas.microsoft.com/office/powerpoint/2010/main" val="38298271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 provided us death!</a:t>
            </a:r>
          </a:p>
        </p:txBody>
      </p:sp>
      <p:sp>
        <p:nvSpPr>
          <p:cNvPr id="4" name="Slide Number Placeholder 3"/>
          <p:cNvSpPr>
            <a:spLocks noGrp="1"/>
          </p:cNvSpPr>
          <p:nvPr>
            <p:ph type="sldNum" sz="quarter" idx="10"/>
          </p:nvPr>
        </p:nvSpPr>
        <p:spPr/>
        <p:txBody>
          <a:bodyPr/>
          <a:lstStyle/>
          <a:p>
            <a:fld id="{C1105B92-8C58-4770-9386-3703D76851DC}" type="slidenum">
              <a:rPr lang="en-US" smtClean="0"/>
              <a:t>6</a:t>
            </a:fld>
            <a:endParaRPr lang="en-US"/>
          </a:p>
        </p:txBody>
      </p:sp>
    </p:spTree>
    <p:extLst>
      <p:ext uri="{BB962C8B-B14F-4D97-AF65-F5344CB8AC3E}">
        <p14:creationId xmlns:p14="http://schemas.microsoft.com/office/powerpoint/2010/main" val="37140396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1105B92-8C58-4770-9386-3703D76851DC}" type="slidenum">
              <a:rPr lang="en-US" smtClean="0"/>
              <a:t>7</a:t>
            </a:fld>
            <a:endParaRPr lang="en-US"/>
          </a:p>
        </p:txBody>
      </p:sp>
    </p:spTree>
    <p:extLst>
      <p:ext uri="{BB962C8B-B14F-4D97-AF65-F5344CB8AC3E}">
        <p14:creationId xmlns:p14="http://schemas.microsoft.com/office/powerpoint/2010/main" val="2641987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5:17-19</a:t>
            </a:r>
          </a:p>
          <a:p>
            <a:r>
              <a:rPr lang="en-US" baseline="30000" dirty="0"/>
              <a:t>17 </a:t>
            </a:r>
            <a:r>
              <a:rPr lang="en-US" dirty="0"/>
              <a:t>For if by one man's offence death reigned by one; much more they which receive abundance of grace and of the gift of righteousness shall reign in life by one, Jesus Christ.)</a:t>
            </a:r>
          </a:p>
          <a:p>
            <a:r>
              <a:rPr lang="en-US" baseline="30000" dirty="0"/>
              <a:t>18 </a:t>
            </a:r>
            <a:r>
              <a:rPr lang="en-US" dirty="0"/>
              <a:t>Therefore as by the offense of one judgment came upon all men to condemnation; even so by the righteousness of one the free gift came upon all men unto justification of life.</a:t>
            </a:r>
          </a:p>
          <a:p>
            <a:r>
              <a:rPr lang="en-US" baseline="30000" dirty="0"/>
              <a:t>19 </a:t>
            </a:r>
            <a:r>
              <a:rPr lang="en-US" dirty="0"/>
              <a:t>For as by one man's disobedience many were made sinners, so by the obedience of one shall many be made righteous.</a:t>
            </a:r>
          </a:p>
          <a:p>
            <a:endParaRPr lang="en-US" dirty="0"/>
          </a:p>
          <a:p>
            <a:endParaRPr lang="en-US" dirty="0"/>
          </a:p>
          <a:p>
            <a:r>
              <a:rPr lang="en-US" b="1" dirty="0"/>
              <a:t>1 Corinthians 15:21-22</a:t>
            </a:r>
          </a:p>
          <a:p>
            <a:r>
              <a:rPr lang="en-US" baseline="30000" dirty="0"/>
              <a:t>21 </a:t>
            </a:r>
            <a:r>
              <a:rPr lang="en-US" dirty="0"/>
              <a:t>For since by man came death, by man came also the resurrection of the dead.</a:t>
            </a:r>
          </a:p>
          <a:p>
            <a:r>
              <a:rPr lang="en-US" baseline="30000" dirty="0"/>
              <a:t>22 </a:t>
            </a:r>
            <a:r>
              <a:rPr lang="en-US" dirty="0"/>
              <a:t>For as in Adam all die, even so in Christ shall all be made alive.</a:t>
            </a:r>
          </a:p>
          <a:p>
            <a:endParaRPr lang="en-US" dirty="0"/>
          </a:p>
          <a:p>
            <a:endParaRPr lang="en-US" dirty="0"/>
          </a:p>
          <a:p>
            <a:r>
              <a:rPr lang="en-US" b="1" dirty="0"/>
              <a:t>1 Thessalonians 4:13-14</a:t>
            </a:r>
          </a:p>
          <a:p>
            <a:r>
              <a:rPr lang="en-US" baseline="30000" dirty="0"/>
              <a:t>13 </a:t>
            </a:r>
            <a:r>
              <a:rPr lang="en-US" dirty="0"/>
              <a:t>But I would not have you to be ignorant, brethren, concerning them which are asleep, that ye sorrow not, even as others which have no hope.</a:t>
            </a:r>
          </a:p>
          <a:p>
            <a:r>
              <a:rPr lang="en-US" baseline="30000" dirty="0"/>
              <a:t>14 </a:t>
            </a:r>
            <a:r>
              <a:rPr lang="en-US" dirty="0"/>
              <a:t>For if we believe that Jesus died and rose again, even so them also which sleep in Jesus will God bring with him.</a:t>
            </a:r>
          </a:p>
          <a:p>
            <a:endParaRPr lang="en-US" b="0" i="0" dirty="0"/>
          </a:p>
        </p:txBody>
      </p:sp>
      <p:sp>
        <p:nvSpPr>
          <p:cNvPr id="4" name="Slide Number Placeholder 3"/>
          <p:cNvSpPr>
            <a:spLocks noGrp="1"/>
          </p:cNvSpPr>
          <p:nvPr>
            <p:ph type="sldNum" sz="quarter" idx="10"/>
          </p:nvPr>
        </p:nvSpPr>
        <p:spPr/>
        <p:txBody>
          <a:bodyPr/>
          <a:lstStyle/>
          <a:p>
            <a:fld id="{C1105B92-8C58-4770-9386-3703D76851DC}" type="slidenum">
              <a:rPr lang="en-US" smtClean="0"/>
              <a:t>8</a:t>
            </a:fld>
            <a:endParaRPr lang="en-US"/>
          </a:p>
        </p:txBody>
      </p:sp>
    </p:spTree>
    <p:extLst>
      <p:ext uri="{BB962C8B-B14F-4D97-AF65-F5344CB8AC3E}">
        <p14:creationId xmlns:p14="http://schemas.microsoft.com/office/powerpoint/2010/main" val="30623266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i="0" dirty="0"/>
          </a:p>
        </p:txBody>
      </p:sp>
      <p:sp>
        <p:nvSpPr>
          <p:cNvPr id="4" name="Slide Number Placeholder 3"/>
          <p:cNvSpPr>
            <a:spLocks noGrp="1"/>
          </p:cNvSpPr>
          <p:nvPr>
            <p:ph type="sldNum" sz="quarter" idx="10"/>
          </p:nvPr>
        </p:nvSpPr>
        <p:spPr/>
        <p:txBody>
          <a:bodyPr/>
          <a:lstStyle/>
          <a:p>
            <a:fld id="{C1105B92-8C58-4770-9386-3703D76851DC}" type="slidenum">
              <a:rPr lang="en-US" smtClean="0"/>
              <a:t>9</a:t>
            </a:fld>
            <a:endParaRPr lang="en-US"/>
          </a:p>
        </p:txBody>
      </p:sp>
    </p:spTree>
    <p:extLst>
      <p:ext uri="{BB962C8B-B14F-4D97-AF65-F5344CB8AC3E}">
        <p14:creationId xmlns:p14="http://schemas.microsoft.com/office/powerpoint/2010/main" val="13603545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B4AF60A-713C-41BA-9788-4C493DDC0A9C}" type="datetimeFigureOut">
              <a:rPr lang="en-US" smtClean="0"/>
              <a:t>10/22/2017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704386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2E37674-C1BA-4107-9B06-6D4CAC3A3DF5}" type="datetimeFigureOut">
              <a:rPr lang="en-US" smtClean="0"/>
              <a:t>10/22/2017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853584901"/>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2E37674-C1BA-4107-9B06-6D4CAC3A3DF5}" type="datetimeFigureOut">
              <a:rPr lang="en-US" smtClean="0"/>
              <a:t>10/22/2017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45930767"/>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2E37674-C1BA-4107-9B06-6D4CAC3A3DF5}" type="datetimeFigureOut">
              <a:rPr lang="en-US" smtClean="0"/>
              <a:t>10/22/2017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32449980"/>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2E37674-C1BA-4107-9B06-6D4CAC3A3DF5}" type="datetimeFigureOut">
              <a:rPr lang="en-US" smtClean="0"/>
              <a:t>10/22/2017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610619125"/>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2E37674-C1BA-4107-9B06-6D4CAC3A3DF5}" type="datetimeFigureOut">
              <a:rPr lang="en-US" smtClean="0"/>
              <a:t>10/22/2017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218077952"/>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E5E0FA7-C445-42F7-AF66-A4F5A6FC8A9C}" type="datetimeFigureOut">
              <a:rPr lang="en-US" smtClean="0"/>
              <a:t>10/22/2017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7818122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5AC5C5-1A57-4420-8AFB-CE41693A794B}" type="datetimeFigureOut">
              <a:rPr lang="en-US" smtClean="0"/>
              <a:t>10/22/2017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2657522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A4C08AF-84E6-4329-8E67-FEA434B47075}" type="datetimeFigureOut">
              <a:rPr lang="en-US" smtClean="0"/>
              <a:t>10/22/2017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1301997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F6EE328-6AFF-436B-881F-213D56084544}" type="datetimeFigureOut">
              <a:rPr lang="en-US" smtClean="0"/>
              <a:t>10/22/2017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622191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E02069A-09EE-4C7C-86A4-2314A404921D}" type="datetimeFigureOut">
              <a:rPr lang="en-US" smtClean="0"/>
              <a:t>10/22/2017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0727199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56EE7F1-171E-411F-96CA-A251A21496E7}" type="datetimeFigureOut">
              <a:rPr lang="en-US" smtClean="0"/>
              <a:t>10/22/2017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0921066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872C98D-A273-4547-9B92-97D7769F71A6}" type="datetimeFigureOut">
              <a:rPr lang="en-US" smtClean="0"/>
              <a:t>10/22/2017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719440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B7CD67-0644-446C-B2AD-1C09BF34F286}" type="datetimeFigureOut">
              <a:rPr lang="en-US" smtClean="0"/>
              <a:t>10/22/2017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202566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1480828-6983-48AD-9E27-CBD3696F837E}" type="datetimeFigureOut">
              <a:rPr lang="en-US" smtClean="0"/>
              <a:t>10/22/2017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65342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2C5EFB91-0324-450E-B17F-36DC0ECCE413}" type="datetimeFigureOut">
              <a:rPr lang="en-US" smtClean="0"/>
              <a:t>10/22/2017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428439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2E37674-C1BA-4107-9B06-6D4CAC3A3DF5}" type="datetimeFigureOut">
              <a:rPr lang="en-US" smtClean="0"/>
              <a:t>10/22/2017</a:t>
            </a:fld>
            <a:endParaRPr lang="en-US" dirty="0"/>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089866082"/>
      </p:ext>
    </p:extLst>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 id="2147483876" r:id="rId12"/>
    <p:sldLayoutId id="2147483877" r:id="rId13"/>
    <p:sldLayoutId id="2147483878" r:id="rId14"/>
    <p:sldLayoutId id="2147483879" r:id="rId15"/>
    <p:sldLayoutId id="2147483880"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A91B3A-479B-4E37-A73C-9EB5F6AEC000}"/>
              </a:ext>
            </a:extLst>
          </p:cNvPr>
          <p:cNvSpPr>
            <a:spLocks noGrp="1"/>
          </p:cNvSpPr>
          <p:nvPr>
            <p:ph type="ctrTitle"/>
          </p:nvPr>
        </p:nvSpPr>
        <p:spPr>
          <a:xfrm>
            <a:off x="695325" y="1876425"/>
            <a:ext cx="6553200" cy="1571625"/>
          </a:xfrm>
        </p:spPr>
        <p:txBody>
          <a:bodyPr/>
          <a:lstStyle/>
          <a:p>
            <a:r>
              <a:rPr lang="en-US" sz="7200" b="1" dirty="0"/>
              <a:t>Greener Grass</a:t>
            </a:r>
          </a:p>
        </p:txBody>
      </p:sp>
      <p:sp>
        <p:nvSpPr>
          <p:cNvPr id="3" name="Subtitle 2">
            <a:extLst>
              <a:ext uri="{FF2B5EF4-FFF2-40B4-BE49-F238E27FC236}">
                <a16:creationId xmlns:a16="http://schemas.microsoft.com/office/drawing/2014/main" id="{14F7F4B0-90AB-4487-BF87-4C955365FEC9}"/>
              </a:ext>
            </a:extLst>
          </p:cNvPr>
          <p:cNvSpPr>
            <a:spLocks noGrp="1"/>
          </p:cNvSpPr>
          <p:nvPr>
            <p:ph type="subTitle" idx="1"/>
          </p:nvPr>
        </p:nvSpPr>
        <p:spPr>
          <a:xfrm>
            <a:off x="1130595" y="3374559"/>
            <a:ext cx="5826719" cy="1096899"/>
          </a:xfrm>
        </p:spPr>
        <p:txBody>
          <a:bodyPr>
            <a:normAutofit/>
          </a:bodyPr>
          <a:lstStyle/>
          <a:p>
            <a:r>
              <a:rPr lang="en-US" sz="3600" b="1" dirty="0"/>
              <a:t>1 Corinthians 15</a:t>
            </a:r>
          </a:p>
        </p:txBody>
      </p:sp>
    </p:spTree>
    <p:extLst>
      <p:ext uri="{BB962C8B-B14F-4D97-AF65-F5344CB8AC3E}">
        <p14:creationId xmlns:p14="http://schemas.microsoft.com/office/powerpoint/2010/main" val="8600546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A91B3A-479B-4E37-A73C-9EB5F6AEC000}"/>
              </a:ext>
            </a:extLst>
          </p:cNvPr>
          <p:cNvSpPr>
            <a:spLocks noGrp="1"/>
          </p:cNvSpPr>
          <p:nvPr>
            <p:ph type="ctrTitle"/>
          </p:nvPr>
        </p:nvSpPr>
        <p:spPr>
          <a:xfrm>
            <a:off x="695325" y="996287"/>
            <a:ext cx="6553200" cy="2965125"/>
          </a:xfrm>
        </p:spPr>
        <p:txBody>
          <a:bodyPr/>
          <a:lstStyle/>
          <a:p>
            <a:r>
              <a:rPr lang="en-US" sz="7200" b="1" dirty="0"/>
              <a:t>Is the grass greener?</a:t>
            </a:r>
          </a:p>
        </p:txBody>
      </p:sp>
      <p:sp>
        <p:nvSpPr>
          <p:cNvPr id="3" name="Subtitle 2">
            <a:extLst>
              <a:ext uri="{FF2B5EF4-FFF2-40B4-BE49-F238E27FC236}">
                <a16:creationId xmlns:a16="http://schemas.microsoft.com/office/drawing/2014/main" id="{14F7F4B0-90AB-4487-BF87-4C955365FEC9}"/>
              </a:ext>
            </a:extLst>
          </p:cNvPr>
          <p:cNvSpPr>
            <a:spLocks noGrp="1"/>
          </p:cNvSpPr>
          <p:nvPr>
            <p:ph type="subTitle" idx="1"/>
          </p:nvPr>
        </p:nvSpPr>
        <p:spPr>
          <a:xfrm>
            <a:off x="1678674" y="3961412"/>
            <a:ext cx="4268705" cy="1096899"/>
          </a:xfrm>
        </p:spPr>
        <p:txBody>
          <a:bodyPr>
            <a:normAutofit/>
          </a:bodyPr>
          <a:lstStyle/>
          <a:p>
            <a:pPr algn="ctr"/>
            <a:r>
              <a:rPr lang="en-US" sz="6000" b="1" dirty="0"/>
              <a:t>YES</a:t>
            </a:r>
          </a:p>
        </p:txBody>
      </p:sp>
    </p:spTree>
    <p:extLst>
      <p:ext uri="{BB962C8B-B14F-4D97-AF65-F5344CB8AC3E}">
        <p14:creationId xmlns:p14="http://schemas.microsoft.com/office/powerpoint/2010/main" val="1170653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D87DE-1F21-42E7-9D63-487277CC1F77}"/>
              </a:ext>
            </a:extLst>
          </p:cNvPr>
          <p:cNvSpPr>
            <a:spLocks noGrp="1"/>
          </p:cNvSpPr>
          <p:nvPr>
            <p:ph type="title"/>
          </p:nvPr>
        </p:nvSpPr>
        <p:spPr>
          <a:xfrm>
            <a:off x="341194" y="382137"/>
            <a:ext cx="6616118" cy="1548263"/>
          </a:xfrm>
        </p:spPr>
        <p:txBody>
          <a:bodyPr>
            <a:normAutofit/>
          </a:bodyPr>
          <a:lstStyle/>
          <a:p>
            <a:r>
              <a:rPr lang="en-US" sz="6000" b="1" dirty="0"/>
              <a:t>Denial of Life</a:t>
            </a:r>
          </a:p>
        </p:txBody>
      </p:sp>
      <p:sp>
        <p:nvSpPr>
          <p:cNvPr id="3" name="Content Placeholder 2">
            <a:extLst>
              <a:ext uri="{FF2B5EF4-FFF2-40B4-BE49-F238E27FC236}">
                <a16:creationId xmlns:a16="http://schemas.microsoft.com/office/drawing/2014/main" id="{A7EE6DF5-016B-480D-89C9-8819AB3F3210}"/>
              </a:ext>
            </a:extLst>
          </p:cNvPr>
          <p:cNvSpPr>
            <a:spLocks noGrp="1"/>
          </p:cNvSpPr>
          <p:nvPr>
            <p:ph idx="1"/>
          </p:nvPr>
        </p:nvSpPr>
        <p:spPr>
          <a:xfrm>
            <a:off x="609599" y="1514901"/>
            <a:ext cx="6855726" cy="5213445"/>
          </a:xfrm>
        </p:spPr>
        <p:txBody>
          <a:bodyPr>
            <a:normAutofit lnSpcReduction="10000"/>
          </a:bodyPr>
          <a:lstStyle/>
          <a:p>
            <a:r>
              <a:rPr lang="en-US" sz="3600" dirty="0"/>
              <a:t>Mark 12:18-27</a:t>
            </a:r>
          </a:p>
          <a:p>
            <a:pPr lvl="1"/>
            <a:r>
              <a:rPr lang="en-US" sz="3400" dirty="0"/>
              <a:t>Sadducees</a:t>
            </a:r>
          </a:p>
          <a:p>
            <a:r>
              <a:rPr lang="en-US" sz="3600" dirty="0"/>
              <a:t>Acts 4:1-2</a:t>
            </a:r>
          </a:p>
          <a:p>
            <a:pPr lvl="1"/>
            <a:r>
              <a:rPr lang="en-US" sz="3400" dirty="0"/>
              <a:t>Caused problems</a:t>
            </a:r>
          </a:p>
          <a:p>
            <a:r>
              <a:rPr lang="en-US" sz="3600" dirty="0"/>
              <a:t>Acts 23:6-8</a:t>
            </a:r>
          </a:p>
          <a:p>
            <a:pPr lvl="1"/>
            <a:r>
              <a:rPr lang="en-US" sz="3400" dirty="0"/>
              <a:t>Caused dissension</a:t>
            </a:r>
          </a:p>
          <a:p>
            <a:r>
              <a:rPr lang="en-US" sz="3600" dirty="0"/>
              <a:t>Acts 17:19-32</a:t>
            </a:r>
          </a:p>
          <a:p>
            <a:pPr lvl="1"/>
            <a:r>
              <a:rPr lang="en-US" sz="3400" dirty="0"/>
              <a:t>Paul- Mars’ Hill</a:t>
            </a:r>
          </a:p>
        </p:txBody>
      </p:sp>
    </p:spTree>
    <p:extLst>
      <p:ext uri="{BB962C8B-B14F-4D97-AF65-F5344CB8AC3E}">
        <p14:creationId xmlns:p14="http://schemas.microsoft.com/office/powerpoint/2010/main" val="11109196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A91B3A-479B-4E37-A73C-9EB5F6AEC000}"/>
              </a:ext>
            </a:extLst>
          </p:cNvPr>
          <p:cNvSpPr>
            <a:spLocks noGrp="1"/>
          </p:cNvSpPr>
          <p:nvPr>
            <p:ph type="ctrTitle"/>
          </p:nvPr>
        </p:nvSpPr>
        <p:spPr>
          <a:xfrm>
            <a:off x="695325" y="1201003"/>
            <a:ext cx="6553200" cy="3439236"/>
          </a:xfrm>
        </p:spPr>
        <p:txBody>
          <a:bodyPr/>
          <a:lstStyle/>
          <a:p>
            <a:r>
              <a:rPr lang="en-US" sz="7200" b="1" dirty="0"/>
              <a:t>Where is the promise of His coming?</a:t>
            </a:r>
          </a:p>
        </p:txBody>
      </p:sp>
    </p:spTree>
    <p:extLst>
      <p:ext uri="{BB962C8B-B14F-4D97-AF65-F5344CB8AC3E}">
        <p14:creationId xmlns:p14="http://schemas.microsoft.com/office/powerpoint/2010/main" val="9465143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A91B3A-479B-4E37-A73C-9EB5F6AEC000}"/>
              </a:ext>
            </a:extLst>
          </p:cNvPr>
          <p:cNvSpPr>
            <a:spLocks noGrp="1"/>
          </p:cNvSpPr>
          <p:nvPr>
            <p:ph type="ctrTitle"/>
          </p:nvPr>
        </p:nvSpPr>
        <p:spPr>
          <a:xfrm>
            <a:off x="695325" y="1201003"/>
            <a:ext cx="6553200" cy="3439236"/>
          </a:xfrm>
        </p:spPr>
        <p:txBody>
          <a:bodyPr/>
          <a:lstStyle/>
          <a:p>
            <a:r>
              <a:rPr lang="en-US" sz="7200" b="1" dirty="0"/>
              <a:t>What happens when we die?</a:t>
            </a:r>
          </a:p>
        </p:txBody>
      </p:sp>
    </p:spTree>
    <p:extLst>
      <p:ext uri="{BB962C8B-B14F-4D97-AF65-F5344CB8AC3E}">
        <p14:creationId xmlns:p14="http://schemas.microsoft.com/office/powerpoint/2010/main" val="14266611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D87DE-1F21-42E7-9D63-487277CC1F77}"/>
              </a:ext>
            </a:extLst>
          </p:cNvPr>
          <p:cNvSpPr>
            <a:spLocks noGrp="1"/>
          </p:cNvSpPr>
          <p:nvPr>
            <p:ph type="title"/>
          </p:nvPr>
        </p:nvSpPr>
        <p:spPr>
          <a:xfrm>
            <a:off x="341194" y="382137"/>
            <a:ext cx="6616118" cy="1548263"/>
          </a:xfrm>
        </p:spPr>
        <p:txBody>
          <a:bodyPr>
            <a:normAutofit/>
          </a:bodyPr>
          <a:lstStyle/>
          <a:p>
            <a:r>
              <a:rPr lang="en-US" sz="6000" b="1" dirty="0"/>
              <a:t>The Body Dies</a:t>
            </a:r>
          </a:p>
        </p:txBody>
      </p:sp>
      <p:sp>
        <p:nvSpPr>
          <p:cNvPr id="3" name="Content Placeholder 2">
            <a:extLst>
              <a:ext uri="{FF2B5EF4-FFF2-40B4-BE49-F238E27FC236}">
                <a16:creationId xmlns:a16="http://schemas.microsoft.com/office/drawing/2014/main" id="{A7EE6DF5-016B-480D-89C9-8819AB3F3210}"/>
              </a:ext>
            </a:extLst>
          </p:cNvPr>
          <p:cNvSpPr>
            <a:spLocks noGrp="1"/>
          </p:cNvSpPr>
          <p:nvPr>
            <p:ph idx="1"/>
          </p:nvPr>
        </p:nvSpPr>
        <p:spPr>
          <a:xfrm>
            <a:off x="609599" y="1514901"/>
            <a:ext cx="6855726" cy="5213445"/>
          </a:xfrm>
        </p:spPr>
        <p:txBody>
          <a:bodyPr>
            <a:normAutofit/>
          </a:bodyPr>
          <a:lstStyle/>
          <a:p>
            <a:r>
              <a:rPr lang="en-US" sz="3600" dirty="0"/>
              <a:t>Ecclesiastes 12:7</a:t>
            </a:r>
          </a:p>
          <a:p>
            <a:pPr lvl="1"/>
            <a:r>
              <a:rPr lang="en-US" sz="3600" baseline="30000" dirty="0"/>
              <a:t>7 </a:t>
            </a:r>
            <a:r>
              <a:rPr lang="en-US" sz="3600" dirty="0"/>
              <a:t>Then shall the dust return to the earth as it was: and the spirit shall return unto God who gave it.</a:t>
            </a:r>
            <a:endParaRPr lang="en-US" sz="3400" dirty="0"/>
          </a:p>
        </p:txBody>
      </p:sp>
    </p:spTree>
    <p:extLst>
      <p:ext uri="{BB962C8B-B14F-4D97-AF65-F5344CB8AC3E}">
        <p14:creationId xmlns:p14="http://schemas.microsoft.com/office/powerpoint/2010/main" val="17883062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D87DE-1F21-42E7-9D63-487277CC1F77}"/>
              </a:ext>
            </a:extLst>
          </p:cNvPr>
          <p:cNvSpPr>
            <a:spLocks noGrp="1"/>
          </p:cNvSpPr>
          <p:nvPr>
            <p:ph type="title"/>
          </p:nvPr>
        </p:nvSpPr>
        <p:spPr>
          <a:xfrm>
            <a:off x="341194" y="382137"/>
            <a:ext cx="6616118" cy="1548263"/>
          </a:xfrm>
        </p:spPr>
        <p:txBody>
          <a:bodyPr>
            <a:normAutofit fontScale="90000"/>
          </a:bodyPr>
          <a:lstStyle/>
          <a:p>
            <a:r>
              <a:rPr lang="en-US" sz="6000" b="1" dirty="0"/>
              <a:t>Rich Man &amp; Lazarus</a:t>
            </a:r>
          </a:p>
        </p:txBody>
      </p:sp>
      <p:sp>
        <p:nvSpPr>
          <p:cNvPr id="3" name="Content Placeholder 2">
            <a:extLst>
              <a:ext uri="{FF2B5EF4-FFF2-40B4-BE49-F238E27FC236}">
                <a16:creationId xmlns:a16="http://schemas.microsoft.com/office/drawing/2014/main" id="{A7EE6DF5-016B-480D-89C9-8819AB3F3210}"/>
              </a:ext>
            </a:extLst>
          </p:cNvPr>
          <p:cNvSpPr>
            <a:spLocks noGrp="1"/>
          </p:cNvSpPr>
          <p:nvPr>
            <p:ph idx="1"/>
          </p:nvPr>
        </p:nvSpPr>
        <p:spPr>
          <a:xfrm>
            <a:off x="609599" y="1514901"/>
            <a:ext cx="6855726" cy="5213445"/>
          </a:xfrm>
        </p:spPr>
        <p:txBody>
          <a:bodyPr>
            <a:normAutofit/>
          </a:bodyPr>
          <a:lstStyle/>
          <a:p>
            <a:r>
              <a:rPr lang="en-US" sz="3600" dirty="0"/>
              <a:t>Luke 16:19-31</a:t>
            </a:r>
          </a:p>
          <a:p>
            <a:pPr lvl="1"/>
            <a:r>
              <a:rPr lang="en-US" sz="3400" dirty="0"/>
              <a:t>Rich man and Lazarus die</a:t>
            </a:r>
          </a:p>
          <a:p>
            <a:pPr lvl="1"/>
            <a:r>
              <a:rPr lang="en-US" sz="3400" dirty="0"/>
              <a:t>2 fates: rest/peace and torment</a:t>
            </a:r>
            <a:r>
              <a:rPr lang="en-US" sz="3400"/>
              <a:t>/anguish</a:t>
            </a:r>
            <a:endParaRPr lang="en-US" sz="3400" dirty="0"/>
          </a:p>
          <a:p>
            <a:pPr lvl="1"/>
            <a:endParaRPr lang="en-US" sz="3400" dirty="0"/>
          </a:p>
          <a:p>
            <a:pPr lvl="1"/>
            <a:endParaRPr lang="en-US" sz="3400" dirty="0"/>
          </a:p>
          <a:p>
            <a:pPr lvl="1"/>
            <a:endParaRPr lang="en-US" sz="3400" dirty="0"/>
          </a:p>
        </p:txBody>
      </p:sp>
    </p:spTree>
    <p:extLst>
      <p:ext uri="{BB962C8B-B14F-4D97-AF65-F5344CB8AC3E}">
        <p14:creationId xmlns:p14="http://schemas.microsoft.com/office/powerpoint/2010/main" val="12611444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D87DE-1F21-42E7-9D63-487277CC1F77}"/>
              </a:ext>
            </a:extLst>
          </p:cNvPr>
          <p:cNvSpPr>
            <a:spLocks noGrp="1"/>
          </p:cNvSpPr>
          <p:nvPr>
            <p:ph type="title"/>
          </p:nvPr>
        </p:nvSpPr>
        <p:spPr>
          <a:xfrm>
            <a:off x="341194" y="382137"/>
            <a:ext cx="6616118" cy="1548263"/>
          </a:xfrm>
        </p:spPr>
        <p:txBody>
          <a:bodyPr>
            <a:normAutofit/>
          </a:bodyPr>
          <a:lstStyle/>
          <a:p>
            <a:r>
              <a:rPr lang="en-US" sz="6000" b="1" dirty="0"/>
              <a:t>The Spirit Lives</a:t>
            </a:r>
          </a:p>
        </p:txBody>
      </p:sp>
      <p:sp>
        <p:nvSpPr>
          <p:cNvPr id="3" name="Content Placeholder 2">
            <a:extLst>
              <a:ext uri="{FF2B5EF4-FFF2-40B4-BE49-F238E27FC236}">
                <a16:creationId xmlns:a16="http://schemas.microsoft.com/office/drawing/2014/main" id="{A7EE6DF5-016B-480D-89C9-8819AB3F3210}"/>
              </a:ext>
            </a:extLst>
          </p:cNvPr>
          <p:cNvSpPr>
            <a:spLocks noGrp="1"/>
          </p:cNvSpPr>
          <p:nvPr>
            <p:ph idx="1"/>
          </p:nvPr>
        </p:nvSpPr>
        <p:spPr>
          <a:xfrm>
            <a:off x="609599" y="1514901"/>
            <a:ext cx="6855726" cy="5213445"/>
          </a:xfrm>
        </p:spPr>
        <p:txBody>
          <a:bodyPr>
            <a:normAutofit/>
          </a:bodyPr>
          <a:lstStyle/>
          <a:p>
            <a:r>
              <a:rPr lang="en-US" sz="3600" dirty="0"/>
              <a:t>Luke 23:39-43</a:t>
            </a:r>
          </a:p>
          <a:p>
            <a:pPr lvl="1"/>
            <a:r>
              <a:rPr lang="en-US" sz="3400" dirty="0"/>
              <a:t>In Paradise</a:t>
            </a:r>
          </a:p>
          <a:p>
            <a:r>
              <a:rPr lang="en-US" sz="3400" dirty="0"/>
              <a:t>Acts 2:22-32</a:t>
            </a:r>
          </a:p>
          <a:p>
            <a:pPr lvl="1"/>
            <a:r>
              <a:rPr lang="en-US" sz="3200" dirty="0"/>
              <a:t>Jesus- Up from the grave, He arose—to sit on His throne</a:t>
            </a:r>
          </a:p>
          <a:p>
            <a:endParaRPr lang="en-US" sz="3600" dirty="0"/>
          </a:p>
        </p:txBody>
      </p:sp>
    </p:spTree>
    <p:extLst>
      <p:ext uri="{BB962C8B-B14F-4D97-AF65-F5344CB8AC3E}">
        <p14:creationId xmlns:p14="http://schemas.microsoft.com/office/powerpoint/2010/main" val="769211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A91B3A-479B-4E37-A73C-9EB5F6AEC000}"/>
              </a:ext>
            </a:extLst>
          </p:cNvPr>
          <p:cNvSpPr>
            <a:spLocks noGrp="1"/>
          </p:cNvSpPr>
          <p:nvPr>
            <p:ph type="ctrTitle"/>
          </p:nvPr>
        </p:nvSpPr>
        <p:spPr>
          <a:xfrm>
            <a:off x="695325" y="1201003"/>
            <a:ext cx="6553200" cy="4694830"/>
          </a:xfrm>
        </p:spPr>
        <p:txBody>
          <a:bodyPr/>
          <a:lstStyle/>
          <a:p>
            <a:r>
              <a:rPr lang="en-US" sz="7200" b="1" dirty="0"/>
              <a:t>What will happen on Judgment Day?</a:t>
            </a:r>
          </a:p>
        </p:txBody>
      </p:sp>
    </p:spTree>
    <p:extLst>
      <p:ext uri="{BB962C8B-B14F-4D97-AF65-F5344CB8AC3E}">
        <p14:creationId xmlns:p14="http://schemas.microsoft.com/office/powerpoint/2010/main" val="35711429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D87DE-1F21-42E7-9D63-487277CC1F77}"/>
              </a:ext>
            </a:extLst>
          </p:cNvPr>
          <p:cNvSpPr>
            <a:spLocks noGrp="1"/>
          </p:cNvSpPr>
          <p:nvPr>
            <p:ph type="title"/>
          </p:nvPr>
        </p:nvSpPr>
        <p:spPr>
          <a:xfrm>
            <a:off x="341194" y="382137"/>
            <a:ext cx="6616118" cy="1548263"/>
          </a:xfrm>
        </p:spPr>
        <p:txBody>
          <a:bodyPr>
            <a:normAutofit/>
          </a:bodyPr>
          <a:lstStyle/>
          <a:p>
            <a:r>
              <a:rPr lang="en-US" sz="6000" b="1" dirty="0"/>
              <a:t>Judgment</a:t>
            </a:r>
          </a:p>
        </p:txBody>
      </p:sp>
      <p:sp>
        <p:nvSpPr>
          <p:cNvPr id="3" name="Content Placeholder 2">
            <a:extLst>
              <a:ext uri="{FF2B5EF4-FFF2-40B4-BE49-F238E27FC236}">
                <a16:creationId xmlns:a16="http://schemas.microsoft.com/office/drawing/2014/main" id="{A7EE6DF5-016B-480D-89C9-8819AB3F3210}"/>
              </a:ext>
            </a:extLst>
          </p:cNvPr>
          <p:cNvSpPr>
            <a:spLocks noGrp="1"/>
          </p:cNvSpPr>
          <p:nvPr>
            <p:ph idx="1"/>
          </p:nvPr>
        </p:nvSpPr>
        <p:spPr>
          <a:xfrm>
            <a:off x="609599" y="1514901"/>
            <a:ext cx="6855726" cy="5213445"/>
          </a:xfrm>
        </p:spPr>
        <p:txBody>
          <a:bodyPr>
            <a:normAutofit/>
          </a:bodyPr>
          <a:lstStyle/>
          <a:p>
            <a:r>
              <a:rPr lang="en-US" sz="3600" dirty="0"/>
              <a:t>Hebrews 9:27</a:t>
            </a:r>
          </a:p>
          <a:p>
            <a:pPr lvl="1"/>
            <a:r>
              <a:rPr lang="en-US" sz="3400" dirty="0"/>
              <a:t>One death, then judgment</a:t>
            </a:r>
          </a:p>
          <a:p>
            <a:r>
              <a:rPr lang="en-US" sz="3600" dirty="0"/>
              <a:t>Matthew 24:35-36</a:t>
            </a:r>
          </a:p>
          <a:p>
            <a:pPr lvl="1"/>
            <a:r>
              <a:rPr lang="en-US" sz="3400" dirty="0"/>
              <a:t>No one knows the day</a:t>
            </a:r>
          </a:p>
          <a:p>
            <a:r>
              <a:rPr lang="en-US" sz="3600" dirty="0"/>
              <a:t>1 Thessalonians 5:1-3</a:t>
            </a:r>
          </a:p>
          <a:p>
            <a:pPr lvl="1"/>
            <a:r>
              <a:rPr lang="en-US" sz="3400" dirty="0"/>
              <a:t>No escape</a:t>
            </a:r>
          </a:p>
          <a:p>
            <a:pPr lvl="1"/>
            <a:endParaRPr lang="en-US" sz="3400" dirty="0"/>
          </a:p>
        </p:txBody>
      </p:sp>
    </p:spTree>
    <p:extLst>
      <p:ext uri="{BB962C8B-B14F-4D97-AF65-F5344CB8AC3E}">
        <p14:creationId xmlns:p14="http://schemas.microsoft.com/office/powerpoint/2010/main" val="6208759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D87DE-1F21-42E7-9D63-487277CC1F77}"/>
              </a:ext>
            </a:extLst>
          </p:cNvPr>
          <p:cNvSpPr>
            <a:spLocks noGrp="1"/>
          </p:cNvSpPr>
          <p:nvPr>
            <p:ph type="title"/>
          </p:nvPr>
        </p:nvSpPr>
        <p:spPr>
          <a:xfrm>
            <a:off x="341194" y="382137"/>
            <a:ext cx="6616118" cy="1548263"/>
          </a:xfrm>
        </p:spPr>
        <p:txBody>
          <a:bodyPr>
            <a:normAutofit/>
          </a:bodyPr>
          <a:lstStyle/>
          <a:p>
            <a:r>
              <a:rPr lang="en-US" sz="6000" b="1" dirty="0"/>
              <a:t>In a Moment</a:t>
            </a:r>
          </a:p>
        </p:txBody>
      </p:sp>
      <p:sp>
        <p:nvSpPr>
          <p:cNvPr id="3" name="Content Placeholder 2">
            <a:extLst>
              <a:ext uri="{FF2B5EF4-FFF2-40B4-BE49-F238E27FC236}">
                <a16:creationId xmlns:a16="http://schemas.microsoft.com/office/drawing/2014/main" id="{A7EE6DF5-016B-480D-89C9-8819AB3F3210}"/>
              </a:ext>
            </a:extLst>
          </p:cNvPr>
          <p:cNvSpPr>
            <a:spLocks noGrp="1"/>
          </p:cNvSpPr>
          <p:nvPr>
            <p:ph idx="1"/>
          </p:nvPr>
        </p:nvSpPr>
        <p:spPr>
          <a:xfrm>
            <a:off x="609599" y="1514901"/>
            <a:ext cx="6855726" cy="5213445"/>
          </a:xfrm>
        </p:spPr>
        <p:txBody>
          <a:bodyPr>
            <a:normAutofit/>
          </a:bodyPr>
          <a:lstStyle/>
          <a:p>
            <a:r>
              <a:rPr lang="en-US" sz="3600" dirty="0"/>
              <a:t>1 Corinthians 15:51-54</a:t>
            </a:r>
          </a:p>
          <a:p>
            <a:pPr lvl="1"/>
            <a:r>
              <a:rPr lang="en-US" sz="3400" dirty="0"/>
              <a:t>Changed in a moment</a:t>
            </a:r>
          </a:p>
          <a:p>
            <a:r>
              <a:rPr lang="en-US" sz="3600" dirty="0"/>
              <a:t>1 Thessalonians 4:16-17</a:t>
            </a:r>
          </a:p>
          <a:p>
            <a:pPr lvl="1"/>
            <a:r>
              <a:rPr lang="en-US" sz="3400" dirty="0"/>
              <a:t>Dead in Christ rises first</a:t>
            </a:r>
          </a:p>
          <a:p>
            <a:pPr lvl="1"/>
            <a:r>
              <a:rPr lang="en-US" sz="3400" dirty="0"/>
              <a:t>Those alive will be caught up</a:t>
            </a:r>
          </a:p>
          <a:p>
            <a:pPr lvl="1"/>
            <a:r>
              <a:rPr lang="en-US" sz="3400" dirty="0"/>
              <a:t>To be with the Lord forever</a:t>
            </a:r>
          </a:p>
          <a:p>
            <a:endParaRPr lang="en-US" sz="3600" dirty="0"/>
          </a:p>
        </p:txBody>
      </p:sp>
    </p:spTree>
    <p:extLst>
      <p:ext uri="{BB962C8B-B14F-4D97-AF65-F5344CB8AC3E}">
        <p14:creationId xmlns:p14="http://schemas.microsoft.com/office/powerpoint/2010/main" val="38751773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D87DE-1F21-42E7-9D63-487277CC1F77}"/>
              </a:ext>
            </a:extLst>
          </p:cNvPr>
          <p:cNvSpPr>
            <a:spLocks noGrp="1"/>
          </p:cNvSpPr>
          <p:nvPr>
            <p:ph type="title"/>
          </p:nvPr>
        </p:nvSpPr>
        <p:spPr>
          <a:xfrm>
            <a:off x="150125" y="436728"/>
            <a:ext cx="6987654" cy="1493672"/>
          </a:xfrm>
        </p:spPr>
        <p:txBody>
          <a:bodyPr>
            <a:normAutofit fontScale="90000"/>
          </a:bodyPr>
          <a:lstStyle/>
          <a:p>
            <a:r>
              <a:rPr lang="en-US" sz="6000" b="1" dirty="0"/>
              <a:t>1 Corinthians 15:19</a:t>
            </a:r>
          </a:p>
        </p:txBody>
      </p:sp>
      <p:sp>
        <p:nvSpPr>
          <p:cNvPr id="3" name="Content Placeholder 2">
            <a:extLst>
              <a:ext uri="{FF2B5EF4-FFF2-40B4-BE49-F238E27FC236}">
                <a16:creationId xmlns:a16="http://schemas.microsoft.com/office/drawing/2014/main" id="{A7EE6DF5-016B-480D-89C9-8819AB3F3210}"/>
              </a:ext>
            </a:extLst>
          </p:cNvPr>
          <p:cNvSpPr>
            <a:spLocks noGrp="1"/>
          </p:cNvSpPr>
          <p:nvPr>
            <p:ph idx="1"/>
          </p:nvPr>
        </p:nvSpPr>
        <p:spPr>
          <a:xfrm>
            <a:off x="609599" y="1514901"/>
            <a:ext cx="6855726" cy="5213445"/>
          </a:xfrm>
        </p:spPr>
        <p:txBody>
          <a:bodyPr>
            <a:normAutofit/>
          </a:bodyPr>
          <a:lstStyle/>
          <a:p>
            <a:r>
              <a:rPr lang="en-US" sz="2400" baseline="30000" dirty="0"/>
              <a:t>19 </a:t>
            </a:r>
            <a:r>
              <a:rPr lang="en-US" sz="2400" dirty="0"/>
              <a:t>If in this life only we have hope in Christ, we are of all men most miserable. KJV</a:t>
            </a:r>
          </a:p>
          <a:p>
            <a:r>
              <a:rPr lang="en-US" sz="2400" baseline="30000" dirty="0"/>
              <a:t>19 </a:t>
            </a:r>
            <a:r>
              <a:rPr lang="en-US" sz="2400" dirty="0"/>
              <a:t>If we have hoped in Christ in this life only, we are of all men most to be pitied. NASB</a:t>
            </a:r>
          </a:p>
          <a:p>
            <a:r>
              <a:rPr lang="en-US" sz="2400" baseline="30000" dirty="0"/>
              <a:t>19 </a:t>
            </a:r>
            <a:r>
              <a:rPr lang="en-US" sz="2400" dirty="0"/>
              <a:t>And if our hope in Christ is only for this life, we are more to be pitied than anyone in the world. NLT</a:t>
            </a:r>
          </a:p>
          <a:p>
            <a:r>
              <a:rPr lang="en-US" sz="2400" baseline="30000" dirty="0"/>
              <a:t>19 </a:t>
            </a:r>
            <a:r>
              <a:rPr lang="en-US" sz="2400" dirty="0"/>
              <a:t>If our hope in Christ is only for this life here on earth, then people should feel more sorry for us than for anyone else. ERV</a:t>
            </a:r>
          </a:p>
        </p:txBody>
      </p:sp>
    </p:spTree>
    <p:extLst>
      <p:ext uri="{BB962C8B-B14F-4D97-AF65-F5344CB8AC3E}">
        <p14:creationId xmlns:p14="http://schemas.microsoft.com/office/powerpoint/2010/main" val="13969059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D87DE-1F21-42E7-9D63-487277CC1F77}"/>
              </a:ext>
            </a:extLst>
          </p:cNvPr>
          <p:cNvSpPr>
            <a:spLocks noGrp="1"/>
          </p:cNvSpPr>
          <p:nvPr>
            <p:ph type="title"/>
          </p:nvPr>
        </p:nvSpPr>
        <p:spPr>
          <a:xfrm>
            <a:off x="341194" y="382137"/>
            <a:ext cx="6616118" cy="3534770"/>
          </a:xfrm>
        </p:spPr>
        <p:txBody>
          <a:bodyPr>
            <a:normAutofit fontScale="90000"/>
          </a:bodyPr>
          <a:lstStyle/>
          <a:p>
            <a:r>
              <a:rPr lang="en-US" sz="7300" b="1" dirty="0"/>
              <a:t>Conclusion: </a:t>
            </a:r>
            <a:br>
              <a:rPr lang="en-US" sz="6000" b="1" dirty="0"/>
            </a:br>
            <a:r>
              <a:rPr lang="en-US" sz="6000" b="1" dirty="0"/>
              <a:t>Will the grass be greener on the other side for you?</a:t>
            </a:r>
          </a:p>
        </p:txBody>
      </p:sp>
      <p:sp>
        <p:nvSpPr>
          <p:cNvPr id="3" name="Content Placeholder 2">
            <a:extLst>
              <a:ext uri="{FF2B5EF4-FFF2-40B4-BE49-F238E27FC236}">
                <a16:creationId xmlns:a16="http://schemas.microsoft.com/office/drawing/2014/main" id="{A7EE6DF5-016B-480D-89C9-8819AB3F3210}"/>
              </a:ext>
            </a:extLst>
          </p:cNvPr>
          <p:cNvSpPr>
            <a:spLocks noGrp="1"/>
          </p:cNvSpPr>
          <p:nvPr>
            <p:ph idx="1"/>
          </p:nvPr>
        </p:nvSpPr>
        <p:spPr>
          <a:xfrm>
            <a:off x="609599" y="4203510"/>
            <a:ext cx="6855726" cy="2524836"/>
          </a:xfrm>
        </p:spPr>
        <p:txBody>
          <a:bodyPr>
            <a:normAutofit/>
          </a:bodyPr>
          <a:lstStyle/>
          <a:p>
            <a:r>
              <a:rPr lang="en-US" sz="3600" dirty="0"/>
              <a:t>Romans 14:10-12</a:t>
            </a:r>
          </a:p>
          <a:p>
            <a:r>
              <a:rPr lang="en-US" sz="3600" dirty="0"/>
              <a:t>Matthew 12:36</a:t>
            </a:r>
          </a:p>
          <a:p>
            <a:r>
              <a:rPr lang="en-US" sz="3600" dirty="0"/>
              <a:t>Matthew 16:27</a:t>
            </a:r>
          </a:p>
          <a:p>
            <a:pPr marL="0" indent="0">
              <a:buNone/>
            </a:pPr>
            <a:endParaRPr lang="en-US" sz="3600" dirty="0"/>
          </a:p>
          <a:p>
            <a:endParaRPr lang="en-US" sz="3600" dirty="0"/>
          </a:p>
        </p:txBody>
      </p:sp>
    </p:spTree>
    <p:extLst>
      <p:ext uri="{BB962C8B-B14F-4D97-AF65-F5344CB8AC3E}">
        <p14:creationId xmlns:p14="http://schemas.microsoft.com/office/powerpoint/2010/main" val="41805909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D87DE-1F21-42E7-9D63-487277CC1F77}"/>
              </a:ext>
            </a:extLst>
          </p:cNvPr>
          <p:cNvSpPr>
            <a:spLocks noGrp="1"/>
          </p:cNvSpPr>
          <p:nvPr>
            <p:ph type="title"/>
          </p:nvPr>
        </p:nvSpPr>
        <p:spPr>
          <a:xfrm>
            <a:off x="341194" y="382137"/>
            <a:ext cx="6616118" cy="1091821"/>
          </a:xfrm>
        </p:spPr>
        <p:txBody>
          <a:bodyPr>
            <a:normAutofit fontScale="90000"/>
          </a:bodyPr>
          <a:lstStyle/>
          <a:p>
            <a:r>
              <a:rPr lang="en-US" sz="7300" b="1" dirty="0"/>
              <a:t>Come unto Me</a:t>
            </a:r>
            <a:endParaRPr lang="en-US" sz="6000" b="1" dirty="0"/>
          </a:p>
        </p:txBody>
      </p:sp>
      <p:sp>
        <p:nvSpPr>
          <p:cNvPr id="3" name="Content Placeholder 2">
            <a:extLst>
              <a:ext uri="{FF2B5EF4-FFF2-40B4-BE49-F238E27FC236}">
                <a16:creationId xmlns:a16="http://schemas.microsoft.com/office/drawing/2014/main" id="{A7EE6DF5-016B-480D-89C9-8819AB3F3210}"/>
              </a:ext>
            </a:extLst>
          </p:cNvPr>
          <p:cNvSpPr>
            <a:spLocks noGrp="1"/>
          </p:cNvSpPr>
          <p:nvPr>
            <p:ph idx="1"/>
          </p:nvPr>
        </p:nvSpPr>
        <p:spPr>
          <a:xfrm>
            <a:off x="609599" y="1473958"/>
            <a:ext cx="6855726" cy="5254388"/>
          </a:xfrm>
        </p:spPr>
        <p:txBody>
          <a:bodyPr>
            <a:normAutofit/>
          </a:bodyPr>
          <a:lstStyle/>
          <a:p>
            <a:r>
              <a:rPr lang="en-US" sz="3600" dirty="0"/>
              <a:t>Matthew 11:28</a:t>
            </a:r>
          </a:p>
          <a:p>
            <a:pPr lvl="1"/>
            <a:r>
              <a:rPr lang="en-US" sz="3400" baseline="30000" dirty="0"/>
              <a:t>28 </a:t>
            </a:r>
            <a:r>
              <a:rPr lang="en-US" sz="3400" dirty="0"/>
              <a:t>Come unto me, all ye that </a:t>
            </a:r>
            <a:r>
              <a:rPr lang="en-US" sz="3400" dirty="0" err="1"/>
              <a:t>labour</a:t>
            </a:r>
            <a:r>
              <a:rPr lang="en-US" sz="3400" dirty="0"/>
              <a:t> and are heavy laden, and I will give you rest.</a:t>
            </a:r>
          </a:p>
          <a:p>
            <a:endParaRPr lang="en-US" sz="3600" dirty="0"/>
          </a:p>
        </p:txBody>
      </p:sp>
    </p:spTree>
    <p:extLst>
      <p:ext uri="{BB962C8B-B14F-4D97-AF65-F5344CB8AC3E}">
        <p14:creationId xmlns:p14="http://schemas.microsoft.com/office/powerpoint/2010/main" val="17696602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D87DE-1F21-42E7-9D63-487277CC1F77}"/>
              </a:ext>
            </a:extLst>
          </p:cNvPr>
          <p:cNvSpPr>
            <a:spLocks noGrp="1"/>
          </p:cNvSpPr>
          <p:nvPr>
            <p:ph type="title"/>
          </p:nvPr>
        </p:nvSpPr>
        <p:spPr>
          <a:xfrm>
            <a:off x="341194" y="382137"/>
            <a:ext cx="6616118" cy="1091821"/>
          </a:xfrm>
        </p:spPr>
        <p:txBody>
          <a:bodyPr>
            <a:normAutofit fontScale="90000"/>
          </a:bodyPr>
          <a:lstStyle/>
          <a:p>
            <a:r>
              <a:rPr lang="en-US" sz="7300" b="1" dirty="0"/>
              <a:t>Crucify Old Man</a:t>
            </a:r>
            <a:endParaRPr lang="en-US" sz="6000" b="1" dirty="0"/>
          </a:p>
        </p:txBody>
      </p:sp>
      <p:sp>
        <p:nvSpPr>
          <p:cNvPr id="3" name="Content Placeholder 2">
            <a:extLst>
              <a:ext uri="{FF2B5EF4-FFF2-40B4-BE49-F238E27FC236}">
                <a16:creationId xmlns:a16="http://schemas.microsoft.com/office/drawing/2014/main" id="{A7EE6DF5-016B-480D-89C9-8819AB3F3210}"/>
              </a:ext>
            </a:extLst>
          </p:cNvPr>
          <p:cNvSpPr>
            <a:spLocks noGrp="1"/>
          </p:cNvSpPr>
          <p:nvPr>
            <p:ph idx="1"/>
          </p:nvPr>
        </p:nvSpPr>
        <p:spPr>
          <a:xfrm>
            <a:off x="609599" y="1473958"/>
            <a:ext cx="6855726" cy="5254388"/>
          </a:xfrm>
        </p:spPr>
        <p:txBody>
          <a:bodyPr>
            <a:normAutofit/>
          </a:bodyPr>
          <a:lstStyle/>
          <a:p>
            <a:r>
              <a:rPr lang="en-US" sz="3600" dirty="0"/>
              <a:t>Romans 6:6</a:t>
            </a:r>
          </a:p>
          <a:p>
            <a:pPr lvl="1"/>
            <a:r>
              <a:rPr lang="en-US" sz="3600" dirty="0"/>
              <a:t>6 Knowing this, that our old man is crucified with him, that the body of sin might be destroyed, that henceforth we should not serve sin.</a:t>
            </a:r>
          </a:p>
          <a:p>
            <a:pPr lvl="1"/>
            <a:endParaRPr lang="en-US" sz="3600" dirty="0"/>
          </a:p>
        </p:txBody>
      </p:sp>
    </p:spTree>
    <p:extLst>
      <p:ext uri="{BB962C8B-B14F-4D97-AF65-F5344CB8AC3E}">
        <p14:creationId xmlns:p14="http://schemas.microsoft.com/office/powerpoint/2010/main" val="18286725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D87DE-1F21-42E7-9D63-487277CC1F77}"/>
              </a:ext>
            </a:extLst>
          </p:cNvPr>
          <p:cNvSpPr>
            <a:spLocks noGrp="1"/>
          </p:cNvSpPr>
          <p:nvPr>
            <p:ph type="title"/>
          </p:nvPr>
        </p:nvSpPr>
        <p:spPr>
          <a:xfrm>
            <a:off x="341194" y="382137"/>
            <a:ext cx="6616118" cy="1091821"/>
          </a:xfrm>
        </p:spPr>
        <p:txBody>
          <a:bodyPr>
            <a:normAutofit fontScale="90000"/>
          </a:bodyPr>
          <a:lstStyle/>
          <a:p>
            <a:r>
              <a:rPr lang="en-US" sz="7300" b="1" dirty="0"/>
              <a:t>Put on Christ</a:t>
            </a:r>
            <a:endParaRPr lang="en-US" sz="6000" b="1" dirty="0"/>
          </a:p>
        </p:txBody>
      </p:sp>
      <p:sp>
        <p:nvSpPr>
          <p:cNvPr id="3" name="Content Placeholder 2">
            <a:extLst>
              <a:ext uri="{FF2B5EF4-FFF2-40B4-BE49-F238E27FC236}">
                <a16:creationId xmlns:a16="http://schemas.microsoft.com/office/drawing/2014/main" id="{A7EE6DF5-016B-480D-89C9-8819AB3F3210}"/>
              </a:ext>
            </a:extLst>
          </p:cNvPr>
          <p:cNvSpPr>
            <a:spLocks noGrp="1"/>
          </p:cNvSpPr>
          <p:nvPr>
            <p:ph idx="1"/>
          </p:nvPr>
        </p:nvSpPr>
        <p:spPr>
          <a:xfrm>
            <a:off x="609599" y="1473958"/>
            <a:ext cx="6855726" cy="5254388"/>
          </a:xfrm>
        </p:spPr>
        <p:txBody>
          <a:bodyPr>
            <a:normAutofit/>
          </a:bodyPr>
          <a:lstStyle/>
          <a:p>
            <a:r>
              <a:rPr lang="en-US" sz="3600" dirty="0"/>
              <a:t>Galatians 3:27</a:t>
            </a:r>
          </a:p>
          <a:p>
            <a:pPr lvl="1"/>
            <a:r>
              <a:rPr lang="en-US" sz="3600" dirty="0"/>
              <a:t>27 For as many of you as have been baptized into Christ have put on Christ.</a:t>
            </a:r>
          </a:p>
          <a:p>
            <a:pPr lvl="1"/>
            <a:r>
              <a:rPr lang="en-US" sz="3600" dirty="0"/>
              <a:t>Live your life for Christ so that you can walk in His greener grass!</a:t>
            </a:r>
          </a:p>
        </p:txBody>
      </p:sp>
    </p:spTree>
    <p:extLst>
      <p:ext uri="{BB962C8B-B14F-4D97-AF65-F5344CB8AC3E}">
        <p14:creationId xmlns:p14="http://schemas.microsoft.com/office/powerpoint/2010/main" val="2937809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A91B3A-479B-4E37-A73C-9EB5F6AEC000}"/>
              </a:ext>
            </a:extLst>
          </p:cNvPr>
          <p:cNvSpPr>
            <a:spLocks noGrp="1"/>
          </p:cNvSpPr>
          <p:nvPr>
            <p:ph type="ctrTitle"/>
          </p:nvPr>
        </p:nvSpPr>
        <p:spPr>
          <a:xfrm>
            <a:off x="695325" y="996287"/>
            <a:ext cx="6553200" cy="2965125"/>
          </a:xfrm>
        </p:spPr>
        <p:txBody>
          <a:bodyPr/>
          <a:lstStyle/>
          <a:p>
            <a:r>
              <a:rPr lang="en-US" sz="7200" b="1" dirty="0"/>
              <a:t>Is there more than this life?</a:t>
            </a:r>
          </a:p>
        </p:txBody>
      </p:sp>
      <p:sp>
        <p:nvSpPr>
          <p:cNvPr id="3" name="Subtitle 2">
            <a:extLst>
              <a:ext uri="{FF2B5EF4-FFF2-40B4-BE49-F238E27FC236}">
                <a16:creationId xmlns:a16="http://schemas.microsoft.com/office/drawing/2014/main" id="{14F7F4B0-90AB-4487-BF87-4C955365FEC9}"/>
              </a:ext>
            </a:extLst>
          </p:cNvPr>
          <p:cNvSpPr>
            <a:spLocks noGrp="1"/>
          </p:cNvSpPr>
          <p:nvPr>
            <p:ph type="subTitle" idx="1"/>
          </p:nvPr>
        </p:nvSpPr>
        <p:spPr>
          <a:xfrm>
            <a:off x="1678674" y="3961412"/>
            <a:ext cx="4268705" cy="1096899"/>
          </a:xfrm>
        </p:spPr>
        <p:txBody>
          <a:bodyPr>
            <a:normAutofit/>
          </a:bodyPr>
          <a:lstStyle/>
          <a:p>
            <a:pPr algn="ctr"/>
            <a:r>
              <a:rPr lang="en-US" sz="6000" b="1" dirty="0"/>
              <a:t>YES</a:t>
            </a:r>
          </a:p>
        </p:txBody>
      </p:sp>
    </p:spTree>
    <p:extLst>
      <p:ext uri="{BB962C8B-B14F-4D97-AF65-F5344CB8AC3E}">
        <p14:creationId xmlns:p14="http://schemas.microsoft.com/office/powerpoint/2010/main" val="1274350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D87DE-1F21-42E7-9D63-487277CC1F77}"/>
              </a:ext>
            </a:extLst>
          </p:cNvPr>
          <p:cNvSpPr>
            <a:spLocks noGrp="1"/>
          </p:cNvSpPr>
          <p:nvPr>
            <p:ph type="title"/>
          </p:nvPr>
        </p:nvSpPr>
        <p:spPr>
          <a:xfrm>
            <a:off x="191069" y="504967"/>
            <a:ext cx="6766243" cy="1425433"/>
          </a:xfrm>
        </p:spPr>
        <p:txBody>
          <a:bodyPr>
            <a:normAutofit/>
          </a:bodyPr>
          <a:lstStyle/>
          <a:p>
            <a:r>
              <a:rPr lang="en-US" sz="6000" b="1" dirty="0"/>
              <a:t>Birth &amp; Death</a:t>
            </a:r>
          </a:p>
        </p:txBody>
      </p:sp>
      <p:sp>
        <p:nvSpPr>
          <p:cNvPr id="3" name="Content Placeholder 2">
            <a:extLst>
              <a:ext uri="{FF2B5EF4-FFF2-40B4-BE49-F238E27FC236}">
                <a16:creationId xmlns:a16="http://schemas.microsoft.com/office/drawing/2014/main" id="{A7EE6DF5-016B-480D-89C9-8819AB3F3210}"/>
              </a:ext>
            </a:extLst>
          </p:cNvPr>
          <p:cNvSpPr>
            <a:spLocks noGrp="1"/>
          </p:cNvSpPr>
          <p:nvPr>
            <p:ph idx="1"/>
          </p:nvPr>
        </p:nvSpPr>
        <p:spPr>
          <a:xfrm>
            <a:off x="609599" y="1514901"/>
            <a:ext cx="6855726" cy="5213445"/>
          </a:xfrm>
        </p:spPr>
        <p:txBody>
          <a:bodyPr>
            <a:normAutofit/>
          </a:bodyPr>
          <a:lstStyle/>
          <a:p>
            <a:r>
              <a:rPr lang="en-US" sz="3900" dirty="0"/>
              <a:t>Ecclesiastes 3:1-2</a:t>
            </a:r>
          </a:p>
          <a:p>
            <a:pPr lvl="1"/>
            <a:r>
              <a:rPr lang="en-US" sz="3700" baseline="30000" dirty="0"/>
              <a:t>1 </a:t>
            </a:r>
            <a:r>
              <a:rPr lang="en-US" sz="3700" dirty="0"/>
              <a:t>To every thing there is a season, and a time to every purpose under the heaven:</a:t>
            </a:r>
          </a:p>
          <a:p>
            <a:pPr lvl="1"/>
            <a:r>
              <a:rPr lang="en-US" sz="3700" baseline="30000" dirty="0"/>
              <a:t>2 </a:t>
            </a:r>
            <a:r>
              <a:rPr lang="en-US" sz="3700" dirty="0"/>
              <a:t>A time to be born, and a time to die; a time to plant, and a time to pluck up that which is planted;</a:t>
            </a:r>
          </a:p>
          <a:p>
            <a:endParaRPr lang="en-US" sz="2400" dirty="0"/>
          </a:p>
        </p:txBody>
      </p:sp>
    </p:spTree>
    <p:extLst>
      <p:ext uri="{BB962C8B-B14F-4D97-AF65-F5344CB8AC3E}">
        <p14:creationId xmlns:p14="http://schemas.microsoft.com/office/powerpoint/2010/main" val="15158263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D87DE-1F21-42E7-9D63-487277CC1F77}"/>
              </a:ext>
            </a:extLst>
          </p:cNvPr>
          <p:cNvSpPr>
            <a:spLocks noGrp="1"/>
          </p:cNvSpPr>
          <p:nvPr>
            <p:ph type="title"/>
          </p:nvPr>
        </p:nvSpPr>
        <p:spPr>
          <a:xfrm>
            <a:off x="341194" y="382137"/>
            <a:ext cx="6616118" cy="1548263"/>
          </a:xfrm>
        </p:spPr>
        <p:txBody>
          <a:bodyPr>
            <a:normAutofit/>
          </a:bodyPr>
          <a:lstStyle/>
          <a:p>
            <a:r>
              <a:rPr lang="en-US" sz="6000" b="1" dirty="0"/>
              <a:t>Genesis 1:26-27</a:t>
            </a:r>
          </a:p>
        </p:txBody>
      </p:sp>
      <p:sp>
        <p:nvSpPr>
          <p:cNvPr id="3" name="Content Placeholder 2">
            <a:extLst>
              <a:ext uri="{FF2B5EF4-FFF2-40B4-BE49-F238E27FC236}">
                <a16:creationId xmlns:a16="http://schemas.microsoft.com/office/drawing/2014/main" id="{A7EE6DF5-016B-480D-89C9-8819AB3F3210}"/>
              </a:ext>
            </a:extLst>
          </p:cNvPr>
          <p:cNvSpPr>
            <a:spLocks noGrp="1"/>
          </p:cNvSpPr>
          <p:nvPr>
            <p:ph idx="1"/>
          </p:nvPr>
        </p:nvSpPr>
        <p:spPr>
          <a:xfrm>
            <a:off x="609599" y="1514901"/>
            <a:ext cx="6855726" cy="5213445"/>
          </a:xfrm>
        </p:spPr>
        <p:txBody>
          <a:bodyPr>
            <a:normAutofit fontScale="92500" lnSpcReduction="20000"/>
          </a:bodyPr>
          <a:lstStyle/>
          <a:p>
            <a:r>
              <a:rPr lang="en-US" sz="3600" baseline="30000" dirty="0"/>
              <a:t>26 </a:t>
            </a:r>
            <a:r>
              <a:rPr lang="en-US" sz="3600" dirty="0"/>
              <a:t>And God said, Let us make man in our image, after our likeness: and let them have dominion over the fish of the sea, and over the fowl of the air, and over the cattle, and over all the earth, and over every creeping thing that </a:t>
            </a:r>
            <a:r>
              <a:rPr lang="en-US" sz="3600" dirty="0" err="1"/>
              <a:t>creepeth</a:t>
            </a:r>
            <a:r>
              <a:rPr lang="en-US" sz="3600" dirty="0"/>
              <a:t> upon the earth.</a:t>
            </a:r>
          </a:p>
          <a:p>
            <a:r>
              <a:rPr lang="en-US" sz="3600" baseline="30000" dirty="0"/>
              <a:t>27 </a:t>
            </a:r>
            <a:r>
              <a:rPr lang="en-US" sz="3600" dirty="0"/>
              <a:t>So God created man in his own image, in the image of God created he him; male and female created he them.</a:t>
            </a:r>
          </a:p>
          <a:p>
            <a:endParaRPr lang="en-US" sz="3600" dirty="0"/>
          </a:p>
        </p:txBody>
      </p:sp>
    </p:spTree>
    <p:extLst>
      <p:ext uri="{BB962C8B-B14F-4D97-AF65-F5344CB8AC3E}">
        <p14:creationId xmlns:p14="http://schemas.microsoft.com/office/powerpoint/2010/main" val="7903663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D87DE-1F21-42E7-9D63-487277CC1F77}"/>
              </a:ext>
            </a:extLst>
          </p:cNvPr>
          <p:cNvSpPr>
            <a:spLocks noGrp="1"/>
          </p:cNvSpPr>
          <p:nvPr>
            <p:ph type="title"/>
          </p:nvPr>
        </p:nvSpPr>
        <p:spPr>
          <a:xfrm>
            <a:off x="341194" y="382137"/>
            <a:ext cx="6616118" cy="1548263"/>
          </a:xfrm>
        </p:spPr>
        <p:txBody>
          <a:bodyPr>
            <a:normAutofit/>
          </a:bodyPr>
          <a:lstStyle/>
          <a:p>
            <a:r>
              <a:rPr lang="en-US" sz="6000" b="1" dirty="0"/>
              <a:t>Genesis 3:19</a:t>
            </a:r>
          </a:p>
        </p:txBody>
      </p:sp>
      <p:sp>
        <p:nvSpPr>
          <p:cNvPr id="3" name="Content Placeholder 2">
            <a:extLst>
              <a:ext uri="{FF2B5EF4-FFF2-40B4-BE49-F238E27FC236}">
                <a16:creationId xmlns:a16="http://schemas.microsoft.com/office/drawing/2014/main" id="{A7EE6DF5-016B-480D-89C9-8819AB3F3210}"/>
              </a:ext>
            </a:extLst>
          </p:cNvPr>
          <p:cNvSpPr>
            <a:spLocks noGrp="1"/>
          </p:cNvSpPr>
          <p:nvPr>
            <p:ph idx="1"/>
          </p:nvPr>
        </p:nvSpPr>
        <p:spPr>
          <a:xfrm>
            <a:off x="609599" y="1514901"/>
            <a:ext cx="6855726" cy="5213445"/>
          </a:xfrm>
        </p:spPr>
        <p:txBody>
          <a:bodyPr>
            <a:normAutofit/>
          </a:bodyPr>
          <a:lstStyle/>
          <a:p>
            <a:r>
              <a:rPr lang="en-US" sz="3600" baseline="30000" dirty="0"/>
              <a:t>19 </a:t>
            </a:r>
            <a:r>
              <a:rPr lang="en-US" sz="3600" dirty="0"/>
              <a:t>In the sweat of thy face shalt thou eat bread, till thou return unto the ground; for out of it </a:t>
            </a:r>
            <a:r>
              <a:rPr lang="en-US" sz="3600" dirty="0" err="1"/>
              <a:t>wast</a:t>
            </a:r>
            <a:r>
              <a:rPr lang="en-US" sz="3600" dirty="0"/>
              <a:t> thou taken: for dust thou art, and unto dust shalt thou return.</a:t>
            </a:r>
          </a:p>
        </p:txBody>
      </p:sp>
    </p:spTree>
    <p:extLst>
      <p:ext uri="{BB962C8B-B14F-4D97-AF65-F5344CB8AC3E}">
        <p14:creationId xmlns:p14="http://schemas.microsoft.com/office/powerpoint/2010/main" val="27593318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A91B3A-479B-4E37-A73C-9EB5F6AEC000}"/>
              </a:ext>
            </a:extLst>
          </p:cNvPr>
          <p:cNvSpPr>
            <a:spLocks noGrp="1"/>
          </p:cNvSpPr>
          <p:nvPr>
            <p:ph type="ctrTitle"/>
          </p:nvPr>
        </p:nvSpPr>
        <p:spPr>
          <a:xfrm>
            <a:off x="695325" y="996287"/>
            <a:ext cx="6553200" cy="2965125"/>
          </a:xfrm>
        </p:spPr>
        <p:txBody>
          <a:bodyPr/>
          <a:lstStyle/>
          <a:p>
            <a:r>
              <a:rPr lang="en-US" sz="7200" b="1" dirty="0"/>
              <a:t>Is the grass greener?</a:t>
            </a:r>
          </a:p>
        </p:txBody>
      </p:sp>
    </p:spTree>
    <p:extLst>
      <p:ext uri="{BB962C8B-B14F-4D97-AF65-F5344CB8AC3E}">
        <p14:creationId xmlns:p14="http://schemas.microsoft.com/office/powerpoint/2010/main" val="14204924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D87DE-1F21-42E7-9D63-487277CC1F77}"/>
              </a:ext>
            </a:extLst>
          </p:cNvPr>
          <p:cNvSpPr>
            <a:spLocks noGrp="1"/>
          </p:cNvSpPr>
          <p:nvPr>
            <p:ph type="title"/>
          </p:nvPr>
        </p:nvSpPr>
        <p:spPr>
          <a:xfrm>
            <a:off x="341194" y="382137"/>
            <a:ext cx="6616118" cy="1548263"/>
          </a:xfrm>
        </p:spPr>
        <p:txBody>
          <a:bodyPr>
            <a:normAutofit/>
          </a:bodyPr>
          <a:lstStyle/>
          <a:p>
            <a:r>
              <a:rPr lang="en-US" sz="6000" b="1" dirty="0"/>
              <a:t>Promise of Life</a:t>
            </a:r>
          </a:p>
        </p:txBody>
      </p:sp>
      <p:sp>
        <p:nvSpPr>
          <p:cNvPr id="3" name="Content Placeholder 2">
            <a:extLst>
              <a:ext uri="{FF2B5EF4-FFF2-40B4-BE49-F238E27FC236}">
                <a16:creationId xmlns:a16="http://schemas.microsoft.com/office/drawing/2014/main" id="{A7EE6DF5-016B-480D-89C9-8819AB3F3210}"/>
              </a:ext>
            </a:extLst>
          </p:cNvPr>
          <p:cNvSpPr>
            <a:spLocks noGrp="1"/>
          </p:cNvSpPr>
          <p:nvPr>
            <p:ph idx="1"/>
          </p:nvPr>
        </p:nvSpPr>
        <p:spPr>
          <a:xfrm>
            <a:off x="609599" y="1514901"/>
            <a:ext cx="6855726" cy="5213445"/>
          </a:xfrm>
        </p:spPr>
        <p:txBody>
          <a:bodyPr>
            <a:normAutofit/>
          </a:bodyPr>
          <a:lstStyle/>
          <a:p>
            <a:r>
              <a:rPr lang="en-US" sz="3600" dirty="0"/>
              <a:t>Romans 5:17-19</a:t>
            </a:r>
          </a:p>
          <a:p>
            <a:pPr lvl="1"/>
            <a:r>
              <a:rPr lang="en-US" sz="3400" dirty="0"/>
              <a:t>Free Gift of Jesus</a:t>
            </a:r>
          </a:p>
          <a:p>
            <a:r>
              <a:rPr lang="en-US" sz="3600" dirty="0"/>
              <a:t>1 Corinthians 15:21-22</a:t>
            </a:r>
          </a:p>
          <a:p>
            <a:pPr lvl="1"/>
            <a:r>
              <a:rPr lang="en-US" sz="3400" dirty="0"/>
              <a:t>In Christ all made alive</a:t>
            </a:r>
          </a:p>
          <a:p>
            <a:r>
              <a:rPr lang="en-US" sz="3600" dirty="0"/>
              <a:t>1 Thessalonians 4:13-14</a:t>
            </a:r>
          </a:p>
          <a:p>
            <a:pPr lvl="1"/>
            <a:r>
              <a:rPr lang="en-US" sz="3400" dirty="0"/>
              <a:t>Asleep in Jesus, God will bring with Him.</a:t>
            </a:r>
          </a:p>
        </p:txBody>
      </p:sp>
    </p:spTree>
    <p:extLst>
      <p:ext uri="{BB962C8B-B14F-4D97-AF65-F5344CB8AC3E}">
        <p14:creationId xmlns:p14="http://schemas.microsoft.com/office/powerpoint/2010/main" val="17940302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D87DE-1F21-42E7-9D63-487277CC1F77}"/>
              </a:ext>
            </a:extLst>
          </p:cNvPr>
          <p:cNvSpPr>
            <a:spLocks noGrp="1"/>
          </p:cNvSpPr>
          <p:nvPr>
            <p:ph type="title"/>
          </p:nvPr>
        </p:nvSpPr>
        <p:spPr>
          <a:xfrm>
            <a:off x="341194" y="382137"/>
            <a:ext cx="6616118" cy="1548263"/>
          </a:xfrm>
        </p:spPr>
        <p:txBody>
          <a:bodyPr>
            <a:normAutofit/>
          </a:bodyPr>
          <a:lstStyle/>
          <a:p>
            <a:r>
              <a:rPr lang="en-US" sz="6000" b="1" dirty="0"/>
              <a:t>Promise of Life</a:t>
            </a:r>
          </a:p>
        </p:txBody>
      </p:sp>
      <p:sp>
        <p:nvSpPr>
          <p:cNvPr id="3" name="Content Placeholder 2">
            <a:extLst>
              <a:ext uri="{FF2B5EF4-FFF2-40B4-BE49-F238E27FC236}">
                <a16:creationId xmlns:a16="http://schemas.microsoft.com/office/drawing/2014/main" id="{A7EE6DF5-016B-480D-89C9-8819AB3F3210}"/>
              </a:ext>
            </a:extLst>
          </p:cNvPr>
          <p:cNvSpPr>
            <a:spLocks noGrp="1"/>
          </p:cNvSpPr>
          <p:nvPr>
            <p:ph idx="1"/>
          </p:nvPr>
        </p:nvSpPr>
        <p:spPr>
          <a:xfrm>
            <a:off x="341194" y="1378425"/>
            <a:ext cx="7124131" cy="5349922"/>
          </a:xfrm>
        </p:spPr>
        <p:txBody>
          <a:bodyPr>
            <a:normAutofit fontScale="25000" lnSpcReduction="20000"/>
          </a:bodyPr>
          <a:lstStyle/>
          <a:p>
            <a:r>
              <a:rPr lang="en-US" sz="14400" dirty="0"/>
              <a:t>1 Peter 1:3-5</a:t>
            </a:r>
          </a:p>
          <a:p>
            <a:pPr lvl="1"/>
            <a:r>
              <a:rPr lang="en-US" sz="11200" baseline="30000" dirty="0"/>
              <a:t>3 </a:t>
            </a:r>
            <a:r>
              <a:rPr lang="en-US" sz="11200" dirty="0"/>
              <a:t>Blessed be the God and Father of our Lord Jesus Christ, which according to his abundant mercy hath begotten us again unto a lively hope by the resurrection of Jesus Christ from the dead, </a:t>
            </a:r>
            <a:r>
              <a:rPr lang="en-US" sz="11200" baseline="30000" dirty="0"/>
              <a:t>4 </a:t>
            </a:r>
            <a:r>
              <a:rPr lang="en-US" sz="11200" dirty="0"/>
              <a:t>To an inheritance incorruptible, and undefiled, and that </a:t>
            </a:r>
            <a:r>
              <a:rPr lang="en-US" sz="11200" dirty="0" err="1"/>
              <a:t>fadeth</a:t>
            </a:r>
            <a:r>
              <a:rPr lang="en-US" sz="11200" dirty="0"/>
              <a:t> not away, reserved in heaven for you, </a:t>
            </a:r>
            <a:r>
              <a:rPr lang="en-US" sz="11200" baseline="30000" dirty="0"/>
              <a:t>5 </a:t>
            </a:r>
            <a:r>
              <a:rPr lang="en-US" sz="11200" dirty="0"/>
              <a:t>Who are kept by the power of God through faith unto salvation ready to be revealed in the last time.</a:t>
            </a:r>
          </a:p>
          <a:p>
            <a:pPr lvl="1"/>
            <a:endParaRPr lang="en-US" sz="3200" dirty="0"/>
          </a:p>
        </p:txBody>
      </p:sp>
    </p:spTree>
    <p:extLst>
      <p:ext uri="{BB962C8B-B14F-4D97-AF65-F5344CB8AC3E}">
        <p14:creationId xmlns:p14="http://schemas.microsoft.com/office/powerpoint/2010/main" val="386218068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290</TotalTime>
  <Words>656</Words>
  <Application>Microsoft Office PowerPoint</Application>
  <PresentationFormat>On-screen Show (4:3)</PresentationFormat>
  <Paragraphs>244</Paragraphs>
  <Slides>23</Slides>
  <Notes>23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Trebuchet MS</vt:lpstr>
      <vt:lpstr>Wingdings 3</vt:lpstr>
      <vt:lpstr>Facet</vt:lpstr>
      <vt:lpstr>Greener Grass</vt:lpstr>
      <vt:lpstr>1 Corinthians 15:19</vt:lpstr>
      <vt:lpstr>Is there more than this life?</vt:lpstr>
      <vt:lpstr>Birth &amp; Death</vt:lpstr>
      <vt:lpstr>Genesis 1:26-27</vt:lpstr>
      <vt:lpstr>Genesis 3:19</vt:lpstr>
      <vt:lpstr>Is the grass greener?</vt:lpstr>
      <vt:lpstr>Promise of Life</vt:lpstr>
      <vt:lpstr>Promise of Life</vt:lpstr>
      <vt:lpstr>Is the grass greener?</vt:lpstr>
      <vt:lpstr>Denial of Life</vt:lpstr>
      <vt:lpstr>Where is the promise of His coming?</vt:lpstr>
      <vt:lpstr>What happens when we die?</vt:lpstr>
      <vt:lpstr>The Body Dies</vt:lpstr>
      <vt:lpstr>Rich Man &amp; Lazarus</vt:lpstr>
      <vt:lpstr>The Spirit Lives</vt:lpstr>
      <vt:lpstr>What will happen on Judgment Day?</vt:lpstr>
      <vt:lpstr>Judgment</vt:lpstr>
      <vt:lpstr>In a Moment</vt:lpstr>
      <vt:lpstr>Conclusion:  Will the grass be greener on the other side for you?</vt:lpstr>
      <vt:lpstr>Come unto Me</vt:lpstr>
      <vt:lpstr>Crucify Old Man</vt:lpstr>
      <vt:lpstr>Put on Christ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Greener Grass</dc:title>
  <dc:creator>Auditorium</dc:creator>
  <cp:lastModifiedBy>Auditorium</cp:lastModifiedBy>
  <cp:revision>16</cp:revision>
  <dcterms:created xsi:type="dcterms:W3CDTF">2017-10-21T23:54:16Z</dcterms:created>
  <dcterms:modified xsi:type="dcterms:W3CDTF">2017-10-22T20:09:23Z</dcterms:modified>
</cp:coreProperties>
</file>