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58"/>
  </p:handoutMasterIdLst>
  <p:sldIdLst>
    <p:sldId id="256" r:id="rId2"/>
    <p:sldId id="302" r:id="rId3"/>
    <p:sldId id="313" r:id="rId4"/>
    <p:sldId id="315" r:id="rId5"/>
    <p:sldId id="314" r:id="rId6"/>
    <p:sldId id="303" r:id="rId7"/>
    <p:sldId id="305" r:id="rId8"/>
    <p:sldId id="304" r:id="rId9"/>
    <p:sldId id="284" r:id="rId10"/>
    <p:sldId id="306" r:id="rId11"/>
    <p:sldId id="307" r:id="rId12"/>
    <p:sldId id="308" r:id="rId13"/>
    <p:sldId id="309" r:id="rId14"/>
    <p:sldId id="283" r:id="rId15"/>
    <p:sldId id="285" r:id="rId16"/>
    <p:sldId id="280" r:id="rId17"/>
    <p:sldId id="257" r:id="rId18"/>
    <p:sldId id="320" r:id="rId19"/>
    <p:sldId id="276" r:id="rId20"/>
    <p:sldId id="258" r:id="rId21"/>
    <p:sldId id="277" r:id="rId22"/>
    <p:sldId id="278" r:id="rId23"/>
    <p:sldId id="259" r:id="rId24"/>
    <p:sldId id="279" r:id="rId25"/>
    <p:sldId id="260" r:id="rId26"/>
    <p:sldId id="261" r:id="rId27"/>
    <p:sldId id="291" r:id="rId28"/>
    <p:sldId id="286" r:id="rId29"/>
    <p:sldId id="292" r:id="rId30"/>
    <p:sldId id="262" r:id="rId31"/>
    <p:sldId id="263" r:id="rId32"/>
    <p:sldId id="293" r:id="rId33"/>
    <p:sldId id="288" r:id="rId34"/>
    <p:sldId id="264" r:id="rId35"/>
    <p:sldId id="294" r:id="rId36"/>
    <p:sldId id="299" r:id="rId37"/>
    <p:sldId id="295" r:id="rId38"/>
    <p:sldId id="289" r:id="rId39"/>
    <p:sldId id="266" r:id="rId40"/>
    <p:sldId id="297" r:id="rId41"/>
    <p:sldId id="267" r:id="rId42"/>
    <p:sldId id="268" r:id="rId43"/>
    <p:sldId id="269" r:id="rId44"/>
    <p:sldId id="300" r:id="rId45"/>
    <p:sldId id="310" r:id="rId46"/>
    <p:sldId id="301" r:id="rId47"/>
    <p:sldId id="311" r:id="rId48"/>
    <p:sldId id="316" r:id="rId49"/>
    <p:sldId id="317" r:id="rId50"/>
    <p:sldId id="318" r:id="rId51"/>
    <p:sldId id="321" r:id="rId52"/>
    <p:sldId id="319" r:id="rId53"/>
    <p:sldId id="272" r:id="rId54"/>
    <p:sldId id="273" r:id="rId55"/>
    <p:sldId id="274" r:id="rId56"/>
    <p:sldId id="275" r:id="rId57"/>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06" autoAdjust="0"/>
    <p:restoredTop sz="94660"/>
  </p:normalViewPr>
  <p:slideViewPr>
    <p:cSldViewPr snapToGrid="0">
      <p:cViewPr varScale="1">
        <p:scale>
          <a:sx n="92" d="100"/>
          <a:sy n="92" d="100"/>
        </p:scale>
        <p:origin x="50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57B28CCC-0F27-4138-ABC7-9FBE04D5F983}" type="datetimeFigureOut">
              <a:rPr lang="en-US" smtClean="0"/>
              <a:t>2/15/2020</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173C5E40-67AD-448D-938D-88995C4F4F57}" type="slidenum">
              <a:rPr lang="en-US" smtClean="0"/>
              <a:t>‹#›</a:t>
            </a:fld>
            <a:endParaRPr lang="en-US"/>
          </a:p>
        </p:txBody>
      </p:sp>
    </p:spTree>
    <p:extLst>
      <p:ext uri="{BB962C8B-B14F-4D97-AF65-F5344CB8AC3E}">
        <p14:creationId xmlns:p14="http://schemas.microsoft.com/office/powerpoint/2010/main" val="385265122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93892E7-F10A-4998-B6F5-BDCBEAC432C8}" type="datetimeFigureOut">
              <a:rPr lang="en-US" smtClean="0"/>
              <a:t>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6BD1B7-2B9F-4BD2-9D2F-838F90C670DF}" type="slidenum">
              <a:rPr lang="en-US" smtClean="0"/>
              <a:t>‹#›</a:t>
            </a:fld>
            <a:endParaRPr lang="en-US"/>
          </a:p>
        </p:txBody>
      </p:sp>
    </p:spTree>
    <p:extLst>
      <p:ext uri="{BB962C8B-B14F-4D97-AF65-F5344CB8AC3E}">
        <p14:creationId xmlns:p14="http://schemas.microsoft.com/office/powerpoint/2010/main" val="429647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3892E7-F10A-4998-B6F5-BDCBEAC432C8}" type="datetimeFigureOut">
              <a:rPr lang="en-US" smtClean="0"/>
              <a:t>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6BD1B7-2B9F-4BD2-9D2F-838F90C670DF}" type="slidenum">
              <a:rPr lang="en-US" smtClean="0"/>
              <a:t>‹#›</a:t>
            </a:fld>
            <a:endParaRPr lang="en-US"/>
          </a:p>
        </p:txBody>
      </p:sp>
    </p:spTree>
    <p:extLst>
      <p:ext uri="{BB962C8B-B14F-4D97-AF65-F5344CB8AC3E}">
        <p14:creationId xmlns:p14="http://schemas.microsoft.com/office/powerpoint/2010/main" val="1152098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3892E7-F10A-4998-B6F5-BDCBEAC432C8}" type="datetimeFigureOut">
              <a:rPr lang="en-US" smtClean="0"/>
              <a:t>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6BD1B7-2B9F-4BD2-9D2F-838F90C670DF}" type="slidenum">
              <a:rPr lang="en-US" smtClean="0"/>
              <a:t>‹#›</a:t>
            </a:fld>
            <a:endParaRPr lang="en-US"/>
          </a:p>
        </p:txBody>
      </p:sp>
    </p:spTree>
    <p:extLst>
      <p:ext uri="{BB962C8B-B14F-4D97-AF65-F5344CB8AC3E}">
        <p14:creationId xmlns:p14="http://schemas.microsoft.com/office/powerpoint/2010/main" val="4211658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3892E7-F10A-4998-B6F5-BDCBEAC432C8}" type="datetimeFigureOut">
              <a:rPr lang="en-US" smtClean="0"/>
              <a:t>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6BD1B7-2B9F-4BD2-9D2F-838F90C670DF}" type="slidenum">
              <a:rPr lang="en-US" smtClean="0"/>
              <a:t>‹#›</a:t>
            </a:fld>
            <a:endParaRPr lang="en-US"/>
          </a:p>
        </p:txBody>
      </p:sp>
    </p:spTree>
    <p:extLst>
      <p:ext uri="{BB962C8B-B14F-4D97-AF65-F5344CB8AC3E}">
        <p14:creationId xmlns:p14="http://schemas.microsoft.com/office/powerpoint/2010/main" val="2749978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3892E7-F10A-4998-B6F5-BDCBEAC432C8}" type="datetimeFigureOut">
              <a:rPr lang="en-US" smtClean="0"/>
              <a:t>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6BD1B7-2B9F-4BD2-9D2F-838F90C670DF}" type="slidenum">
              <a:rPr lang="en-US" smtClean="0"/>
              <a:t>‹#›</a:t>
            </a:fld>
            <a:endParaRPr lang="en-US"/>
          </a:p>
        </p:txBody>
      </p:sp>
    </p:spTree>
    <p:extLst>
      <p:ext uri="{BB962C8B-B14F-4D97-AF65-F5344CB8AC3E}">
        <p14:creationId xmlns:p14="http://schemas.microsoft.com/office/powerpoint/2010/main" val="3522896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93892E7-F10A-4998-B6F5-BDCBEAC432C8}" type="datetimeFigureOut">
              <a:rPr lang="en-US" smtClean="0"/>
              <a:t>2/15/2020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6BD1B7-2B9F-4BD2-9D2F-838F90C670DF}" type="slidenum">
              <a:rPr lang="en-US" smtClean="0"/>
              <a:t>‹#›</a:t>
            </a:fld>
            <a:endParaRPr lang="en-US"/>
          </a:p>
        </p:txBody>
      </p:sp>
    </p:spTree>
    <p:extLst>
      <p:ext uri="{BB962C8B-B14F-4D97-AF65-F5344CB8AC3E}">
        <p14:creationId xmlns:p14="http://schemas.microsoft.com/office/powerpoint/2010/main" val="1584752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93892E7-F10A-4998-B6F5-BDCBEAC432C8}" type="datetimeFigureOut">
              <a:rPr lang="en-US" smtClean="0"/>
              <a:t>2/15/2020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6BD1B7-2B9F-4BD2-9D2F-838F90C670DF}" type="slidenum">
              <a:rPr lang="en-US" smtClean="0"/>
              <a:t>‹#›</a:t>
            </a:fld>
            <a:endParaRPr lang="en-US"/>
          </a:p>
        </p:txBody>
      </p:sp>
    </p:spTree>
    <p:extLst>
      <p:ext uri="{BB962C8B-B14F-4D97-AF65-F5344CB8AC3E}">
        <p14:creationId xmlns:p14="http://schemas.microsoft.com/office/powerpoint/2010/main" val="2576474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93892E7-F10A-4998-B6F5-BDCBEAC432C8}" type="datetimeFigureOut">
              <a:rPr lang="en-US" smtClean="0"/>
              <a:t>2/15/2020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6BD1B7-2B9F-4BD2-9D2F-838F90C670DF}" type="slidenum">
              <a:rPr lang="en-US" smtClean="0"/>
              <a:t>‹#›</a:t>
            </a:fld>
            <a:endParaRPr lang="en-US"/>
          </a:p>
        </p:txBody>
      </p:sp>
    </p:spTree>
    <p:extLst>
      <p:ext uri="{BB962C8B-B14F-4D97-AF65-F5344CB8AC3E}">
        <p14:creationId xmlns:p14="http://schemas.microsoft.com/office/powerpoint/2010/main" val="1572413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3892E7-F10A-4998-B6F5-BDCBEAC432C8}" type="datetimeFigureOut">
              <a:rPr lang="en-US" smtClean="0"/>
              <a:t>2/15/2020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6BD1B7-2B9F-4BD2-9D2F-838F90C670DF}" type="slidenum">
              <a:rPr lang="en-US" smtClean="0"/>
              <a:t>‹#›</a:t>
            </a:fld>
            <a:endParaRPr lang="en-US"/>
          </a:p>
        </p:txBody>
      </p:sp>
    </p:spTree>
    <p:extLst>
      <p:ext uri="{BB962C8B-B14F-4D97-AF65-F5344CB8AC3E}">
        <p14:creationId xmlns:p14="http://schemas.microsoft.com/office/powerpoint/2010/main" val="1038782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3892E7-F10A-4998-B6F5-BDCBEAC432C8}" type="datetimeFigureOut">
              <a:rPr lang="en-US" smtClean="0"/>
              <a:t>2/15/2020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6BD1B7-2B9F-4BD2-9D2F-838F90C670DF}" type="slidenum">
              <a:rPr lang="en-US" smtClean="0"/>
              <a:t>‹#›</a:t>
            </a:fld>
            <a:endParaRPr lang="en-US"/>
          </a:p>
        </p:txBody>
      </p:sp>
    </p:spTree>
    <p:extLst>
      <p:ext uri="{BB962C8B-B14F-4D97-AF65-F5344CB8AC3E}">
        <p14:creationId xmlns:p14="http://schemas.microsoft.com/office/powerpoint/2010/main" val="3812738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3892E7-F10A-4998-B6F5-BDCBEAC432C8}" type="datetimeFigureOut">
              <a:rPr lang="en-US" smtClean="0"/>
              <a:t>2/15/2020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6BD1B7-2B9F-4BD2-9D2F-838F90C670DF}" type="slidenum">
              <a:rPr lang="en-US" smtClean="0"/>
              <a:t>‹#›</a:t>
            </a:fld>
            <a:endParaRPr lang="en-US"/>
          </a:p>
        </p:txBody>
      </p:sp>
    </p:spTree>
    <p:extLst>
      <p:ext uri="{BB962C8B-B14F-4D97-AF65-F5344CB8AC3E}">
        <p14:creationId xmlns:p14="http://schemas.microsoft.com/office/powerpoint/2010/main" val="1571016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3892E7-F10A-4998-B6F5-BDCBEAC432C8}" type="datetimeFigureOut">
              <a:rPr lang="en-US" smtClean="0"/>
              <a:t>2/15/2020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6BD1B7-2B9F-4BD2-9D2F-838F90C670DF}" type="slidenum">
              <a:rPr lang="en-US" smtClean="0"/>
              <a:t>‹#›</a:t>
            </a:fld>
            <a:endParaRPr lang="en-US"/>
          </a:p>
        </p:txBody>
      </p:sp>
    </p:spTree>
    <p:extLst>
      <p:ext uri="{BB962C8B-B14F-4D97-AF65-F5344CB8AC3E}">
        <p14:creationId xmlns:p14="http://schemas.microsoft.com/office/powerpoint/2010/main" val="40094126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s://www.jillsavage.org/gods-truth/"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hyperlink" Target="https://www.jillsavage.org/gods-truth/"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8000" b="1" u="sng" dirty="0" smtClean="0">
                <a:solidFill>
                  <a:srgbClr val="00B050"/>
                </a:solidFill>
              </a:rPr>
              <a:t>Hear, O Lord, When</a:t>
            </a:r>
            <a:br>
              <a:rPr lang="en-US" sz="8000" b="1" u="sng" dirty="0" smtClean="0">
                <a:solidFill>
                  <a:srgbClr val="00B050"/>
                </a:solidFill>
              </a:rPr>
            </a:br>
            <a:r>
              <a:rPr lang="en-US" sz="8000" b="1" u="sng" dirty="0" smtClean="0">
                <a:solidFill>
                  <a:srgbClr val="00B050"/>
                </a:solidFill>
              </a:rPr>
              <a:t>I cry with my voice..</a:t>
            </a:r>
            <a:endParaRPr lang="en-US" sz="8000" b="1" u="sng" dirty="0">
              <a:solidFill>
                <a:srgbClr val="00B050"/>
              </a:solidFill>
            </a:endParaRPr>
          </a:p>
        </p:txBody>
      </p:sp>
      <p:sp>
        <p:nvSpPr>
          <p:cNvPr id="3" name="Subtitle 2"/>
          <p:cNvSpPr>
            <a:spLocks noGrp="1"/>
          </p:cNvSpPr>
          <p:nvPr>
            <p:ph type="subTitle" idx="1"/>
          </p:nvPr>
        </p:nvSpPr>
        <p:spPr/>
        <p:txBody>
          <a:bodyPr/>
          <a:lstStyle/>
          <a:p>
            <a:r>
              <a:rPr lang="en-US" dirty="0" smtClean="0"/>
              <a:t>Psalm 27:7-12</a:t>
            </a:r>
            <a:endParaRPr lang="en-US" dirty="0"/>
          </a:p>
        </p:txBody>
      </p:sp>
    </p:spTree>
    <p:extLst>
      <p:ext uri="{BB962C8B-B14F-4D97-AF65-F5344CB8AC3E}">
        <p14:creationId xmlns:p14="http://schemas.microsoft.com/office/powerpoint/2010/main" val="2643315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64482"/>
          </a:xfrm>
        </p:spPr>
        <p:txBody>
          <a:bodyPr/>
          <a:lstStyle/>
          <a:p>
            <a:endParaRPr lang="en-US" b="1" u="sng" dirty="0" smtClean="0"/>
          </a:p>
          <a:p>
            <a:r>
              <a:rPr lang="en-US" sz="3600" b="1" u="sng" dirty="0" smtClean="0"/>
              <a:t>Elijah’s challenge to the priests of Baal and his request of God:</a:t>
            </a:r>
            <a:endParaRPr lang="en-US" sz="3600" b="1" u="sng" dirty="0"/>
          </a:p>
          <a:p>
            <a:r>
              <a:rPr lang="en-US" sz="3600" dirty="0" smtClean="0"/>
              <a:t>I Kings 18:37  “</a:t>
            </a:r>
            <a:r>
              <a:rPr lang="en-US" sz="3600" b="1" u="sng" dirty="0" smtClean="0">
                <a:solidFill>
                  <a:srgbClr val="FF0000"/>
                </a:solidFill>
              </a:rPr>
              <a:t>Hear me, O Lord, hear me, </a:t>
            </a:r>
            <a:r>
              <a:rPr lang="en-US" sz="3600" dirty="0" smtClean="0"/>
              <a:t>that this people </a:t>
            </a:r>
          </a:p>
          <a:p>
            <a:r>
              <a:rPr lang="en-US" sz="3600" dirty="0" smtClean="0"/>
              <a:t>May know that thou art the Lord God, and that thou hast</a:t>
            </a:r>
          </a:p>
          <a:p>
            <a:r>
              <a:rPr lang="en-US" sz="3600" dirty="0" smtClean="0"/>
              <a:t>Turned their heart back again.  38 Then the fire of the Lord</a:t>
            </a:r>
          </a:p>
          <a:p>
            <a:r>
              <a:rPr lang="en-US" sz="3600" dirty="0" smtClean="0"/>
              <a:t>Fell, and consumed the burnt sacrifice, and the wood,</a:t>
            </a:r>
          </a:p>
          <a:p>
            <a:r>
              <a:rPr lang="en-US" sz="3600" dirty="0"/>
              <a:t>a</a:t>
            </a:r>
            <a:r>
              <a:rPr lang="en-US" sz="3600" dirty="0" smtClean="0"/>
              <a:t>nd the stones, and the dust, and licked up the water that</a:t>
            </a:r>
          </a:p>
          <a:p>
            <a:r>
              <a:rPr lang="en-US" sz="3600" dirty="0"/>
              <a:t>w</a:t>
            </a:r>
            <a:r>
              <a:rPr lang="en-US" sz="3600" dirty="0" smtClean="0"/>
              <a:t>as in the trench.  </a:t>
            </a:r>
          </a:p>
          <a:p>
            <a:r>
              <a:rPr lang="en-US" sz="3600" dirty="0" smtClean="0"/>
              <a:t>39  And when all the people saw it, they fell on their faces:  and</a:t>
            </a:r>
          </a:p>
          <a:p>
            <a:r>
              <a:rPr lang="en-US" sz="3600" dirty="0" smtClean="0"/>
              <a:t>They said, The Lord, </a:t>
            </a:r>
            <a:r>
              <a:rPr lang="en-US" sz="3600" b="1" u="sng" dirty="0" smtClean="0"/>
              <a:t>he is the God</a:t>
            </a:r>
            <a:r>
              <a:rPr lang="en-US" sz="3600" dirty="0" smtClean="0"/>
              <a:t>; the Lord, </a:t>
            </a:r>
            <a:r>
              <a:rPr lang="en-US" sz="3600" b="1" u="sng" dirty="0" smtClean="0"/>
              <a:t>he is the God</a:t>
            </a:r>
            <a:r>
              <a:rPr lang="en-US" sz="3600" dirty="0" smtClean="0"/>
              <a:t>.”</a:t>
            </a:r>
          </a:p>
          <a:p>
            <a:pPr marL="0" indent="0">
              <a:buNone/>
            </a:pPr>
            <a:endParaRPr lang="en-US" dirty="0"/>
          </a:p>
        </p:txBody>
      </p:sp>
    </p:spTree>
    <p:extLst>
      <p:ext uri="{BB962C8B-B14F-4D97-AF65-F5344CB8AC3E}">
        <p14:creationId xmlns:p14="http://schemas.microsoft.com/office/powerpoint/2010/main" val="16103709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095018" cy="6774873"/>
          </a:xfrm>
        </p:spPr>
        <p:txBody>
          <a:bodyPr>
            <a:noAutofit/>
          </a:bodyPr>
          <a:lstStyle/>
          <a:p>
            <a:r>
              <a:rPr lang="en-US" sz="3600" b="1" u="sng" dirty="0" smtClean="0"/>
              <a:t>Hannah’s prayer…</a:t>
            </a:r>
          </a:p>
          <a:p>
            <a:r>
              <a:rPr lang="en-US" sz="3600" dirty="0" smtClean="0"/>
              <a:t>I Samuel 1:9  And she (Hannah) rose up after they</a:t>
            </a:r>
          </a:p>
          <a:p>
            <a:r>
              <a:rPr lang="en-US" sz="3600" dirty="0" smtClean="0"/>
              <a:t>Had eaten in Shiloh, and after they had drunk.  Now</a:t>
            </a:r>
          </a:p>
          <a:p>
            <a:r>
              <a:rPr lang="en-US" sz="3600" dirty="0" smtClean="0"/>
              <a:t>Eli the priest sat upon a seat by a post of the temple </a:t>
            </a:r>
          </a:p>
          <a:p>
            <a:r>
              <a:rPr lang="en-US" sz="3600" dirty="0" smtClean="0"/>
              <a:t>Of the Lord.  And she was in bitterness of soul, and</a:t>
            </a:r>
          </a:p>
          <a:p>
            <a:r>
              <a:rPr lang="en-US" sz="3600" b="1" u="sng" dirty="0" smtClean="0">
                <a:solidFill>
                  <a:srgbClr val="FF0000"/>
                </a:solidFill>
              </a:rPr>
              <a:t>Prayed unto the Lord</a:t>
            </a:r>
            <a:r>
              <a:rPr lang="en-US" sz="3600" dirty="0" smtClean="0"/>
              <a:t>, and wept sore….She asked for</a:t>
            </a:r>
          </a:p>
          <a:p>
            <a:r>
              <a:rPr lang="en-US" sz="3600" dirty="0" smtClean="0"/>
              <a:t>A son…Eli marked her mouth..  Now Hannah, she </a:t>
            </a:r>
            <a:r>
              <a:rPr lang="en-US" sz="3600" dirty="0" err="1" smtClean="0"/>
              <a:t>spake</a:t>
            </a:r>
            <a:endParaRPr lang="en-US" sz="3600" dirty="0" smtClean="0"/>
          </a:p>
          <a:p>
            <a:r>
              <a:rPr lang="en-US" sz="3600" dirty="0" smtClean="0"/>
              <a:t>In her heart; </a:t>
            </a:r>
            <a:r>
              <a:rPr lang="en-US" sz="3600" b="1" u="sng" dirty="0" smtClean="0"/>
              <a:t>only her lips moved</a:t>
            </a:r>
            <a:r>
              <a:rPr lang="en-US" sz="3600" dirty="0" smtClean="0"/>
              <a:t>, but her voice was not</a:t>
            </a:r>
          </a:p>
          <a:p>
            <a:r>
              <a:rPr lang="en-US" sz="3600" dirty="0" smtClean="0"/>
              <a:t>Heard…No, my lord, I am a woman of a sorrowful spirit..</a:t>
            </a:r>
          </a:p>
          <a:p>
            <a:r>
              <a:rPr lang="en-US" sz="3600" dirty="0" smtClean="0"/>
              <a:t>Out of the abundance of my complaint and grief have </a:t>
            </a:r>
          </a:p>
          <a:p>
            <a:r>
              <a:rPr lang="en-US" sz="3600" dirty="0" smtClean="0"/>
              <a:t>I spoken hitherto. </a:t>
            </a:r>
            <a:r>
              <a:rPr lang="en-US" sz="3600" b="1" u="sng" dirty="0" smtClean="0"/>
              <a:t>..v19  And the Lord remembered her! </a:t>
            </a:r>
            <a:endParaRPr lang="en-US" sz="3600" b="1" u="sng" dirty="0"/>
          </a:p>
        </p:txBody>
      </p:sp>
    </p:spTree>
    <p:extLst>
      <p:ext uri="{BB962C8B-B14F-4D97-AF65-F5344CB8AC3E}">
        <p14:creationId xmlns:p14="http://schemas.microsoft.com/office/powerpoint/2010/main" val="8423817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3344" y="620278"/>
            <a:ext cx="11748655" cy="5822085"/>
          </a:xfrm>
        </p:spPr>
        <p:txBody>
          <a:bodyPr>
            <a:normAutofit/>
          </a:bodyPr>
          <a:lstStyle/>
          <a:p>
            <a:endParaRPr lang="en-US" sz="3600" b="1" dirty="0" smtClean="0"/>
          </a:p>
          <a:p>
            <a:r>
              <a:rPr lang="en-US" sz="3600" b="1" u="sng" dirty="0" smtClean="0"/>
              <a:t>The Early Disciples</a:t>
            </a:r>
          </a:p>
          <a:p>
            <a:r>
              <a:rPr lang="en-US" sz="3600" dirty="0" smtClean="0"/>
              <a:t>Acts 2:42  And they continued </a:t>
            </a:r>
            <a:r>
              <a:rPr lang="en-US" sz="3600" dirty="0" err="1" smtClean="0"/>
              <a:t>stedfastly</a:t>
            </a:r>
            <a:r>
              <a:rPr lang="en-US" sz="3600" dirty="0" smtClean="0"/>
              <a:t> in the</a:t>
            </a:r>
          </a:p>
          <a:p>
            <a:r>
              <a:rPr lang="en-US" sz="3600" dirty="0" smtClean="0"/>
              <a:t>Apostles doctrine and </a:t>
            </a:r>
            <a:r>
              <a:rPr lang="en-US" sz="3600" dirty="0" err="1" smtClean="0"/>
              <a:t>fellowship,and</a:t>
            </a:r>
            <a:r>
              <a:rPr lang="en-US" sz="3600" dirty="0" smtClean="0"/>
              <a:t> in </a:t>
            </a:r>
          </a:p>
          <a:p>
            <a:r>
              <a:rPr lang="en-US" sz="3600" dirty="0" smtClean="0"/>
              <a:t>Breaking of bread, </a:t>
            </a:r>
            <a:r>
              <a:rPr lang="en-US" sz="3600" b="1" dirty="0" smtClean="0">
                <a:solidFill>
                  <a:srgbClr val="FF0000"/>
                </a:solidFill>
              </a:rPr>
              <a:t>and in prayers </a:t>
            </a:r>
            <a:endParaRPr lang="en-US" sz="3600" b="1" dirty="0">
              <a:solidFill>
                <a:srgbClr val="FF0000"/>
              </a:solidFill>
            </a:endParaRPr>
          </a:p>
        </p:txBody>
      </p:sp>
    </p:spTree>
    <p:extLst>
      <p:ext uri="{BB962C8B-B14F-4D97-AF65-F5344CB8AC3E}">
        <p14:creationId xmlns:p14="http://schemas.microsoft.com/office/powerpoint/2010/main" val="3580392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heel(1)">
                                      <p:cBhvr>
                                        <p:cTn id="10" dur="2000"/>
                                        <p:tgtEl>
                                          <p:spTgt spid="3">
                                            <p:txEl>
                                              <p:pRg st="2" end="2"/>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heel(1)">
                                      <p:cBhvr>
                                        <p:cTn id="13" dur="2000"/>
                                        <p:tgtEl>
                                          <p:spTgt spid="3">
                                            <p:txEl>
                                              <p:pRg st="3" end="3"/>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heel(1)">
                                      <p:cBhvr>
                                        <p:cTn id="16"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691" y="-1"/>
            <a:ext cx="12192000" cy="6754091"/>
          </a:xfrm>
        </p:spPr>
        <p:txBody>
          <a:bodyPr/>
          <a:lstStyle/>
          <a:p>
            <a:endParaRPr lang="en-US" dirty="0" smtClean="0"/>
          </a:p>
          <a:p>
            <a:endParaRPr lang="en-US" sz="3600" dirty="0" smtClean="0"/>
          </a:p>
          <a:p>
            <a:r>
              <a:rPr lang="en-US" sz="3600" b="1" u="sng" dirty="0" smtClean="0"/>
              <a:t>Paul and Silas in the jail at Philippi.</a:t>
            </a:r>
          </a:p>
          <a:p>
            <a:endParaRPr lang="en-US" sz="3600" dirty="0" smtClean="0"/>
          </a:p>
          <a:p>
            <a:r>
              <a:rPr lang="en-US" sz="3600" b="1" u="sng" dirty="0" smtClean="0"/>
              <a:t>Acts 16:25 </a:t>
            </a:r>
            <a:r>
              <a:rPr lang="en-US" sz="3600" dirty="0" smtClean="0"/>
              <a:t> And at midnight Paul and Silas </a:t>
            </a:r>
            <a:r>
              <a:rPr lang="en-US" sz="3600" b="1" u="sng" dirty="0" smtClean="0">
                <a:solidFill>
                  <a:srgbClr val="FF0000"/>
                </a:solidFill>
              </a:rPr>
              <a:t>prayed</a:t>
            </a:r>
            <a:r>
              <a:rPr lang="en-US" sz="3600" dirty="0" smtClean="0"/>
              <a:t>,</a:t>
            </a:r>
          </a:p>
          <a:p>
            <a:r>
              <a:rPr lang="en-US" sz="3600" dirty="0" smtClean="0"/>
              <a:t>And sang praises unto God: and the prisoners </a:t>
            </a:r>
          </a:p>
          <a:p>
            <a:r>
              <a:rPr lang="en-US" sz="3600" dirty="0" smtClean="0"/>
              <a:t>Heard them.  </a:t>
            </a:r>
          </a:p>
        </p:txBody>
      </p:sp>
    </p:spTree>
    <p:extLst>
      <p:ext uri="{BB962C8B-B14F-4D97-AF65-F5344CB8AC3E}">
        <p14:creationId xmlns:p14="http://schemas.microsoft.com/office/powerpoint/2010/main" val="16996743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7482" y="426027"/>
            <a:ext cx="10515600" cy="6265718"/>
          </a:xfrm>
        </p:spPr>
        <p:txBody>
          <a:bodyPr>
            <a:normAutofit/>
          </a:bodyPr>
          <a:lstStyle/>
          <a:p>
            <a:r>
              <a:rPr lang="en-US" sz="4000" dirty="0" smtClean="0"/>
              <a:t>Psalm 27:4    One thing have I desired of the Lord, that will I seek after,</a:t>
            </a:r>
          </a:p>
          <a:p>
            <a:r>
              <a:rPr lang="en-US" sz="4000" dirty="0" smtClean="0"/>
              <a:t>That I may dwell in the house of the Lord all the days of </a:t>
            </a:r>
          </a:p>
          <a:p>
            <a:r>
              <a:rPr lang="en-US" sz="4000" dirty="0" smtClean="0"/>
              <a:t>My life, to behold the beauty of the Lord and to inquire in</a:t>
            </a:r>
          </a:p>
          <a:p>
            <a:r>
              <a:rPr lang="en-US" sz="4000" dirty="0" smtClean="0"/>
              <a:t>His temple.”</a:t>
            </a:r>
            <a:endParaRPr lang="en-US" sz="4000" dirty="0"/>
          </a:p>
        </p:txBody>
      </p:sp>
    </p:spTree>
    <p:extLst>
      <p:ext uri="{BB962C8B-B14F-4D97-AF65-F5344CB8AC3E}">
        <p14:creationId xmlns:p14="http://schemas.microsoft.com/office/powerpoint/2010/main" val="36193152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226" y="194252"/>
            <a:ext cx="11921837" cy="6549448"/>
          </a:xfrm>
        </p:spPr>
        <p:txBody>
          <a:bodyPr>
            <a:normAutofit/>
          </a:bodyPr>
          <a:lstStyle/>
          <a:p>
            <a:endParaRPr lang="en-US" sz="5400" b="1" u="sng" dirty="0" smtClean="0"/>
          </a:p>
          <a:p>
            <a:r>
              <a:rPr lang="en-US" sz="5400" b="1" u="sng" dirty="0" smtClean="0"/>
              <a:t>I want God to hear </a:t>
            </a:r>
            <a:r>
              <a:rPr lang="en-US" sz="6000" b="1" u="sng" dirty="0" smtClean="0">
                <a:solidFill>
                  <a:srgbClr val="00B0F0"/>
                </a:solidFill>
              </a:rPr>
              <a:t>my</a:t>
            </a:r>
            <a:r>
              <a:rPr lang="en-US" sz="6000" b="1" u="sng" dirty="0" smtClean="0"/>
              <a:t> voice</a:t>
            </a:r>
          </a:p>
          <a:p>
            <a:endParaRPr lang="en-US" sz="5400" b="1" u="sng" dirty="0"/>
          </a:p>
          <a:p>
            <a:r>
              <a:rPr lang="en-US" sz="5400" b="1" u="sng" dirty="0" smtClean="0">
                <a:solidFill>
                  <a:srgbClr val="00B050"/>
                </a:solidFill>
              </a:rPr>
              <a:t>#1    ACCEPTANCE</a:t>
            </a:r>
            <a:endParaRPr lang="en-US" sz="5400" b="1" u="sng" dirty="0">
              <a:solidFill>
                <a:srgbClr val="00B050"/>
              </a:solidFill>
            </a:endParaRPr>
          </a:p>
        </p:txBody>
      </p:sp>
    </p:spTree>
    <p:extLst>
      <p:ext uri="{BB962C8B-B14F-4D97-AF65-F5344CB8AC3E}">
        <p14:creationId xmlns:p14="http://schemas.microsoft.com/office/powerpoint/2010/main" val="32340102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4400" b="1" dirty="0" smtClean="0"/>
              <a:t>  Verse 7    “Hear, O Lord, when I cry with </a:t>
            </a:r>
            <a:r>
              <a:rPr lang="en-US" sz="4400" b="1" dirty="0" smtClean="0">
                <a:solidFill>
                  <a:srgbClr val="00B0F0"/>
                </a:solidFill>
              </a:rPr>
              <a:t>my Voice</a:t>
            </a:r>
            <a:r>
              <a:rPr lang="en-US" sz="4400" b="1" dirty="0" smtClean="0"/>
              <a:t>:  have mercy also upon me, and answer me.”</a:t>
            </a:r>
            <a:endParaRPr lang="en-US" sz="4400" b="1" dirty="0"/>
          </a:p>
        </p:txBody>
      </p:sp>
    </p:spTree>
    <p:extLst>
      <p:ext uri="{BB962C8B-B14F-4D97-AF65-F5344CB8AC3E}">
        <p14:creationId xmlns:p14="http://schemas.microsoft.com/office/powerpoint/2010/main" val="33271439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263" y="0"/>
            <a:ext cx="10515600" cy="1496291"/>
          </a:xfrm>
        </p:spPr>
        <p:txBody>
          <a:bodyPr>
            <a:normAutofit/>
          </a:bodyPr>
          <a:lstStyle/>
          <a:p>
            <a:r>
              <a:rPr lang="en-US" sz="4900" b="1" u="sng" dirty="0" smtClean="0"/>
              <a:t> We want to be  acceptable to God.</a:t>
            </a:r>
            <a:r>
              <a:rPr lang="en-US" sz="4800" b="1" dirty="0" smtClean="0"/>
              <a:t>.</a:t>
            </a:r>
            <a:endParaRPr lang="en-US" sz="4800" b="1" dirty="0"/>
          </a:p>
        </p:txBody>
      </p:sp>
      <p:sp>
        <p:nvSpPr>
          <p:cNvPr id="3" name="Content Placeholder 2"/>
          <p:cNvSpPr>
            <a:spLocks noGrp="1"/>
          </p:cNvSpPr>
          <p:nvPr>
            <p:ph idx="1"/>
          </p:nvPr>
        </p:nvSpPr>
        <p:spPr>
          <a:xfrm>
            <a:off x="166255" y="1825624"/>
            <a:ext cx="11907981" cy="4918075"/>
          </a:xfrm>
        </p:spPr>
        <p:txBody>
          <a:bodyPr>
            <a:normAutofit fontScale="92500"/>
          </a:bodyPr>
          <a:lstStyle/>
          <a:p>
            <a:r>
              <a:rPr lang="en-US" sz="5200" dirty="0" smtClean="0"/>
              <a:t>.</a:t>
            </a:r>
            <a:r>
              <a:rPr lang="en-US" sz="4200" u="sng" dirty="0"/>
              <a:t> Need Acceptance.   All of us want to be accepted</a:t>
            </a:r>
            <a:r>
              <a:rPr lang="en-US" sz="4200" dirty="0"/>
              <a:t>.</a:t>
            </a:r>
          </a:p>
          <a:p>
            <a:r>
              <a:rPr lang="en-US" sz="5200" dirty="0"/>
              <a:t>    </a:t>
            </a:r>
            <a:r>
              <a:rPr lang="en-US" sz="3900" dirty="0"/>
              <a:t>We experience a lot of rejection in this world.</a:t>
            </a:r>
          </a:p>
          <a:p>
            <a:r>
              <a:rPr lang="en-US" sz="3900" dirty="0"/>
              <a:t>    We can be rejected by our parents and by our children.</a:t>
            </a:r>
          </a:p>
          <a:p>
            <a:r>
              <a:rPr lang="en-US" sz="3900" dirty="0"/>
              <a:t>    We can be rejected by our spouse, our friends, our</a:t>
            </a:r>
          </a:p>
          <a:p>
            <a:r>
              <a:rPr lang="en-US" sz="3900" dirty="0"/>
              <a:t>    employers, our co-workers, and even people we meet as </a:t>
            </a:r>
            <a:r>
              <a:rPr lang="en-US" sz="3900" dirty="0" smtClean="0"/>
              <a:t>we perform </a:t>
            </a:r>
            <a:r>
              <a:rPr lang="en-US" sz="3900" dirty="0"/>
              <a:t>our chores in the world.  </a:t>
            </a:r>
          </a:p>
          <a:p>
            <a:endParaRPr lang="en-US" dirty="0" smtClean="0"/>
          </a:p>
          <a:p>
            <a:r>
              <a:rPr lang="en-US" dirty="0"/>
              <a:t> </a:t>
            </a:r>
            <a:r>
              <a:rPr lang="en-US" dirty="0" smtClean="0"/>
              <a:t> </a:t>
            </a:r>
            <a:endParaRPr lang="en-US" dirty="0"/>
          </a:p>
        </p:txBody>
      </p:sp>
    </p:spTree>
    <p:extLst>
      <p:ext uri="{BB962C8B-B14F-4D97-AF65-F5344CB8AC3E}">
        <p14:creationId xmlns:p14="http://schemas.microsoft.com/office/powerpoint/2010/main" val="10672700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127" y="0"/>
            <a:ext cx="12108873" cy="6858000"/>
          </a:xfrm>
        </p:spPr>
        <p:txBody>
          <a:bodyPr>
            <a:normAutofit/>
          </a:bodyPr>
          <a:lstStyle/>
          <a:p>
            <a:r>
              <a:rPr lang="en-US" sz="4000" dirty="0" smtClean="0"/>
              <a:t>David </a:t>
            </a:r>
            <a:r>
              <a:rPr lang="en-US" sz="4000" dirty="0"/>
              <a:t>said: </a:t>
            </a:r>
            <a:endParaRPr lang="en-US" sz="4000" dirty="0" smtClean="0"/>
          </a:p>
          <a:p>
            <a:r>
              <a:rPr lang="en-US" sz="4000" dirty="0" smtClean="0"/>
              <a:t> </a:t>
            </a:r>
            <a:r>
              <a:rPr lang="en-US" sz="4000" dirty="0"/>
              <a:t>“Even if my father and mother abandon me</a:t>
            </a:r>
            <a:r>
              <a:rPr lang="en-US" sz="4000" dirty="0" smtClean="0"/>
              <a:t>, </a:t>
            </a:r>
            <a:r>
              <a:rPr lang="en-US" sz="4000" dirty="0"/>
              <a:t>the Lord cares for </a:t>
            </a:r>
            <a:r>
              <a:rPr lang="en-US" sz="4000" dirty="0" smtClean="0"/>
              <a:t>me “.</a:t>
            </a:r>
          </a:p>
          <a:p>
            <a:r>
              <a:rPr lang="en-US" sz="4000" dirty="0" smtClean="0"/>
              <a:t> </a:t>
            </a:r>
            <a:r>
              <a:rPr lang="en-US" sz="4000" dirty="0"/>
              <a:t>Even if we are cast away by the whole world, God will </a:t>
            </a:r>
            <a:r>
              <a:rPr lang="en-US" sz="4000" dirty="0" smtClean="0"/>
              <a:t>not abandon us, </a:t>
            </a:r>
            <a:r>
              <a:rPr lang="en-US" sz="4000" b="1" u="sng" dirty="0" smtClean="0"/>
              <a:t>unless we abandon Him</a:t>
            </a:r>
            <a:r>
              <a:rPr lang="en-US" sz="4000" dirty="0" smtClean="0"/>
              <a:t>.    </a:t>
            </a:r>
            <a:r>
              <a:rPr lang="en-US" sz="4000" dirty="0"/>
              <a:t>He always cares for us.</a:t>
            </a:r>
          </a:p>
          <a:p>
            <a:r>
              <a:rPr lang="en-US" sz="4000" dirty="0" smtClean="0"/>
              <a:t>   David </a:t>
            </a:r>
            <a:r>
              <a:rPr lang="en-US" sz="4000" dirty="0"/>
              <a:t>recognizes God’s great love for him. Therefore, David cries </a:t>
            </a:r>
            <a:r>
              <a:rPr lang="en-US" sz="4000" dirty="0" smtClean="0"/>
              <a:t>out in </a:t>
            </a:r>
            <a:r>
              <a:rPr lang="en-US" sz="4000" dirty="0"/>
              <a:t>verse 9 that God has been his help and he will not be abandoned</a:t>
            </a:r>
            <a:r>
              <a:rPr lang="en-US" sz="3600" dirty="0"/>
              <a:t>.</a:t>
            </a:r>
          </a:p>
          <a:p>
            <a:endParaRPr lang="en-US" dirty="0"/>
          </a:p>
        </p:txBody>
      </p:sp>
    </p:spTree>
    <p:extLst>
      <p:ext uri="{BB962C8B-B14F-4D97-AF65-F5344CB8AC3E}">
        <p14:creationId xmlns:p14="http://schemas.microsoft.com/office/powerpoint/2010/main" val="19896899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endParaRPr lang="en-US" sz="3600" b="1" u="sng" dirty="0" smtClean="0">
              <a:solidFill>
                <a:srgbClr val="FF0000"/>
              </a:solidFill>
            </a:endParaRPr>
          </a:p>
          <a:p>
            <a:r>
              <a:rPr lang="en-US" sz="3600" b="1" u="sng" dirty="0" smtClean="0">
                <a:solidFill>
                  <a:srgbClr val="FF0000"/>
                </a:solidFill>
              </a:rPr>
              <a:t>John 9:31  </a:t>
            </a:r>
            <a:r>
              <a:rPr lang="en-US" sz="3600" dirty="0" smtClean="0"/>
              <a:t>Now We know that  God </a:t>
            </a:r>
            <a:r>
              <a:rPr lang="en-US" sz="3600" dirty="0" err="1" smtClean="0"/>
              <a:t>heareth</a:t>
            </a:r>
            <a:r>
              <a:rPr lang="en-US" sz="3600" dirty="0" smtClean="0"/>
              <a:t> not sinners</a:t>
            </a:r>
          </a:p>
          <a:p>
            <a:r>
              <a:rPr lang="en-US" sz="3600" dirty="0" smtClean="0"/>
              <a:t>: but if any man be a worshipper of God, and doeth his</a:t>
            </a:r>
          </a:p>
          <a:p>
            <a:r>
              <a:rPr lang="en-US" sz="3600" dirty="0" smtClean="0"/>
              <a:t>Will, </a:t>
            </a:r>
            <a:r>
              <a:rPr lang="en-US" sz="3600" b="1" u="sng" dirty="0" smtClean="0"/>
              <a:t>him he </a:t>
            </a:r>
            <a:r>
              <a:rPr lang="en-US" sz="3600" b="1" u="sng" dirty="0" err="1" smtClean="0"/>
              <a:t>heareth</a:t>
            </a:r>
            <a:r>
              <a:rPr lang="en-US" sz="3600" b="1" u="sng" dirty="0" smtClean="0"/>
              <a:t>”.</a:t>
            </a:r>
          </a:p>
          <a:p>
            <a:endParaRPr lang="en-US" sz="3600" dirty="0" smtClean="0"/>
          </a:p>
          <a:p>
            <a:r>
              <a:rPr lang="en-US" sz="3600" b="1" u="sng" dirty="0" smtClean="0">
                <a:solidFill>
                  <a:srgbClr val="FF0000"/>
                </a:solidFill>
              </a:rPr>
              <a:t>Prov. 28:9   </a:t>
            </a:r>
            <a:r>
              <a:rPr lang="en-US" sz="3600" dirty="0" smtClean="0"/>
              <a:t>“He that </a:t>
            </a:r>
            <a:r>
              <a:rPr lang="en-US" sz="3600" dirty="0" err="1" smtClean="0"/>
              <a:t>turneth</a:t>
            </a:r>
            <a:r>
              <a:rPr lang="en-US" sz="3600" dirty="0" smtClean="0"/>
              <a:t> away his ear from </a:t>
            </a:r>
          </a:p>
          <a:p>
            <a:r>
              <a:rPr lang="en-US" sz="3600" dirty="0" smtClean="0"/>
              <a:t>Hearing the law, </a:t>
            </a:r>
            <a:r>
              <a:rPr lang="en-US" sz="3600" b="1" u="sng" dirty="0" smtClean="0"/>
              <a:t>even his prayers shall be </a:t>
            </a:r>
          </a:p>
          <a:p>
            <a:r>
              <a:rPr lang="en-US" sz="3600" b="1" u="sng" dirty="0"/>
              <a:t>a</a:t>
            </a:r>
            <a:r>
              <a:rPr lang="en-US" sz="3600" b="1" u="sng" dirty="0" smtClean="0"/>
              <a:t>bomination.&gt;</a:t>
            </a:r>
          </a:p>
          <a:p>
            <a:endParaRPr lang="en-US" dirty="0"/>
          </a:p>
        </p:txBody>
      </p:sp>
    </p:spTree>
    <p:extLst>
      <p:ext uri="{BB962C8B-B14F-4D97-AF65-F5344CB8AC3E}">
        <p14:creationId xmlns:p14="http://schemas.microsoft.com/office/powerpoint/2010/main" val="346077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p:cTn id="2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5" end="5"/>
                                            </p:txEl>
                                          </p:spTgt>
                                        </p:tgtEl>
                                      </p:cBhvr>
                                    </p:animEffect>
                                  </p:childTnLst>
                                </p:cTn>
                              </p:par>
                              <p:par>
                                <p:cTn id="31" presetID="31" presetClass="entr" presetSubtype="0"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p:cTn id="3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6" end="6"/>
                                            </p:txEl>
                                          </p:spTgt>
                                        </p:tgtEl>
                                      </p:cBhvr>
                                    </p:animEffect>
                                  </p:childTnLst>
                                </p:cTn>
                              </p:par>
                              <p:par>
                                <p:cTn id="37" presetID="31" presetClass="entr" presetSubtype="0" fill="hold"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p:cTn id="39"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8800" b="1" dirty="0" smtClean="0"/>
              <a:t>O Lord,</a:t>
            </a:r>
          </a:p>
          <a:p>
            <a:r>
              <a:rPr lang="en-US" sz="8800" b="1" dirty="0"/>
              <a:t> </a:t>
            </a:r>
            <a:r>
              <a:rPr lang="en-US" sz="8800" b="1" dirty="0" smtClean="0"/>
              <a:t>    Hear Me…</a:t>
            </a:r>
          </a:p>
          <a:p>
            <a:r>
              <a:rPr lang="en-US" sz="8800" b="1" dirty="0"/>
              <a:t> </a:t>
            </a:r>
            <a:r>
              <a:rPr lang="en-US" sz="8800" b="1" dirty="0" smtClean="0"/>
              <a:t>            Psalm 27:7-8</a:t>
            </a:r>
            <a:endParaRPr lang="en-US" sz="8800" b="1" dirty="0"/>
          </a:p>
        </p:txBody>
      </p:sp>
    </p:spTree>
    <p:extLst>
      <p:ext uri="{BB962C8B-B14F-4D97-AF65-F5344CB8AC3E}">
        <p14:creationId xmlns:p14="http://schemas.microsoft.com/office/powerpoint/2010/main" val="2436562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7427" y="592282"/>
            <a:ext cx="11994573" cy="5584681"/>
          </a:xfrm>
        </p:spPr>
        <p:txBody>
          <a:bodyPr>
            <a:normAutofit/>
          </a:bodyPr>
          <a:lstStyle/>
          <a:p>
            <a:r>
              <a:rPr lang="en-US" sz="4000" dirty="0" smtClean="0"/>
              <a:t>God’s help is what matters most. </a:t>
            </a:r>
          </a:p>
          <a:p>
            <a:r>
              <a:rPr lang="en-US" sz="4000" dirty="0" smtClean="0"/>
              <a:t> </a:t>
            </a:r>
          </a:p>
          <a:p>
            <a:r>
              <a:rPr lang="en-US" sz="4000" dirty="0" smtClean="0"/>
              <a:t>God’s help is the most effective and most needed in our lives.</a:t>
            </a:r>
          </a:p>
          <a:p>
            <a:endParaRPr lang="en-US" sz="4000" dirty="0" smtClean="0"/>
          </a:p>
          <a:p>
            <a:r>
              <a:rPr lang="en-US" sz="4000" dirty="0" smtClean="0"/>
              <a:t>The world will offer us much rejection.</a:t>
            </a:r>
          </a:p>
          <a:p>
            <a:endParaRPr lang="en-US" sz="4000" dirty="0" smtClean="0"/>
          </a:p>
          <a:p>
            <a:r>
              <a:rPr lang="en-US" sz="4000" dirty="0" smtClean="0"/>
              <a:t>We must seek the Lord for true acceptance..</a:t>
            </a:r>
          </a:p>
        </p:txBody>
      </p:sp>
    </p:spTree>
    <p:extLst>
      <p:ext uri="{BB962C8B-B14F-4D97-AF65-F5344CB8AC3E}">
        <p14:creationId xmlns:p14="http://schemas.microsoft.com/office/powerpoint/2010/main" val="3778744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heel(1)">
                                      <p:cBhvr>
                                        <p:cTn id="23" dur="20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 calcmode="lin" valueType="num">
                                      <p:cBhvr>
                                        <p:cTn id="28"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85264"/>
          </a:xfrm>
        </p:spPr>
        <p:txBody>
          <a:bodyPr>
            <a:normAutofit/>
          </a:bodyPr>
          <a:lstStyle/>
          <a:p>
            <a:endParaRPr lang="en-US" sz="3600" b="1" u="sng" dirty="0" smtClean="0"/>
          </a:p>
          <a:p>
            <a:r>
              <a:rPr lang="en-US" sz="3600" b="1" u="sng" dirty="0" smtClean="0">
                <a:solidFill>
                  <a:srgbClr val="FF0000"/>
                </a:solidFill>
              </a:rPr>
              <a:t>Acts 10:34-35   </a:t>
            </a:r>
          </a:p>
          <a:p>
            <a:r>
              <a:rPr lang="en-US" sz="3600" b="1" u="sng" dirty="0"/>
              <a:t> </a:t>
            </a:r>
            <a:r>
              <a:rPr lang="en-US" sz="3600" b="1" u="sng" dirty="0" smtClean="0"/>
              <a:t>  </a:t>
            </a:r>
            <a:r>
              <a:rPr lang="en-US" sz="3600" dirty="0" smtClean="0"/>
              <a:t>“Then Peter opened his mouth, and said,</a:t>
            </a:r>
          </a:p>
          <a:p>
            <a:r>
              <a:rPr lang="en-US" sz="3600" dirty="0" smtClean="0"/>
              <a:t>Of a truth I perceive that God is no respecter of person:</a:t>
            </a:r>
          </a:p>
          <a:p>
            <a:r>
              <a:rPr lang="en-US" sz="3600" dirty="0" smtClean="0"/>
              <a:t>But in every nation he that </a:t>
            </a:r>
            <a:r>
              <a:rPr lang="en-US" sz="3600" b="1" u="sng" dirty="0" smtClean="0"/>
              <a:t>FEARETH Him  </a:t>
            </a:r>
            <a:r>
              <a:rPr lang="en-US" sz="3600" dirty="0" smtClean="0"/>
              <a:t>and </a:t>
            </a:r>
            <a:r>
              <a:rPr lang="en-US" sz="3600" b="1" u="sng" dirty="0" err="1" smtClean="0"/>
              <a:t>worketh</a:t>
            </a:r>
            <a:endParaRPr lang="en-US" sz="3600" b="1" u="sng" dirty="0" smtClean="0"/>
          </a:p>
          <a:p>
            <a:r>
              <a:rPr lang="en-US" sz="3600" b="1" u="sng" dirty="0" smtClean="0"/>
              <a:t>Righteousness</a:t>
            </a:r>
            <a:r>
              <a:rPr lang="en-US" sz="3600" dirty="0" smtClean="0"/>
              <a:t>, IS </a:t>
            </a:r>
            <a:r>
              <a:rPr lang="en-US" sz="3600" b="1" u="sng" dirty="0" smtClean="0">
                <a:solidFill>
                  <a:srgbClr val="FF0000"/>
                </a:solidFill>
              </a:rPr>
              <a:t>ACCEPTED</a:t>
            </a:r>
            <a:r>
              <a:rPr lang="en-US" sz="3600" dirty="0" smtClean="0"/>
              <a:t> with him.   </a:t>
            </a:r>
            <a:endParaRPr lang="en-US" sz="3600" dirty="0"/>
          </a:p>
        </p:txBody>
      </p:sp>
    </p:spTree>
    <p:extLst>
      <p:ext uri="{BB962C8B-B14F-4D97-AF65-F5344CB8AC3E}">
        <p14:creationId xmlns:p14="http://schemas.microsoft.com/office/powerpoint/2010/main" val="455013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3" end="3"/>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4" end="4"/>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95018" cy="6858000"/>
          </a:xfrm>
        </p:spPr>
        <p:txBody>
          <a:bodyPr/>
          <a:lstStyle/>
          <a:p>
            <a:endParaRPr lang="en-US" dirty="0" smtClean="0"/>
          </a:p>
          <a:p>
            <a:r>
              <a:rPr lang="en-US" sz="3600" b="1" u="sng" dirty="0" smtClean="0">
                <a:solidFill>
                  <a:srgbClr val="FF0000"/>
                </a:solidFill>
              </a:rPr>
              <a:t>Eccl. 12:13-14  </a:t>
            </a:r>
          </a:p>
          <a:p>
            <a:r>
              <a:rPr lang="en-US" sz="3600" dirty="0" smtClean="0"/>
              <a:t>“Let us hear the conclusion of the whole </a:t>
            </a:r>
          </a:p>
          <a:p>
            <a:r>
              <a:rPr lang="en-US" sz="3600" dirty="0" smtClean="0"/>
              <a:t>Matter:  </a:t>
            </a:r>
            <a:r>
              <a:rPr lang="en-US" sz="3600" b="1" u="sng" dirty="0" smtClean="0"/>
              <a:t>Fear God</a:t>
            </a:r>
            <a:r>
              <a:rPr lang="en-US" sz="3600" dirty="0" smtClean="0"/>
              <a:t>, and </a:t>
            </a:r>
            <a:r>
              <a:rPr lang="en-US" sz="3600" b="1" u="sng" dirty="0" smtClean="0"/>
              <a:t>keep his commandments</a:t>
            </a:r>
            <a:r>
              <a:rPr lang="en-US" sz="3600" dirty="0" smtClean="0"/>
              <a:t>: for this</a:t>
            </a:r>
          </a:p>
          <a:p>
            <a:r>
              <a:rPr lang="en-US" sz="3600" dirty="0" smtClean="0"/>
              <a:t>Is the whole duty of man. For God shall bring every work</a:t>
            </a:r>
          </a:p>
          <a:p>
            <a:r>
              <a:rPr lang="en-US" sz="3600" dirty="0" smtClean="0"/>
              <a:t>Into judgment, with every secret thing, whether it be good, </a:t>
            </a:r>
          </a:p>
          <a:p>
            <a:r>
              <a:rPr lang="en-US" sz="3600" dirty="0" smtClean="0"/>
              <a:t>Or whether it be evil.”</a:t>
            </a:r>
            <a:endParaRPr lang="en-US" sz="3600" dirty="0"/>
          </a:p>
        </p:txBody>
      </p:sp>
    </p:spTree>
    <p:extLst>
      <p:ext uri="{BB962C8B-B14F-4D97-AF65-F5344CB8AC3E}">
        <p14:creationId xmlns:p14="http://schemas.microsoft.com/office/powerpoint/2010/main" val="1401610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3" end="3"/>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4" end="4"/>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5" end="5"/>
                                            </p:txEl>
                                          </p:spTgt>
                                        </p:tgtEl>
                                      </p:cBhvr>
                                    </p:animEffect>
                                  </p:childTnLst>
                                </p:cTn>
                              </p:par>
                              <p:par>
                                <p:cTn id="35" presetID="31"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b="1" u="sng" dirty="0" smtClean="0"/>
              <a:t>Pray to God to be heard. “Lord, hear my </a:t>
            </a:r>
            <a:br>
              <a:rPr lang="en-US" sz="4800" b="1" u="sng" dirty="0" smtClean="0"/>
            </a:br>
            <a:r>
              <a:rPr lang="en-US" sz="4800" b="1" u="sng" dirty="0" smtClean="0"/>
              <a:t>voice”.   Hear me!!</a:t>
            </a:r>
            <a:endParaRPr lang="en-US" sz="4800" b="1" u="sng" dirty="0"/>
          </a:p>
        </p:txBody>
      </p:sp>
      <p:sp>
        <p:nvSpPr>
          <p:cNvPr id="3" name="Content Placeholder 2"/>
          <p:cNvSpPr>
            <a:spLocks noGrp="1"/>
          </p:cNvSpPr>
          <p:nvPr>
            <p:ph idx="1"/>
          </p:nvPr>
        </p:nvSpPr>
        <p:spPr/>
        <p:txBody>
          <a:bodyPr>
            <a:normAutofit/>
          </a:bodyPr>
          <a:lstStyle/>
          <a:p>
            <a:r>
              <a:rPr lang="en-US" sz="3600" dirty="0" smtClean="0"/>
              <a:t>We need to be heard.   </a:t>
            </a:r>
            <a:r>
              <a:rPr lang="en-US" sz="3600" b="1" dirty="0" smtClean="0"/>
              <a:t>Song:  215  </a:t>
            </a:r>
            <a:r>
              <a:rPr lang="en-US" sz="3600" dirty="0" smtClean="0"/>
              <a:t>Hear me when I call (Bobby Adams)</a:t>
            </a:r>
          </a:p>
          <a:p>
            <a:r>
              <a:rPr lang="en-US" sz="3600" dirty="0"/>
              <a:t>T</a:t>
            </a:r>
            <a:r>
              <a:rPr lang="en-US" sz="3600" dirty="0" smtClean="0"/>
              <a:t>he need to be heard.  </a:t>
            </a:r>
            <a:r>
              <a:rPr lang="en-US" sz="3600" b="1" u="sng" dirty="0" smtClean="0"/>
              <a:t>David cries out in verse 7,</a:t>
            </a:r>
          </a:p>
          <a:p>
            <a:r>
              <a:rPr lang="en-US" sz="3600" b="1" u="sng" dirty="0" smtClean="0"/>
              <a:t>Lord hear my voice when I call; Be merciful (be gracious) </a:t>
            </a:r>
          </a:p>
          <a:p>
            <a:r>
              <a:rPr lang="en-US" sz="3600" b="1" u="sng" dirty="0" smtClean="0"/>
              <a:t>to me and Answer </a:t>
            </a:r>
            <a:r>
              <a:rPr lang="en-US" sz="3600" b="1" u="sng" dirty="0" smtClean="0"/>
              <a:t>me” </a:t>
            </a:r>
            <a:endParaRPr lang="en-US" sz="3600" b="1" u="sng" dirty="0" smtClean="0"/>
          </a:p>
          <a:p>
            <a:r>
              <a:rPr lang="en-US" dirty="0"/>
              <a:t> </a:t>
            </a:r>
            <a:r>
              <a:rPr lang="en-US" dirty="0" smtClean="0"/>
              <a:t> </a:t>
            </a:r>
          </a:p>
        </p:txBody>
      </p:sp>
    </p:spTree>
    <p:extLst>
      <p:ext uri="{BB962C8B-B14F-4D97-AF65-F5344CB8AC3E}">
        <p14:creationId xmlns:p14="http://schemas.microsoft.com/office/powerpoint/2010/main" val="32064670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7818" y="0"/>
            <a:ext cx="11984182" cy="6774873"/>
          </a:xfrm>
        </p:spPr>
        <p:txBody>
          <a:bodyPr>
            <a:normAutofit/>
          </a:bodyPr>
          <a:lstStyle/>
          <a:p>
            <a:endParaRPr lang="en-US" sz="4400" b="1" u="sng" dirty="0"/>
          </a:p>
          <a:p>
            <a:r>
              <a:rPr lang="en-US" sz="4400" b="1" u="sng" dirty="0" smtClean="0"/>
              <a:t>It is good to ask others to pray for you.</a:t>
            </a:r>
          </a:p>
          <a:p>
            <a:r>
              <a:rPr lang="en-US" sz="4400" b="1" u="sng" dirty="0" smtClean="0"/>
              <a:t>James 5:16; </a:t>
            </a:r>
          </a:p>
          <a:p>
            <a:r>
              <a:rPr lang="en-US" sz="4400" b="1" u="sng" dirty="0" smtClean="0"/>
              <a:t>I Thess. :5:25  ..</a:t>
            </a:r>
          </a:p>
          <a:p>
            <a:r>
              <a:rPr lang="en-US" sz="4400" b="1" u="sng" dirty="0" smtClean="0"/>
              <a:t>Col. 4:3  As you pray also for us.. </a:t>
            </a:r>
          </a:p>
          <a:p>
            <a:endParaRPr lang="en-US" sz="4400" b="1" u="sng" dirty="0" smtClean="0"/>
          </a:p>
          <a:p>
            <a:r>
              <a:rPr lang="en-US" sz="4400" b="1" u="sng" dirty="0" smtClean="0"/>
              <a:t>But God knows your voice.  He wants to Hear </a:t>
            </a:r>
            <a:r>
              <a:rPr lang="en-US" sz="4400" b="1" u="sng" dirty="0" smtClean="0">
                <a:solidFill>
                  <a:srgbClr val="00B050"/>
                </a:solidFill>
              </a:rPr>
              <a:t>YOU.</a:t>
            </a:r>
            <a:endParaRPr lang="en-US" sz="4400" b="1" u="sng" dirty="0">
              <a:solidFill>
                <a:srgbClr val="00B050"/>
              </a:solidFill>
            </a:endParaRPr>
          </a:p>
          <a:p>
            <a:endParaRPr lang="en-US" dirty="0"/>
          </a:p>
        </p:txBody>
      </p:sp>
    </p:spTree>
    <p:extLst>
      <p:ext uri="{BB962C8B-B14F-4D97-AF65-F5344CB8AC3E}">
        <p14:creationId xmlns:p14="http://schemas.microsoft.com/office/powerpoint/2010/main" val="238020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p:cTn id="2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90342"/>
            <a:ext cx="12084627" cy="6653357"/>
          </a:xfrm>
        </p:spPr>
        <p:txBody>
          <a:bodyPr>
            <a:normAutofit/>
          </a:bodyPr>
          <a:lstStyle/>
          <a:p>
            <a:endParaRPr lang="en-US" sz="3600" dirty="0" smtClean="0"/>
          </a:p>
          <a:p>
            <a:r>
              <a:rPr lang="en-US" sz="3600" dirty="0" smtClean="0"/>
              <a:t>Yet, the one who wants to listen to us </a:t>
            </a:r>
          </a:p>
          <a:p>
            <a:r>
              <a:rPr lang="en-US" sz="3600" dirty="0" smtClean="0"/>
              <a:t>and never to busy for us</a:t>
            </a:r>
          </a:p>
          <a:p>
            <a:r>
              <a:rPr lang="en-US" sz="3600" dirty="0"/>
              <a:t>i</a:t>
            </a:r>
            <a:r>
              <a:rPr lang="en-US" sz="3600" dirty="0" smtClean="0"/>
              <a:t>s </a:t>
            </a:r>
            <a:r>
              <a:rPr lang="en-US" sz="3600" dirty="0" smtClean="0"/>
              <a:t>usually the last person we want to talk to.</a:t>
            </a:r>
          </a:p>
          <a:p>
            <a:endParaRPr lang="en-US" sz="3600" dirty="0" smtClean="0"/>
          </a:p>
          <a:p>
            <a:r>
              <a:rPr lang="en-US" sz="3600" dirty="0" smtClean="0"/>
              <a:t>God is the one who we can place our burdens on and lay</a:t>
            </a:r>
          </a:p>
          <a:p>
            <a:r>
              <a:rPr lang="en-US" sz="3600" dirty="0" smtClean="0"/>
              <a:t>Our Load upon</a:t>
            </a:r>
            <a:r>
              <a:rPr lang="en-US" sz="3600" b="1" dirty="0" smtClean="0"/>
              <a:t>.   I Pet. 5:7  Casting all your care upon him,</a:t>
            </a:r>
          </a:p>
          <a:p>
            <a:r>
              <a:rPr lang="en-US" sz="3600" b="1" dirty="0" smtClean="0"/>
              <a:t>For HE CARETH for you!!</a:t>
            </a:r>
          </a:p>
          <a:p>
            <a:r>
              <a:rPr lang="en-US" sz="3600" dirty="0" smtClean="0"/>
              <a:t>  </a:t>
            </a:r>
          </a:p>
          <a:p>
            <a:r>
              <a:rPr lang="en-US" sz="3600" b="1" dirty="0"/>
              <a:t> </a:t>
            </a:r>
            <a:r>
              <a:rPr lang="en-US" sz="3600" b="1" dirty="0" smtClean="0"/>
              <a:t> Is our problem:  </a:t>
            </a:r>
            <a:r>
              <a:rPr lang="en-US" sz="3600" dirty="0"/>
              <a:t>D</a:t>
            </a:r>
            <a:r>
              <a:rPr lang="en-US" sz="3600" dirty="0" smtClean="0"/>
              <a:t>o we believe God is not listening to us?.</a:t>
            </a:r>
          </a:p>
        </p:txBody>
      </p:sp>
    </p:spTree>
    <p:extLst>
      <p:ext uri="{BB962C8B-B14F-4D97-AF65-F5344CB8AC3E}">
        <p14:creationId xmlns:p14="http://schemas.microsoft.com/office/powerpoint/2010/main" val="1070902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heel(1)">
                                      <p:cBhvr>
                                        <p:cTn id="27" dur="2000"/>
                                        <p:tgtEl>
                                          <p:spTgt spid="3">
                                            <p:txEl>
                                              <p:pRg st="5" end="5"/>
                                            </p:txEl>
                                          </p:spTgt>
                                        </p:tgtEl>
                                      </p:cBhvr>
                                    </p:animEffect>
                                  </p:childTnLst>
                                </p:cTn>
                              </p:par>
                              <p:par>
                                <p:cTn id="28" presetID="31" presetClass="entr" presetSubtype="0" fill="hold"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 calcmode="lin" valueType="num">
                                      <p:cBhvr>
                                        <p:cTn id="30"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6" end="6"/>
                                            </p:txEl>
                                          </p:spTgt>
                                        </p:tgtEl>
                                      </p:cBhvr>
                                    </p:animEffect>
                                  </p:childTnLst>
                                </p:cTn>
                              </p:par>
                              <p:par>
                                <p:cTn id="34" presetID="31" presetClass="entr" presetSubtype="0" fill="hold"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 calcmode="lin" valueType="num">
                                      <p:cBhvr>
                                        <p:cTn id="36"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7"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38"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39" dur="1000"/>
                                        <p:tgtEl>
                                          <p:spTgt spid="3">
                                            <p:txEl>
                                              <p:pRg st="7" end="7"/>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31" presetClass="entr" presetSubtype="0" fill="hold" nodeType="clickEffect">
                                  <p:stCondLst>
                                    <p:cond delay="0"/>
                                  </p:stCondLst>
                                  <p:childTnLst>
                                    <p:set>
                                      <p:cBhvr>
                                        <p:cTn id="43" dur="1" fill="hold">
                                          <p:stCondLst>
                                            <p:cond delay="0"/>
                                          </p:stCondLst>
                                        </p:cTn>
                                        <p:tgtEl>
                                          <p:spTgt spid="3">
                                            <p:txEl>
                                              <p:pRg st="9" end="9"/>
                                            </p:txEl>
                                          </p:spTgt>
                                        </p:tgtEl>
                                        <p:attrNameLst>
                                          <p:attrName>style.visibility</p:attrName>
                                        </p:attrNameLst>
                                      </p:cBhvr>
                                      <p:to>
                                        <p:strVal val="visible"/>
                                      </p:to>
                                    </p:set>
                                    <p:anim calcmode="lin" valueType="num">
                                      <p:cBhvr>
                                        <p:cTn id="44"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45"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46"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47"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670964"/>
          </a:xfrm>
        </p:spPr>
        <p:txBody>
          <a:bodyPr>
            <a:noAutofit/>
          </a:bodyPr>
          <a:lstStyle/>
          <a:p>
            <a:pPr marL="0" indent="0">
              <a:buNone/>
            </a:pPr>
            <a:r>
              <a:rPr lang="en-US" sz="4400" dirty="0" smtClean="0"/>
              <a:t>No one is a better listener than God.  </a:t>
            </a:r>
          </a:p>
          <a:p>
            <a:r>
              <a:rPr lang="en-US" sz="4400" dirty="0" smtClean="0"/>
              <a:t>No one can help us with our cries better than God.</a:t>
            </a:r>
          </a:p>
          <a:p>
            <a:r>
              <a:rPr lang="en-US" sz="4400" dirty="0" smtClean="0"/>
              <a:t>No one can grant us the peace to the inner turmoil we have except God.  </a:t>
            </a:r>
          </a:p>
          <a:p>
            <a:r>
              <a:rPr lang="en-US" sz="4400" dirty="0" smtClean="0"/>
              <a:t>We must remember the promises Jesus made to us:</a:t>
            </a:r>
          </a:p>
          <a:p>
            <a:r>
              <a:rPr lang="en-US" sz="4400" u="sng" dirty="0" smtClean="0"/>
              <a:t>“Ask, and it will be given to you, seek, and you will </a:t>
            </a:r>
            <a:r>
              <a:rPr lang="en-US" sz="4400" u="sng" dirty="0" err="1" smtClean="0"/>
              <a:t>find;Knock</a:t>
            </a:r>
            <a:r>
              <a:rPr lang="en-US" sz="4400" u="sng" dirty="0" smtClean="0"/>
              <a:t> and the door will be opened to you. Matt. 7:7  </a:t>
            </a:r>
            <a:endParaRPr lang="en-US" sz="4400" u="sng" dirty="0"/>
          </a:p>
        </p:txBody>
      </p:sp>
    </p:spTree>
    <p:extLst>
      <p:ext uri="{BB962C8B-B14F-4D97-AF65-F5344CB8AC3E}">
        <p14:creationId xmlns:p14="http://schemas.microsoft.com/office/powerpoint/2010/main" val="2315011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p:cTn id="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4" end="4"/>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barn(inVertical)">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1" presetClass="entr" presetSubtype="0"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p:cTn id="32"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3"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4"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5"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779941"/>
          </a:xfrm>
        </p:spPr>
        <p:txBody>
          <a:bodyPr>
            <a:normAutofit fontScale="92500" lnSpcReduction="20000"/>
          </a:bodyPr>
          <a:lstStyle/>
          <a:p>
            <a:r>
              <a:rPr lang="en-US" sz="3900" b="1" u="sng" dirty="0">
                <a:solidFill>
                  <a:srgbClr val="FF0000"/>
                </a:solidFill>
              </a:rPr>
              <a:t>More of you, Lord. Less of me.</a:t>
            </a:r>
          </a:p>
          <a:p>
            <a:r>
              <a:rPr lang="en-US" sz="3900" b="1" dirty="0" smtClean="0"/>
              <a:t>    </a:t>
            </a:r>
            <a:r>
              <a:rPr lang="en-US" sz="3900" b="1" dirty="0"/>
              <a:t>John 3:30, “He must become greater; I must become less,” is a reminder that we need to respond in God’s ways than in the ways we “feel” like responding. </a:t>
            </a:r>
            <a:endParaRPr lang="en-US" sz="3900" b="1" dirty="0" smtClean="0"/>
          </a:p>
          <a:p>
            <a:r>
              <a:rPr lang="en-US" sz="3900" b="1" dirty="0"/>
              <a:t> </a:t>
            </a:r>
            <a:r>
              <a:rPr lang="en-US" sz="3900" b="1" dirty="0" smtClean="0"/>
              <a:t>   Jesus </a:t>
            </a:r>
            <a:r>
              <a:rPr lang="en-US" sz="3900" b="1" dirty="0"/>
              <a:t>led the way with love, grace, and forgiveness. </a:t>
            </a:r>
            <a:endParaRPr lang="en-US" sz="3900" b="1" dirty="0" smtClean="0"/>
          </a:p>
          <a:p>
            <a:r>
              <a:rPr lang="en-US" sz="3900" b="1" dirty="0"/>
              <a:t> </a:t>
            </a:r>
            <a:r>
              <a:rPr lang="en-US" sz="3900" b="1" dirty="0" smtClean="0"/>
              <a:t>   He </a:t>
            </a:r>
            <a:r>
              <a:rPr lang="en-US" sz="3900" b="1" dirty="0"/>
              <a:t>responded to temptation with Truth. </a:t>
            </a:r>
            <a:endParaRPr lang="en-US" sz="3900" b="1" dirty="0" smtClean="0"/>
          </a:p>
          <a:p>
            <a:r>
              <a:rPr lang="en-US" sz="3900" b="1" dirty="0"/>
              <a:t> </a:t>
            </a:r>
            <a:r>
              <a:rPr lang="en-US" sz="3900" b="1" dirty="0" smtClean="0"/>
              <a:t>   He </a:t>
            </a:r>
            <a:r>
              <a:rPr lang="en-US" sz="3900" b="1" dirty="0"/>
              <a:t>exhibited self-control. </a:t>
            </a:r>
            <a:endParaRPr lang="en-US" sz="3900" b="1" dirty="0" smtClean="0"/>
          </a:p>
          <a:p>
            <a:r>
              <a:rPr lang="en-US" sz="3900" b="1" u="sng" dirty="0"/>
              <a:t> </a:t>
            </a:r>
            <a:r>
              <a:rPr lang="en-US" sz="3900" b="1" u="sng" dirty="0" smtClean="0"/>
              <a:t>   When </a:t>
            </a:r>
            <a:r>
              <a:rPr lang="en-US" sz="3900" b="1" u="sng" dirty="0"/>
              <a:t>there’s more of God and less of me, </a:t>
            </a:r>
            <a:r>
              <a:rPr lang="en-US" sz="3900" b="1" dirty="0"/>
              <a:t>we’re becoming more like Jesus in the way that we respond to </a:t>
            </a:r>
            <a:r>
              <a:rPr lang="en-US" sz="3900" b="1" u="sng" dirty="0"/>
              <a:t>our spouse</a:t>
            </a:r>
            <a:r>
              <a:rPr lang="en-US" sz="3900" b="1" dirty="0"/>
              <a:t>, </a:t>
            </a:r>
            <a:r>
              <a:rPr lang="en-US" sz="3900" b="1" u="sng" dirty="0"/>
              <a:t>our kids</a:t>
            </a:r>
            <a:r>
              <a:rPr lang="en-US" sz="3900" b="1" dirty="0"/>
              <a:t>, and </a:t>
            </a:r>
            <a:r>
              <a:rPr lang="en-US" sz="3900" b="1" u="sng" dirty="0"/>
              <a:t>the world around us.</a:t>
            </a:r>
            <a:r>
              <a:rPr lang="en-US" sz="3900" b="1" dirty="0"/>
              <a:t>  </a:t>
            </a:r>
            <a:endParaRPr lang="en-US" sz="3900" b="1" dirty="0" smtClean="0"/>
          </a:p>
          <a:p>
            <a:r>
              <a:rPr lang="en-US" sz="3900" b="1" dirty="0"/>
              <a:t> </a:t>
            </a:r>
            <a:r>
              <a:rPr lang="en-US" sz="3900" b="1" dirty="0" smtClean="0"/>
              <a:t>    </a:t>
            </a:r>
            <a:r>
              <a:rPr lang="en-US" sz="3900" b="1" dirty="0"/>
              <a:t>T</a:t>
            </a:r>
            <a:r>
              <a:rPr lang="en-US" sz="3900" b="1" dirty="0" smtClean="0"/>
              <a:t>he </a:t>
            </a:r>
            <a:r>
              <a:rPr lang="en-US" sz="3900" b="1" dirty="0"/>
              <a:t>fruits of the spirit are love, joy, peace, patience, kindness, goodness, faithfulness, gentleness, and self-control. If you desire </a:t>
            </a:r>
            <a:r>
              <a:rPr lang="en-US" sz="3900" b="1" dirty="0" smtClean="0"/>
              <a:t>these  </a:t>
            </a:r>
            <a:r>
              <a:rPr lang="en-US" sz="3900" b="1" dirty="0"/>
              <a:t>(and </a:t>
            </a:r>
            <a:r>
              <a:rPr lang="en-US" sz="3900" b="1" dirty="0" smtClean="0"/>
              <a:t>all Christians should!),</a:t>
            </a:r>
            <a:r>
              <a:rPr lang="en-US" sz="3900" b="1" u="sng" dirty="0" smtClean="0"/>
              <a:t> </a:t>
            </a:r>
            <a:r>
              <a:rPr lang="en-US" sz="3900" b="1" u="sng" dirty="0">
                <a:solidFill>
                  <a:srgbClr val="FF0000"/>
                </a:solidFill>
              </a:rPr>
              <a:t>they are the </a:t>
            </a:r>
            <a:r>
              <a:rPr lang="en-US" sz="3900" b="1" u="sng" dirty="0">
                <a:solidFill>
                  <a:srgbClr val="00B050"/>
                </a:solidFill>
              </a:rPr>
              <a:t>result</a:t>
            </a:r>
            <a:r>
              <a:rPr lang="en-US" sz="3900" b="1" u="sng" dirty="0">
                <a:solidFill>
                  <a:srgbClr val="FF0000"/>
                </a:solidFill>
              </a:rPr>
              <a:t> of more of Him and less of </a:t>
            </a:r>
            <a:r>
              <a:rPr lang="en-US" sz="3900" b="1" u="sng" dirty="0" smtClean="0">
                <a:solidFill>
                  <a:srgbClr val="FF0000"/>
                </a:solidFill>
              </a:rPr>
              <a:t>me.   (quoted)</a:t>
            </a:r>
            <a:endParaRPr lang="en-US" sz="3900" b="1" u="sng" dirty="0">
              <a:solidFill>
                <a:srgbClr val="FF0000"/>
              </a:solidFill>
            </a:endParaRPr>
          </a:p>
          <a:p>
            <a:endParaRPr lang="en-US" dirty="0"/>
          </a:p>
        </p:txBody>
      </p:sp>
    </p:spTree>
    <p:extLst>
      <p:ext uri="{BB962C8B-B14F-4D97-AF65-F5344CB8AC3E}">
        <p14:creationId xmlns:p14="http://schemas.microsoft.com/office/powerpoint/2010/main" val="2991125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836" y="0"/>
            <a:ext cx="12081164" cy="6650182"/>
          </a:xfrm>
        </p:spPr>
        <p:txBody>
          <a:bodyPr/>
          <a:lstStyle/>
          <a:p>
            <a:endParaRPr lang="en-US" sz="4400" b="1" u="sng" dirty="0" smtClean="0"/>
          </a:p>
          <a:p>
            <a:r>
              <a:rPr lang="en-US" sz="4400" b="1" u="sng" dirty="0" smtClean="0"/>
              <a:t>#2  We Need Guidance</a:t>
            </a:r>
          </a:p>
          <a:p>
            <a:endParaRPr lang="en-US" sz="4400" b="1" u="sng" dirty="0" smtClean="0"/>
          </a:p>
          <a:p>
            <a:r>
              <a:rPr lang="en-US" sz="4400" dirty="0"/>
              <a:t>11 Teach me thy way, O </a:t>
            </a:r>
            <a:r>
              <a:rPr lang="en-US" sz="4400" dirty="0" err="1"/>
              <a:t>Lord,and</a:t>
            </a:r>
            <a:endParaRPr lang="en-US" sz="4400" dirty="0"/>
          </a:p>
          <a:p>
            <a:r>
              <a:rPr lang="en-US" sz="4400" dirty="0"/>
              <a:t>Lead </a:t>
            </a:r>
            <a:r>
              <a:rPr lang="en-US" sz="4400" dirty="0" smtClean="0"/>
              <a:t>(guide </a:t>
            </a:r>
            <a:r>
              <a:rPr lang="en-US" sz="4400" dirty="0"/>
              <a:t>)</a:t>
            </a:r>
            <a:r>
              <a:rPr lang="en-US" sz="4400" dirty="0" smtClean="0"/>
              <a:t>me </a:t>
            </a:r>
            <a:r>
              <a:rPr lang="en-US" sz="4400" b="1" u="sng" dirty="0"/>
              <a:t>in a plain path</a:t>
            </a:r>
            <a:r>
              <a:rPr lang="en-US" sz="4400" dirty="0"/>
              <a:t>, because of mine enemies</a:t>
            </a:r>
            <a:r>
              <a:rPr lang="en-US" sz="3600" dirty="0"/>
              <a:t>.</a:t>
            </a:r>
          </a:p>
          <a:p>
            <a:endParaRPr lang="en-US" dirty="0"/>
          </a:p>
        </p:txBody>
      </p:sp>
    </p:spTree>
    <p:extLst>
      <p:ext uri="{BB962C8B-B14F-4D97-AF65-F5344CB8AC3E}">
        <p14:creationId xmlns:p14="http://schemas.microsoft.com/office/powerpoint/2010/main" val="1503199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heel(1)">
                                      <p:cBhvr>
                                        <p:cTn id="15" dur="2000"/>
                                        <p:tgtEl>
                                          <p:spTgt spid="3">
                                            <p:txEl>
                                              <p:pRg st="3" end="3"/>
                                            </p:txEl>
                                          </p:spTgt>
                                        </p:tgtEl>
                                      </p:cBhvr>
                                    </p:animEffect>
                                  </p:childTnLst>
                                </p:cTn>
                              </p:par>
                              <p:par>
                                <p:cTn id="16" presetID="21" presetClass="entr" presetSubtype="1"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heel(1)">
                                      <p:cBhvr>
                                        <p:cTn id="18"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5864"/>
            <a:ext cx="12192000" cy="6702136"/>
          </a:xfrm>
        </p:spPr>
        <p:txBody>
          <a:bodyPr>
            <a:normAutofit fontScale="92500" lnSpcReduction="20000"/>
          </a:bodyPr>
          <a:lstStyle/>
          <a:p>
            <a:endParaRPr lang="en-US" sz="3600" b="1" dirty="0" smtClean="0"/>
          </a:p>
          <a:p>
            <a:r>
              <a:rPr lang="en-US" sz="3900" b="1" dirty="0" smtClean="0"/>
              <a:t>Lord, teach us to pray </a:t>
            </a:r>
            <a:r>
              <a:rPr lang="en-US" sz="3900" dirty="0" smtClean="0"/>
              <a:t>as John also taught his disciples.</a:t>
            </a:r>
          </a:p>
          <a:p>
            <a:r>
              <a:rPr lang="en-US" sz="3900" b="1" u="sng" dirty="0" smtClean="0">
                <a:solidFill>
                  <a:srgbClr val="FF0000"/>
                </a:solidFill>
              </a:rPr>
              <a:t>Luke 11:1 </a:t>
            </a:r>
            <a:r>
              <a:rPr lang="en-US" sz="3900" dirty="0" smtClean="0"/>
              <a:t>And it came to pass, that, as he was praying</a:t>
            </a:r>
          </a:p>
          <a:p>
            <a:r>
              <a:rPr lang="en-US" sz="3900" dirty="0" smtClean="0"/>
              <a:t>In a certain place, when he ceased, one of his disciples</a:t>
            </a:r>
          </a:p>
          <a:p>
            <a:r>
              <a:rPr lang="en-US" sz="3900" dirty="0" smtClean="0"/>
              <a:t>Said unto him,</a:t>
            </a:r>
            <a:r>
              <a:rPr lang="en-US" sz="3900" b="1" u="sng" dirty="0" smtClean="0"/>
              <a:t> Lord, teach us to pray, as John also taught </a:t>
            </a:r>
          </a:p>
          <a:p>
            <a:r>
              <a:rPr lang="en-US" sz="3900" b="1" u="sng" dirty="0" smtClean="0"/>
              <a:t>His disciples.”  </a:t>
            </a:r>
            <a:r>
              <a:rPr lang="en-US" sz="3900" dirty="0" smtClean="0"/>
              <a:t>  And Jesus proceeds to teach them.  </a:t>
            </a:r>
          </a:p>
          <a:p>
            <a:r>
              <a:rPr lang="en-US" sz="3900" b="1" u="sng" dirty="0">
                <a:solidFill>
                  <a:srgbClr val="FF0000"/>
                </a:solidFill>
              </a:rPr>
              <a:t> </a:t>
            </a:r>
            <a:r>
              <a:rPr lang="en-US" sz="3900" b="1" u="sng" dirty="0" smtClean="0">
                <a:solidFill>
                  <a:srgbClr val="FF0000"/>
                </a:solidFill>
              </a:rPr>
              <a:t> </a:t>
            </a:r>
            <a:r>
              <a:rPr lang="en-US" sz="3900" dirty="0" smtClean="0">
                <a:solidFill>
                  <a:srgbClr val="FF0000"/>
                </a:solidFill>
              </a:rPr>
              <a:t>Luke 11:2  </a:t>
            </a:r>
            <a:r>
              <a:rPr lang="en-US" sz="3900" dirty="0" smtClean="0"/>
              <a:t>When ye pray, say, Our Father which art in</a:t>
            </a:r>
          </a:p>
          <a:p>
            <a:r>
              <a:rPr lang="en-US" sz="3900" dirty="0" smtClean="0"/>
              <a:t>Heaven. Hallowed be thy name. Thy kingdom come,</a:t>
            </a:r>
          </a:p>
          <a:p>
            <a:r>
              <a:rPr lang="en-US" sz="3900" dirty="0" smtClean="0"/>
              <a:t>Thy will be done</a:t>
            </a:r>
            <a:r>
              <a:rPr lang="en-US" sz="3900" dirty="0" smtClean="0"/>
              <a:t>, as </a:t>
            </a:r>
            <a:r>
              <a:rPr lang="en-US" sz="3900" dirty="0" smtClean="0"/>
              <a:t>in heaven, so in earth.  Give us</a:t>
            </a:r>
          </a:p>
          <a:p>
            <a:r>
              <a:rPr lang="en-US" sz="3900" dirty="0" smtClean="0"/>
              <a:t>Day by day our daily bread. And forgive us our sins;</a:t>
            </a:r>
          </a:p>
          <a:p>
            <a:r>
              <a:rPr lang="en-US" sz="3900" dirty="0" smtClean="0"/>
              <a:t>For we also forgive every one that is indebted to us.  And</a:t>
            </a:r>
          </a:p>
          <a:p>
            <a:r>
              <a:rPr lang="en-US" sz="3900" dirty="0" smtClean="0"/>
              <a:t>Lead us not into temptation; but deliver us from evil..”</a:t>
            </a:r>
            <a:endParaRPr lang="en-US" sz="3900" dirty="0"/>
          </a:p>
        </p:txBody>
      </p:sp>
    </p:spTree>
    <p:extLst>
      <p:ext uri="{BB962C8B-B14F-4D97-AF65-F5344CB8AC3E}">
        <p14:creationId xmlns:p14="http://schemas.microsoft.com/office/powerpoint/2010/main" val="1948895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5400" b="1" dirty="0" smtClean="0"/>
              <a:t>Psalm 27:7-14</a:t>
            </a:r>
            <a:endParaRPr lang="en-US" sz="5400" b="1" dirty="0"/>
          </a:p>
        </p:txBody>
      </p:sp>
    </p:spTree>
    <p:extLst>
      <p:ext uri="{BB962C8B-B14F-4D97-AF65-F5344CB8AC3E}">
        <p14:creationId xmlns:p14="http://schemas.microsoft.com/office/powerpoint/2010/main" val="23577003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6255" y="135082"/>
            <a:ext cx="11928763" cy="6722918"/>
          </a:xfrm>
        </p:spPr>
        <p:txBody>
          <a:bodyPr>
            <a:normAutofit lnSpcReduction="10000"/>
          </a:bodyPr>
          <a:lstStyle/>
          <a:p>
            <a:r>
              <a:rPr lang="en-US" sz="4800" b="1" u="sng" dirty="0" smtClean="0"/>
              <a:t>We need guidance</a:t>
            </a:r>
            <a:r>
              <a:rPr lang="en-US" sz="3600" b="1" u="sng" dirty="0" smtClean="0"/>
              <a:t>.</a:t>
            </a:r>
          </a:p>
          <a:p>
            <a:r>
              <a:rPr lang="en-US" sz="4400" dirty="0" smtClean="0"/>
              <a:t>    Which of us knows the way to walk so we will be kept out of sin and make progress in the way of righteousness?  </a:t>
            </a:r>
            <a:r>
              <a:rPr lang="en-US" sz="4400" b="1" dirty="0" smtClean="0"/>
              <a:t>No one.  </a:t>
            </a:r>
            <a:r>
              <a:rPr lang="en-US" sz="4400" dirty="0" err="1" smtClean="0"/>
              <a:t>Jerm</a:t>
            </a:r>
            <a:r>
              <a:rPr lang="en-US" sz="4400" dirty="0" smtClean="0"/>
              <a:t>. 10:23; Prov. 14:12;  Prov. 16:25</a:t>
            </a:r>
          </a:p>
          <a:p>
            <a:r>
              <a:rPr lang="en-US" sz="4400" dirty="0" smtClean="0"/>
              <a:t>   We no more know how to live our lives for God than children know how to avoid danger and care for themselves and others.</a:t>
            </a:r>
          </a:p>
          <a:p>
            <a:r>
              <a:rPr lang="en-US" sz="4400" dirty="0" smtClean="0"/>
              <a:t>   They need to be taught, as do we. </a:t>
            </a:r>
          </a:p>
          <a:p>
            <a:r>
              <a:rPr lang="en-US" sz="4400" dirty="0" smtClean="0"/>
              <a:t>In God we have one who can be turned to </a:t>
            </a:r>
            <a:r>
              <a:rPr lang="en-US" sz="4400" b="1" dirty="0" smtClean="0"/>
              <a:t>for guidance.  </a:t>
            </a:r>
            <a:r>
              <a:rPr lang="en-US" sz="4400" b="1" u="sng" dirty="0" smtClean="0"/>
              <a:t>Psalm 119:104-105 ; Prov. 30:5-6</a:t>
            </a:r>
          </a:p>
          <a:p>
            <a:endParaRPr lang="en-US" dirty="0"/>
          </a:p>
        </p:txBody>
      </p:sp>
    </p:spTree>
    <p:extLst>
      <p:ext uri="{BB962C8B-B14F-4D97-AF65-F5344CB8AC3E}">
        <p14:creationId xmlns:p14="http://schemas.microsoft.com/office/powerpoint/2010/main" val="817606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p:cTn id="1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54091"/>
          </a:xfrm>
        </p:spPr>
        <p:txBody>
          <a:bodyPr>
            <a:noAutofit/>
          </a:bodyPr>
          <a:lstStyle/>
          <a:p>
            <a:r>
              <a:rPr lang="en-US" sz="4400" dirty="0" smtClean="0"/>
              <a:t>Our own knowledge  gets us into trouble.  </a:t>
            </a:r>
            <a:r>
              <a:rPr lang="en-US" sz="4400" dirty="0" err="1" smtClean="0"/>
              <a:t>Jerm</a:t>
            </a:r>
            <a:r>
              <a:rPr lang="en-US" sz="4400" dirty="0" smtClean="0"/>
              <a:t>. 10:23</a:t>
            </a:r>
          </a:p>
          <a:p>
            <a:r>
              <a:rPr lang="en-US" sz="4400" dirty="0" smtClean="0"/>
              <a:t>   Without God’s help, we would be completely lost. Acts 4:12; Rom. 5:8,9</a:t>
            </a:r>
          </a:p>
          <a:p>
            <a:r>
              <a:rPr lang="en-US" sz="4400" dirty="0" smtClean="0"/>
              <a:t>   </a:t>
            </a:r>
            <a:r>
              <a:rPr lang="en-US" sz="4400" dirty="0" smtClean="0">
                <a:solidFill>
                  <a:srgbClr val="00B050"/>
                </a:solidFill>
              </a:rPr>
              <a:t>It is our unwillingness to turn to God for help that</a:t>
            </a:r>
          </a:p>
          <a:p>
            <a:r>
              <a:rPr lang="en-US" sz="4400" dirty="0">
                <a:solidFill>
                  <a:srgbClr val="00B050"/>
                </a:solidFill>
              </a:rPr>
              <a:t>w</a:t>
            </a:r>
            <a:r>
              <a:rPr lang="en-US" sz="4400" dirty="0" smtClean="0">
                <a:solidFill>
                  <a:srgbClr val="00B050"/>
                </a:solidFill>
              </a:rPr>
              <a:t>e repeatedly fall back into the same mistakes</a:t>
            </a:r>
          </a:p>
          <a:p>
            <a:r>
              <a:rPr lang="en-US" sz="4400" dirty="0">
                <a:solidFill>
                  <a:srgbClr val="00B050"/>
                </a:solidFill>
              </a:rPr>
              <a:t>a</a:t>
            </a:r>
            <a:r>
              <a:rPr lang="en-US" sz="4400" dirty="0" smtClean="0">
                <a:solidFill>
                  <a:srgbClr val="00B050"/>
                </a:solidFill>
              </a:rPr>
              <a:t>nd weaknesses of sin that </a:t>
            </a:r>
            <a:r>
              <a:rPr lang="en-US" sz="4400" dirty="0" smtClean="0">
                <a:solidFill>
                  <a:srgbClr val="00B050"/>
                </a:solidFill>
              </a:rPr>
              <a:t>ensnare </a:t>
            </a:r>
            <a:r>
              <a:rPr lang="en-US" sz="4400" dirty="0" smtClean="0">
                <a:solidFill>
                  <a:srgbClr val="00B050"/>
                </a:solidFill>
              </a:rPr>
              <a:t>us</a:t>
            </a:r>
            <a:r>
              <a:rPr lang="en-US" sz="4400" dirty="0" smtClean="0"/>
              <a:t>.</a:t>
            </a:r>
          </a:p>
          <a:p>
            <a:r>
              <a:rPr lang="en-US" sz="4400" dirty="0" smtClean="0"/>
              <a:t>   We try so hard to do things ourselves.  But when it comes to God, we must surrender our will and let God lead us</a:t>
            </a:r>
          </a:p>
          <a:p>
            <a:r>
              <a:rPr lang="en-US" sz="4400" dirty="0"/>
              <a:t>d</a:t>
            </a:r>
            <a:r>
              <a:rPr lang="en-US" sz="4400" dirty="0" smtClean="0"/>
              <a:t>own the proper path</a:t>
            </a:r>
            <a:r>
              <a:rPr lang="en-US" sz="3600" dirty="0" smtClean="0"/>
              <a:t>.</a:t>
            </a:r>
            <a:endParaRPr lang="en-US" sz="3600" dirty="0"/>
          </a:p>
        </p:txBody>
      </p:sp>
    </p:spTree>
    <p:extLst>
      <p:ext uri="{BB962C8B-B14F-4D97-AF65-F5344CB8AC3E}">
        <p14:creationId xmlns:p14="http://schemas.microsoft.com/office/powerpoint/2010/main" val="318882589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r>
              <a:rPr lang="en-US" sz="3600" b="1" u="sng" dirty="0">
                <a:solidFill>
                  <a:srgbClr val="FF0000"/>
                </a:solidFill>
              </a:rPr>
              <a:t>I Forgive</a:t>
            </a:r>
            <a:r>
              <a:rPr lang="en-US" sz="3600" b="1" u="sng" dirty="0" smtClean="0">
                <a:solidFill>
                  <a:srgbClr val="FF0000"/>
                </a:solidFill>
              </a:rPr>
              <a:t>…  “I’m sorry, please forgive me.”  </a:t>
            </a:r>
            <a:r>
              <a:rPr lang="en-US" sz="3600" b="1" u="sng" dirty="0" smtClean="0">
                <a:solidFill>
                  <a:srgbClr val="00B0F0"/>
                </a:solidFill>
              </a:rPr>
              <a:t>Someone said:</a:t>
            </a:r>
            <a:endParaRPr lang="en-US" sz="3600" b="1" u="sng" dirty="0">
              <a:solidFill>
                <a:srgbClr val="FF0000"/>
              </a:solidFill>
            </a:endParaRPr>
          </a:p>
          <a:p>
            <a:r>
              <a:rPr lang="en-US" sz="3600" b="1" u="sng" dirty="0" smtClean="0"/>
              <a:t>Forgiveness</a:t>
            </a:r>
            <a:r>
              <a:rPr lang="en-US" sz="3600" b="1" dirty="0" smtClean="0"/>
              <a:t> </a:t>
            </a:r>
            <a:r>
              <a:rPr lang="en-US" sz="3600" b="1" dirty="0"/>
              <a:t>is a choice and it keeps our heart uncluttered and available to God. It’s what keeps us from becoming bitter and harboring anger. </a:t>
            </a:r>
            <a:endParaRPr lang="en-US" sz="3600" b="1" dirty="0" smtClean="0"/>
          </a:p>
          <a:p>
            <a:r>
              <a:rPr lang="en-US" sz="3600" b="1" dirty="0"/>
              <a:t> </a:t>
            </a:r>
            <a:r>
              <a:rPr lang="en-US" sz="3600" b="1" dirty="0" smtClean="0"/>
              <a:t>  “</a:t>
            </a:r>
            <a:r>
              <a:rPr lang="en-US" sz="3600" b="1" dirty="0"/>
              <a:t>Lord, I forgive my </a:t>
            </a:r>
            <a:r>
              <a:rPr lang="en-US" sz="3600" b="1" dirty="0" smtClean="0"/>
              <a:t>husband/wife  </a:t>
            </a:r>
            <a:r>
              <a:rPr lang="en-US" sz="3600" b="1" dirty="0"/>
              <a:t>for </a:t>
            </a:r>
            <a:r>
              <a:rPr lang="en-US" sz="3600" b="1" dirty="0" smtClean="0"/>
              <a:t>…</a:t>
            </a:r>
          </a:p>
          <a:p>
            <a:r>
              <a:rPr lang="en-US" sz="3600" b="1" dirty="0"/>
              <a:t> </a:t>
            </a:r>
            <a:r>
              <a:rPr lang="en-US" sz="3600" b="1" dirty="0" smtClean="0"/>
              <a:t>  “</a:t>
            </a:r>
            <a:r>
              <a:rPr lang="en-US" sz="3600" b="1" dirty="0"/>
              <a:t>Lord, I forgive the kids </a:t>
            </a:r>
            <a:r>
              <a:rPr lang="en-US" sz="3600" b="1" dirty="0" smtClean="0"/>
              <a:t>…</a:t>
            </a:r>
          </a:p>
          <a:p>
            <a:r>
              <a:rPr lang="en-US" sz="3600" b="1" dirty="0"/>
              <a:t> </a:t>
            </a:r>
            <a:r>
              <a:rPr lang="en-US" sz="3600" b="1" dirty="0" smtClean="0"/>
              <a:t>  “</a:t>
            </a:r>
            <a:r>
              <a:rPr lang="en-US" sz="3600" b="1" dirty="0"/>
              <a:t>Lord, I forgive my </a:t>
            </a:r>
            <a:r>
              <a:rPr lang="en-US" sz="3600" b="1" dirty="0" smtClean="0"/>
              <a:t>son/daughter </a:t>
            </a:r>
            <a:r>
              <a:rPr lang="en-US" sz="3600" b="1" dirty="0"/>
              <a:t>for the hurtful words </a:t>
            </a:r>
            <a:r>
              <a:rPr lang="en-US" sz="3600" b="1" dirty="0" smtClean="0"/>
              <a:t>they </a:t>
            </a:r>
            <a:r>
              <a:rPr lang="en-US" sz="3600" b="1" dirty="0"/>
              <a:t>spoke.” </a:t>
            </a:r>
            <a:endParaRPr lang="en-US" sz="3600" b="1" dirty="0" smtClean="0"/>
          </a:p>
          <a:p>
            <a:r>
              <a:rPr lang="en-US" sz="3600" b="1" dirty="0"/>
              <a:t> </a:t>
            </a:r>
            <a:r>
              <a:rPr lang="en-US" sz="3600" b="1" dirty="0" smtClean="0"/>
              <a:t>    If </a:t>
            </a:r>
            <a:r>
              <a:rPr lang="en-US" sz="3600" b="1" dirty="0"/>
              <a:t>we forgive, it doesn’t mean we can’t address the hurt. It simply means we’ll approach our loved one with a heart of forgiveness rather than a heart of hurt, anger, and bitterness.</a:t>
            </a:r>
          </a:p>
          <a:p>
            <a:endParaRPr lang="en-US" dirty="0"/>
          </a:p>
        </p:txBody>
      </p:sp>
    </p:spTree>
    <p:extLst>
      <p:ext uri="{BB962C8B-B14F-4D97-AF65-F5344CB8AC3E}">
        <p14:creationId xmlns:p14="http://schemas.microsoft.com/office/powerpoint/2010/main" val="89361564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645" y="176645"/>
            <a:ext cx="11845637" cy="6598228"/>
          </a:xfrm>
        </p:spPr>
        <p:txBody>
          <a:bodyPr>
            <a:noAutofit/>
          </a:bodyPr>
          <a:lstStyle/>
          <a:p>
            <a:r>
              <a:rPr lang="en-US" sz="4800" b="1" u="sng" dirty="0" smtClean="0">
                <a:solidFill>
                  <a:srgbClr val="FF0000"/>
                </a:solidFill>
              </a:rPr>
              <a:t>#3   Pray for  Protection. </a:t>
            </a:r>
          </a:p>
          <a:p>
            <a:endParaRPr lang="en-US" sz="4800" b="1" u="sng" dirty="0" smtClean="0">
              <a:solidFill>
                <a:srgbClr val="FF0000"/>
              </a:solidFill>
            </a:endParaRPr>
          </a:p>
          <a:p>
            <a:r>
              <a:rPr lang="en-US" sz="4800" b="1" dirty="0" smtClean="0">
                <a:solidFill>
                  <a:srgbClr val="FF0000"/>
                </a:solidFill>
              </a:rPr>
              <a:t>11.</a:t>
            </a:r>
            <a:r>
              <a:rPr lang="en-US" sz="4800" i="1" dirty="0" smtClean="0"/>
              <a:t> </a:t>
            </a:r>
            <a:r>
              <a:rPr lang="en-US" sz="4800" i="1" dirty="0"/>
              <a:t>because of mine enemies.  12.  Deliver me not </a:t>
            </a:r>
            <a:r>
              <a:rPr lang="en-US" sz="4800" i="1" dirty="0" smtClean="0"/>
              <a:t>over </a:t>
            </a:r>
            <a:r>
              <a:rPr lang="en-US" sz="4800" i="1" dirty="0" smtClean="0"/>
              <a:t>unto </a:t>
            </a:r>
            <a:r>
              <a:rPr lang="en-US" sz="4800" i="1" dirty="0"/>
              <a:t>the will of mine enemies: for false witnesses are </a:t>
            </a:r>
            <a:r>
              <a:rPr lang="en-US" sz="4800" i="1" dirty="0" smtClean="0"/>
              <a:t>Risen </a:t>
            </a:r>
            <a:r>
              <a:rPr lang="en-US" sz="4800" i="1" dirty="0"/>
              <a:t>up against me, and such as breathe out </a:t>
            </a:r>
            <a:r>
              <a:rPr lang="en-US" sz="4800" i="1" dirty="0" smtClean="0"/>
              <a:t>Cruelty</a:t>
            </a:r>
            <a:r>
              <a:rPr lang="en-US" sz="4800" i="1" u="sng" dirty="0"/>
              <a:t>.</a:t>
            </a:r>
            <a:r>
              <a:rPr lang="en-US" sz="4800" b="1" dirty="0" smtClean="0">
                <a:solidFill>
                  <a:srgbClr val="FF0000"/>
                </a:solidFill>
              </a:rPr>
              <a:t>  </a:t>
            </a:r>
            <a:endParaRPr lang="en-US" sz="4800" b="1" dirty="0">
              <a:solidFill>
                <a:srgbClr val="FF0000"/>
              </a:solidFill>
            </a:endParaRPr>
          </a:p>
        </p:txBody>
      </p:sp>
    </p:spTree>
    <p:extLst>
      <p:ext uri="{BB962C8B-B14F-4D97-AF65-F5344CB8AC3E}">
        <p14:creationId xmlns:p14="http://schemas.microsoft.com/office/powerpoint/2010/main" val="4229168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Pray for protection.  </a:t>
            </a:r>
            <a:endParaRPr lang="en-US" sz="4800" dirty="0"/>
          </a:p>
        </p:txBody>
      </p:sp>
      <p:sp>
        <p:nvSpPr>
          <p:cNvPr id="3" name="Content Placeholder 2"/>
          <p:cNvSpPr>
            <a:spLocks noGrp="1"/>
          </p:cNvSpPr>
          <p:nvPr>
            <p:ph idx="1"/>
          </p:nvPr>
        </p:nvSpPr>
        <p:spPr>
          <a:xfrm>
            <a:off x="838200" y="1825624"/>
            <a:ext cx="10515600" cy="5032375"/>
          </a:xfrm>
        </p:spPr>
        <p:txBody>
          <a:bodyPr>
            <a:normAutofit fontScale="85000" lnSpcReduction="10000"/>
          </a:bodyPr>
          <a:lstStyle/>
          <a:p>
            <a:r>
              <a:rPr lang="en-US" sz="4600" dirty="0" smtClean="0"/>
              <a:t>In a storm, tornado,  sickness, trip, etc.</a:t>
            </a:r>
          </a:p>
          <a:p>
            <a:r>
              <a:rPr lang="en-US" sz="4600" dirty="0" smtClean="0"/>
              <a:t>  In the life of David, so much is going on.  </a:t>
            </a:r>
          </a:p>
          <a:p>
            <a:r>
              <a:rPr lang="en-US" sz="4600" dirty="0" smtClean="0"/>
              <a:t>Yet, he seeks God’ s help and ask for protection.  </a:t>
            </a:r>
          </a:p>
          <a:p>
            <a:r>
              <a:rPr lang="en-US" sz="4600" dirty="0" smtClean="0"/>
              <a:t>   Even in this psalm , we can see the enemies in the back of   David’s mind as he alludes to them from time to time.</a:t>
            </a:r>
          </a:p>
          <a:p>
            <a:r>
              <a:rPr lang="en-US" sz="4600" dirty="0"/>
              <a:t> </a:t>
            </a:r>
            <a:r>
              <a:rPr lang="en-US" sz="4600" dirty="0" smtClean="0"/>
              <a:t>   Psalm 27:2-3, 11-12.   </a:t>
            </a:r>
          </a:p>
          <a:p>
            <a:r>
              <a:rPr lang="en-US" sz="4600" dirty="0" smtClean="0"/>
              <a:t>We all have enemies.    Jesus.. even prayed for his.</a:t>
            </a:r>
          </a:p>
          <a:p>
            <a:endParaRPr lang="en-US" dirty="0" smtClean="0"/>
          </a:p>
        </p:txBody>
      </p:sp>
    </p:spTree>
    <p:extLst>
      <p:ext uri="{BB962C8B-B14F-4D97-AF65-F5344CB8AC3E}">
        <p14:creationId xmlns:p14="http://schemas.microsoft.com/office/powerpoint/2010/main" val="2033190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836" y="0"/>
            <a:ext cx="12004964" cy="6858000"/>
          </a:xfrm>
        </p:spPr>
        <p:txBody>
          <a:bodyPr/>
          <a:lstStyle/>
          <a:p>
            <a:r>
              <a:rPr lang="en-US" sz="3600" b="1" u="sng" dirty="0" smtClean="0"/>
              <a:t>Psalm 46:1-3 </a:t>
            </a:r>
            <a:r>
              <a:rPr lang="en-US" sz="3600" dirty="0" smtClean="0"/>
              <a:t> </a:t>
            </a:r>
          </a:p>
          <a:p>
            <a:r>
              <a:rPr lang="en-US" sz="3600" dirty="0" smtClean="0"/>
              <a:t> God is our refuge and strength, a very</a:t>
            </a:r>
          </a:p>
          <a:p>
            <a:r>
              <a:rPr lang="en-US" sz="3600" dirty="0" smtClean="0"/>
              <a:t>Present help in trouble.  Therefore will not we fear,</a:t>
            </a:r>
          </a:p>
          <a:p>
            <a:r>
              <a:rPr lang="en-US" sz="3600" dirty="0" smtClean="0"/>
              <a:t>Though the earth be removed, and though the mountains</a:t>
            </a:r>
          </a:p>
          <a:p>
            <a:r>
              <a:rPr lang="en-US" sz="3600" dirty="0" smtClean="0"/>
              <a:t> be carried into the  midst of the sea; though the waters</a:t>
            </a:r>
          </a:p>
          <a:p>
            <a:r>
              <a:rPr lang="en-US" sz="3600" dirty="0" smtClean="0"/>
              <a:t> thereof roar and be troubled, though the mountains </a:t>
            </a:r>
          </a:p>
          <a:p>
            <a:r>
              <a:rPr lang="en-US" sz="3600" dirty="0" smtClean="0"/>
              <a:t>shake with the swelling thereof. “</a:t>
            </a:r>
          </a:p>
          <a:p>
            <a:endParaRPr lang="en-US" dirty="0"/>
          </a:p>
        </p:txBody>
      </p:sp>
    </p:spTree>
    <p:extLst>
      <p:ext uri="{BB962C8B-B14F-4D97-AF65-F5344CB8AC3E}">
        <p14:creationId xmlns:p14="http://schemas.microsoft.com/office/powerpoint/2010/main" val="879354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par>
                                <p:cTn id="35" presetID="31" presetClass="entr" presetSubtype="0"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5" end="5"/>
                                            </p:txEl>
                                          </p:spTgt>
                                        </p:tgtEl>
                                      </p:cBhvr>
                                    </p:animEffect>
                                  </p:childTnLst>
                                </p:cTn>
                              </p:par>
                              <p:par>
                                <p:cTn id="41" presetID="31" presetClass="entr" presetSubtype="0" fill="hold"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42296"/>
            <a:ext cx="12095018" cy="6642967"/>
          </a:xfrm>
        </p:spPr>
        <p:txBody>
          <a:bodyPr>
            <a:normAutofit/>
          </a:bodyPr>
          <a:lstStyle/>
          <a:p>
            <a:endParaRPr lang="en-US" sz="3600" dirty="0" smtClean="0"/>
          </a:p>
          <a:p>
            <a:r>
              <a:rPr lang="en-US" sz="4000" b="1" dirty="0" smtClean="0"/>
              <a:t>Isa. 26:3-4  </a:t>
            </a:r>
          </a:p>
          <a:p>
            <a:r>
              <a:rPr lang="en-US" sz="3600" dirty="0" smtClean="0"/>
              <a:t>Thou wilt keep him in perfect peace, whose </a:t>
            </a:r>
            <a:r>
              <a:rPr lang="en-US" sz="3600" dirty="0" err="1" smtClean="0"/>
              <a:t>mindIs</a:t>
            </a:r>
            <a:r>
              <a:rPr lang="en-US" sz="3600" dirty="0" smtClean="0"/>
              <a:t> stayed on thee: because he </a:t>
            </a:r>
            <a:r>
              <a:rPr lang="en-US" sz="3600" b="1" dirty="0" err="1" smtClean="0"/>
              <a:t>trusteth</a:t>
            </a:r>
            <a:r>
              <a:rPr lang="en-US" sz="3600" dirty="0" smtClean="0"/>
              <a:t> in thee.</a:t>
            </a:r>
          </a:p>
          <a:p>
            <a:r>
              <a:rPr lang="en-US" sz="3600" dirty="0" smtClean="0"/>
              <a:t> 4  Trust ye In the Lord for ever: for in the Lord JEHOVAH is everlasting </a:t>
            </a:r>
            <a:r>
              <a:rPr lang="en-US" sz="3600" dirty="0" smtClean="0"/>
              <a:t>Strength.</a:t>
            </a:r>
            <a:endParaRPr lang="en-US" sz="3600" dirty="0" smtClean="0"/>
          </a:p>
          <a:p>
            <a:endParaRPr lang="en-US" sz="3600" dirty="0"/>
          </a:p>
        </p:txBody>
      </p:sp>
    </p:spTree>
    <p:extLst>
      <p:ext uri="{BB962C8B-B14F-4D97-AF65-F5344CB8AC3E}">
        <p14:creationId xmlns:p14="http://schemas.microsoft.com/office/powerpoint/2010/main" val="1409029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0224" cy="6858000"/>
          </a:xfrm>
        </p:spPr>
        <p:txBody>
          <a:bodyPr>
            <a:normAutofit fontScale="92500" lnSpcReduction="20000"/>
          </a:bodyPr>
          <a:lstStyle/>
          <a:p>
            <a:r>
              <a:rPr lang="en-US" sz="3900" b="1" u="sng" dirty="0">
                <a:solidFill>
                  <a:srgbClr val="00B050"/>
                </a:solidFill>
              </a:rPr>
              <a:t>Lord, may I see with Your eyes</a:t>
            </a:r>
            <a:r>
              <a:rPr lang="en-US" sz="3900" b="1" u="sng" dirty="0" smtClean="0">
                <a:solidFill>
                  <a:srgbClr val="00B050"/>
                </a:solidFill>
              </a:rPr>
              <a:t>.  (Selected)</a:t>
            </a:r>
            <a:endParaRPr lang="en-US" sz="3900" b="1" u="sng" dirty="0">
              <a:solidFill>
                <a:srgbClr val="00B050"/>
              </a:solidFill>
            </a:endParaRPr>
          </a:p>
          <a:p>
            <a:r>
              <a:rPr lang="en-US" sz="3900" b="1" dirty="0" smtClean="0"/>
              <a:t>   Jesus </a:t>
            </a:r>
            <a:r>
              <a:rPr lang="en-US" sz="3900" b="1" dirty="0"/>
              <a:t>saw the woman at the well</a:t>
            </a:r>
            <a:r>
              <a:rPr lang="en-US" sz="3900" b="1" dirty="0" smtClean="0"/>
              <a:t>.   John 4:6-2 </a:t>
            </a:r>
          </a:p>
          <a:p>
            <a:r>
              <a:rPr lang="en-US" sz="3900" b="1" dirty="0"/>
              <a:t> </a:t>
            </a:r>
            <a:r>
              <a:rPr lang="en-US" sz="3900" b="1" dirty="0" smtClean="0"/>
              <a:t>  </a:t>
            </a:r>
            <a:r>
              <a:rPr lang="en-US" sz="3900" b="1" dirty="0" smtClean="0"/>
              <a:t>Jesus</a:t>
            </a:r>
            <a:r>
              <a:rPr lang="en-US" sz="3900" b="1" dirty="0" smtClean="0"/>
              <a:t> </a:t>
            </a:r>
            <a:r>
              <a:rPr lang="en-US" sz="3900" b="1" dirty="0"/>
              <a:t>saw </a:t>
            </a:r>
            <a:r>
              <a:rPr lang="en-US" sz="3900" b="1" dirty="0" err="1"/>
              <a:t>Zaccheus</a:t>
            </a:r>
            <a:r>
              <a:rPr lang="en-US" sz="3900" b="1" dirty="0"/>
              <a:t> up in the tree</a:t>
            </a:r>
            <a:r>
              <a:rPr lang="en-US" sz="3900" b="1" dirty="0" smtClean="0"/>
              <a:t>. Luke 19:2-6 </a:t>
            </a:r>
          </a:p>
          <a:p>
            <a:r>
              <a:rPr lang="en-US" sz="3900" b="1" dirty="0"/>
              <a:t> </a:t>
            </a:r>
            <a:r>
              <a:rPr lang="en-US" sz="3900" b="1" dirty="0" smtClean="0"/>
              <a:t>  </a:t>
            </a:r>
            <a:r>
              <a:rPr lang="en-US" sz="3900" b="1" dirty="0" smtClean="0"/>
              <a:t>Jesus </a:t>
            </a:r>
            <a:r>
              <a:rPr lang="en-US" sz="3900" b="1" dirty="0" smtClean="0"/>
              <a:t> </a:t>
            </a:r>
            <a:r>
              <a:rPr lang="en-US" sz="3900" b="1" dirty="0"/>
              <a:t>saw his mother as He hung on the cross. </a:t>
            </a:r>
            <a:r>
              <a:rPr lang="en-US" sz="3900" b="1" dirty="0" smtClean="0"/>
              <a:t>John 19:26</a:t>
            </a:r>
          </a:p>
          <a:p>
            <a:r>
              <a:rPr lang="en-US" sz="3900" b="1" dirty="0"/>
              <a:t> </a:t>
            </a:r>
            <a:r>
              <a:rPr lang="en-US" sz="3900" b="1" dirty="0" smtClean="0"/>
              <a:t>      Sometimes </a:t>
            </a:r>
            <a:r>
              <a:rPr lang="en-US" sz="3900" b="1" dirty="0"/>
              <a:t>our pace of life, our “to do” list, our fears, and our self-focus keep us from seeing others and the hurt they’re carrying. </a:t>
            </a:r>
            <a:endParaRPr lang="en-US" sz="3900" b="1" dirty="0" smtClean="0"/>
          </a:p>
          <a:p>
            <a:r>
              <a:rPr lang="en-US" sz="3900" b="1" dirty="0"/>
              <a:t> </a:t>
            </a:r>
            <a:r>
              <a:rPr lang="en-US" sz="3900" b="1" dirty="0" smtClean="0"/>
              <a:t>    It </a:t>
            </a:r>
            <a:r>
              <a:rPr lang="en-US" sz="3900" b="1" dirty="0"/>
              <a:t>might be </a:t>
            </a:r>
            <a:r>
              <a:rPr lang="en-US" sz="3900" b="1" u="sng" dirty="0"/>
              <a:t>our spouse</a:t>
            </a:r>
            <a:r>
              <a:rPr lang="en-US" sz="3900" b="1" dirty="0"/>
              <a:t>, it might be one of</a:t>
            </a:r>
            <a:r>
              <a:rPr lang="en-US" sz="3900" b="1" u="sng" dirty="0"/>
              <a:t> our kids</a:t>
            </a:r>
            <a:r>
              <a:rPr lang="en-US" sz="3900" b="1" dirty="0"/>
              <a:t>, or it might be </a:t>
            </a:r>
            <a:r>
              <a:rPr lang="en-US" sz="3900" b="1" u="sng" dirty="0"/>
              <a:t>a friend </a:t>
            </a:r>
            <a:r>
              <a:rPr lang="en-US" sz="3900" b="1" dirty="0"/>
              <a:t>or </a:t>
            </a:r>
            <a:r>
              <a:rPr lang="en-US" sz="3900" b="1" u="sng" dirty="0"/>
              <a:t>family member </a:t>
            </a:r>
            <a:r>
              <a:rPr lang="en-US" sz="3900" b="1" dirty="0"/>
              <a:t>who desperately needs to be seen. </a:t>
            </a:r>
            <a:endParaRPr lang="en-US" sz="3900" b="1" dirty="0" smtClean="0"/>
          </a:p>
          <a:p>
            <a:r>
              <a:rPr lang="en-US" sz="3900" b="1" dirty="0"/>
              <a:t> </a:t>
            </a:r>
            <a:r>
              <a:rPr lang="en-US" sz="3900" b="1" dirty="0" smtClean="0"/>
              <a:t>   Asking </a:t>
            </a:r>
            <a:r>
              <a:rPr lang="en-US" sz="3900" b="1" dirty="0"/>
              <a:t>God to help us have His eyes, keeps us looking beneath the surface of those we love and those whose paths we cross. </a:t>
            </a:r>
            <a:r>
              <a:rPr lang="en-US" sz="3900" b="1" dirty="0" smtClean="0"/>
              <a:t>     </a:t>
            </a:r>
          </a:p>
          <a:p>
            <a:r>
              <a:rPr lang="en-US" sz="3900" b="1" dirty="0"/>
              <a:t> </a:t>
            </a:r>
            <a:r>
              <a:rPr lang="en-US" sz="3900" b="1" dirty="0" smtClean="0"/>
              <a:t>  Sometimes </a:t>
            </a:r>
            <a:r>
              <a:rPr lang="en-US" sz="3900" b="1" dirty="0"/>
              <a:t>we also need to </a:t>
            </a:r>
            <a:r>
              <a:rPr lang="en-US" sz="3900" b="1" dirty="0">
                <a:hlinkClick r:id="rId2"/>
              </a:rPr>
              <a:t>see ourselves through God’s </a:t>
            </a:r>
            <a:r>
              <a:rPr lang="en-US" sz="3900" b="1" dirty="0" smtClean="0">
                <a:hlinkClick r:id="rId2"/>
              </a:rPr>
              <a:t>eyes</a:t>
            </a:r>
            <a:r>
              <a:rPr lang="en-US" sz="3900" b="1" dirty="0" smtClean="0"/>
              <a:t>. What would we see?</a:t>
            </a:r>
            <a:endParaRPr lang="en-US" sz="3900" b="1" dirty="0"/>
          </a:p>
          <a:p>
            <a:endParaRPr lang="en-US" dirty="0"/>
          </a:p>
        </p:txBody>
      </p:sp>
    </p:spTree>
    <p:extLst>
      <p:ext uri="{BB962C8B-B14F-4D97-AF65-F5344CB8AC3E}">
        <p14:creationId xmlns:p14="http://schemas.microsoft.com/office/powerpoint/2010/main" val="2981557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11124"/>
            <a:ext cx="12105409" cy="6746875"/>
          </a:xfrm>
        </p:spPr>
        <p:txBody>
          <a:bodyPr>
            <a:normAutofit/>
          </a:bodyPr>
          <a:lstStyle/>
          <a:p>
            <a:r>
              <a:rPr lang="en-US" sz="3600" dirty="0" smtClean="0"/>
              <a:t>#1  Pray for Acceptance.  </a:t>
            </a:r>
          </a:p>
          <a:p>
            <a:endParaRPr lang="en-US" sz="3600" dirty="0"/>
          </a:p>
          <a:p>
            <a:r>
              <a:rPr lang="en-US" sz="3600" dirty="0" smtClean="0"/>
              <a:t>#2  Pray for Guidance</a:t>
            </a:r>
          </a:p>
          <a:p>
            <a:endParaRPr lang="en-US" sz="3600" dirty="0"/>
          </a:p>
          <a:p>
            <a:r>
              <a:rPr lang="en-US" sz="3600" dirty="0" smtClean="0"/>
              <a:t>#3  Pray for Protection</a:t>
            </a:r>
          </a:p>
          <a:p>
            <a:endParaRPr lang="en-US" sz="3600" dirty="0"/>
          </a:p>
          <a:p>
            <a:r>
              <a:rPr lang="en-US" sz="3600" b="1" dirty="0" smtClean="0"/>
              <a:t>Then,</a:t>
            </a:r>
          </a:p>
          <a:p>
            <a:endParaRPr lang="en-US" sz="3600" dirty="0" smtClean="0"/>
          </a:p>
          <a:p>
            <a:r>
              <a:rPr lang="en-US" sz="3600" dirty="0" smtClean="0"/>
              <a:t>Pray and Wait on the Lord.  </a:t>
            </a:r>
            <a:endParaRPr lang="en-US" sz="3600" dirty="0"/>
          </a:p>
        </p:txBody>
      </p:sp>
    </p:spTree>
    <p:extLst>
      <p:ext uri="{BB962C8B-B14F-4D97-AF65-F5344CB8AC3E}">
        <p14:creationId xmlns:p14="http://schemas.microsoft.com/office/powerpoint/2010/main" val="2545048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p:cTn id="31"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6" end="6"/>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p:cTn id="39"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4300"/>
            <a:ext cx="12115800" cy="6567055"/>
          </a:xfrm>
        </p:spPr>
        <p:txBody>
          <a:bodyPr>
            <a:normAutofit/>
          </a:bodyPr>
          <a:lstStyle/>
          <a:p>
            <a:r>
              <a:rPr lang="en-US" sz="6000" b="1" u="sng" dirty="0" smtClean="0"/>
              <a:t>Pray and wait.   </a:t>
            </a:r>
          </a:p>
          <a:p>
            <a:endParaRPr lang="en-US" sz="3600" dirty="0"/>
          </a:p>
          <a:p>
            <a:r>
              <a:rPr lang="en-US" sz="3600" b="1" dirty="0" smtClean="0"/>
              <a:t>WAIT FOR THE LORD</a:t>
            </a:r>
            <a:r>
              <a:rPr lang="en-US" sz="3600" dirty="0" smtClean="0"/>
              <a:t>.    Psalm 27:.13  </a:t>
            </a:r>
            <a:r>
              <a:rPr lang="en-US" sz="3600" b="1" u="sng" dirty="0" smtClean="0"/>
              <a:t>“I am certain </a:t>
            </a:r>
          </a:p>
          <a:p>
            <a:r>
              <a:rPr lang="en-US" sz="3600" b="1" u="sng" dirty="0"/>
              <a:t> </a:t>
            </a:r>
            <a:r>
              <a:rPr lang="en-US" sz="3600" b="1" u="sng" dirty="0" smtClean="0"/>
              <a:t>  </a:t>
            </a:r>
            <a:r>
              <a:rPr lang="en-US" sz="3600" dirty="0" smtClean="0"/>
              <a:t>that I Will see the Lord’s goodness in the land of the living.”</a:t>
            </a:r>
          </a:p>
          <a:p>
            <a:endParaRPr lang="en-US" sz="3600" dirty="0"/>
          </a:p>
          <a:p>
            <a:r>
              <a:rPr lang="en-US" sz="4400" b="1" u="sng" dirty="0" smtClean="0"/>
              <a:t>David had confidence in God.</a:t>
            </a:r>
          </a:p>
          <a:p>
            <a:r>
              <a:rPr lang="en-US" sz="3600" dirty="0" smtClean="0"/>
              <a:t>Trust in the Lord.  </a:t>
            </a:r>
          </a:p>
          <a:p>
            <a:r>
              <a:rPr lang="en-US" sz="3600" dirty="0" smtClean="0"/>
              <a:t> Prov. 3:5,6; </a:t>
            </a:r>
          </a:p>
          <a:p>
            <a:r>
              <a:rPr lang="en-US" sz="3600" dirty="0" smtClean="0"/>
              <a:t>Heb. 13:5,6;  </a:t>
            </a:r>
            <a:endParaRPr lang="en-US" sz="3600" dirty="0"/>
          </a:p>
        </p:txBody>
      </p:sp>
    </p:spTree>
    <p:extLst>
      <p:ext uri="{BB962C8B-B14F-4D97-AF65-F5344CB8AC3E}">
        <p14:creationId xmlns:p14="http://schemas.microsoft.com/office/powerpoint/2010/main" val="39665051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0360"/>
            <a:ext cx="12192000" cy="6757639"/>
          </a:xfrm>
        </p:spPr>
        <p:txBody>
          <a:bodyPr>
            <a:normAutofit/>
          </a:bodyPr>
          <a:lstStyle/>
          <a:p>
            <a:endParaRPr lang="en-US" sz="3600" dirty="0" smtClean="0"/>
          </a:p>
          <a:p>
            <a:r>
              <a:rPr lang="en-US" sz="3600" dirty="0"/>
              <a:t> </a:t>
            </a:r>
            <a:r>
              <a:rPr lang="en-US" sz="3600" dirty="0" smtClean="0"/>
              <a:t> Psalm 27:7-10  </a:t>
            </a:r>
            <a:r>
              <a:rPr lang="en-US" sz="3600" b="1" u="sng" dirty="0" smtClean="0">
                <a:solidFill>
                  <a:srgbClr val="FF0000"/>
                </a:solidFill>
              </a:rPr>
              <a:t>Hear, O Lord, when </a:t>
            </a:r>
            <a:r>
              <a:rPr lang="en-US" sz="3600" b="1" u="sng" dirty="0" smtClean="0">
                <a:solidFill>
                  <a:srgbClr val="00B050"/>
                </a:solidFill>
              </a:rPr>
              <a:t>I cry with my voice</a:t>
            </a:r>
            <a:r>
              <a:rPr lang="en-US" sz="3600" dirty="0" smtClean="0"/>
              <a:t>:</a:t>
            </a:r>
          </a:p>
          <a:p>
            <a:r>
              <a:rPr lang="en-US" sz="3600" dirty="0" smtClean="0"/>
              <a:t>Have mercy also upon me, and answer me.   8 When thou</a:t>
            </a:r>
          </a:p>
          <a:p>
            <a:r>
              <a:rPr lang="en-US" sz="3600" dirty="0" err="1" smtClean="0"/>
              <a:t>Saidst</a:t>
            </a:r>
            <a:r>
              <a:rPr lang="en-US" sz="3600" dirty="0" smtClean="0"/>
              <a:t>,  Seek ye my face; my heart said unto thee, Thy</a:t>
            </a:r>
          </a:p>
          <a:p>
            <a:r>
              <a:rPr lang="en-US" sz="3600" dirty="0" smtClean="0"/>
              <a:t>Face, Lord, will I seek.  </a:t>
            </a:r>
          </a:p>
          <a:p>
            <a:r>
              <a:rPr lang="en-US" sz="3600" dirty="0"/>
              <a:t> </a:t>
            </a:r>
            <a:r>
              <a:rPr lang="en-US" sz="3600" dirty="0" smtClean="0"/>
              <a:t>    9 Hide not thy face far from me;</a:t>
            </a:r>
          </a:p>
          <a:p>
            <a:r>
              <a:rPr lang="en-US" sz="3600" dirty="0" smtClean="0"/>
              <a:t>Put not thy servant away in anger: thou hast been  my help;</a:t>
            </a:r>
          </a:p>
          <a:p>
            <a:r>
              <a:rPr lang="en-US" sz="3600" dirty="0" smtClean="0"/>
              <a:t>Leave me not, neither forsake me, O God of my salvation.</a:t>
            </a:r>
          </a:p>
          <a:p>
            <a:r>
              <a:rPr lang="en-US" sz="3600" dirty="0" smtClean="0"/>
              <a:t>10 When my father and my mother forsake me, then</a:t>
            </a:r>
          </a:p>
          <a:p>
            <a:r>
              <a:rPr lang="en-US" sz="3600" dirty="0" smtClean="0"/>
              <a:t>The Lord will take me up.</a:t>
            </a:r>
            <a:endParaRPr lang="en-US" sz="3600" b="1" i="1" dirty="0">
              <a:solidFill>
                <a:srgbClr val="FF0000"/>
              </a:solidFill>
            </a:endParaRPr>
          </a:p>
        </p:txBody>
      </p:sp>
    </p:spTree>
    <p:extLst>
      <p:ext uri="{BB962C8B-B14F-4D97-AF65-F5344CB8AC3E}">
        <p14:creationId xmlns:p14="http://schemas.microsoft.com/office/powerpoint/2010/main" val="205539663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46488"/>
          </a:xfrm>
        </p:spPr>
        <p:txBody>
          <a:bodyPr>
            <a:normAutofit fontScale="92500" lnSpcReduction="20000"/>
          </a:bodyPr>
          <a:lstStyle/>
          <a:p>
            <a:r>
              <a:rPr lang="en-US" sz="3600" b="1" u="sng" dirty="0">
                <a:solidFill>
                  <a:srgbClr val="FF0000"/>
                </a:solidFill>
              </a:rPr>
              <a:t>I surrender. I let go</a:t>
            </a:r>
            <a:r>
              <a:rPr lang="en-US" sz="3600" b="1" u="sng" dirty="0" smtClean="0">
                <a:solidFill>
                  <a:srgbClr val="FF0000"/>
                </a:solidFill>
              </a:rPr>
              <a:t>.  </a:t>
            </a:r>
            <a:endParaRPr lang="en-US" sz="3600" b="1" u="sng" dirty="0">
              <a:solidFill>
                <a:srgbClr val="FF0000"/>
              </a:solidFill>
            </a:endParaRPr>
          </a:p>
          <a:p>
            <a:pPr marL="0" indent="0">
              <a:buNone/>
            </a:pPr>
            <a:r>
              <a:rPr lang="en-US" sz="3600" b="1" dirty="0"/>
              <a:t> </a:t>
            </a:r>
            <a:r>
              <a:rPr lang="en-US" sz="3600" b="1" dirty="0" smtClean="0"/>
              <a:t>  </a:t>
            </a:r>
            <a:r>
              <a:rPr lang="en-US" sz="3600" b="1" u="sng" dirty="0" smtClean="0">
                <a:solidFill>
                  <a:srgbClr val="0070C0"/>
                </a:solidFill>
              </a:rPr>
              <a:t>Control</a:t>
            </a:r>
            <a:r>
              <a:rPr lang="en-US" sz="3600" b="1" dirty="0" smtClean="0"/>
              <a:t> </a:t>
            </a:r>
            <a:r>
              <a:rPr lang="en-US" sz="3600" b="1" dirty="0"/>
              <a:t>keeps us in the drivers seat</a:t>
            </a:r>
            <a:r>
              <a:rPr lang="en-US" sz="3600" b="1" dirty="0" smtClean="0"/>
              <a:t>.</a:t>
            </a:r>
          </a:p>
          <a:p>
            <a:pPr marL="0" indent="0">
              <a:buNone/>
            </a:pPr>
            <a:r>
              <a:rPr lang="en-US" sz="3600" b="1" dirty="0">
                <a:effectLst>
                  <a:outerShdw blurRad="38100" dist="38100" dir="2700000" algn="tl">
                    <a:srgbClr val="000000">
                      <a:alpha val="43137"/>
                    </a:srgbClr>
                  </a:outerShdw>
                </a:effectLst>
              </a:rPr>
              <a:t> </a:t>
            </a:r>
            <a:r>
              <a:rPr lang="en-US" sz="3600" b="1" dirty="0" smtClean="0">
                <a:effectLst>
                  <a:outerShdw blurRad="38100" dist="38100" dir="2700000" algn="tl">
                    <a:srgbClr val="000000">
                      <a:alpha val="43137"/>
                    </a:srgbClr>
                  </a:outerShdw>
                </a:effectLst>
              </a:rPr>
              <a:t>  </a:t>
            </a:r>
            <a:r>
              <a:rPr lang="en-US" sz="3600" b="1" u="sng" dirty="0">
                <a:solidFill>
                  <a:srgbClr val="FF0000"/>
                </a:solidFill>
                <a:effectLst>
                  <a:outerShdw blurRad="38100" dist="38100" dir="2700000" algn="tl">
                    <a:srgbClr val="000000">
                      <a:alpha val="43137"/>
                    </a:srgbClr>
                  </a:outerShdw>
                </a:effectLst>
              </a:rPr>
              <a:t>Surrender</a:t>
            </a:r>
            <a:r>
              <a:rPr lang="en-US" sz="3600" b="1" dirty="0">
                <a:effectLst>
                  <a:outerShdw blurRad="38100" dist="38100" dir="2700000" algn="tl">
                    <a:srgbClr val="000000">
                      <a:alpha val="43137"/>
                    </a:srgbClr>
                  </a:outerShdw>
                </a:effectLst>
              </a:rPr>
              <a:t> </a:t>
            </a:r>
            <a:r>
              <a:rPr lang="en-US" sz="3600" b="1" dirty="0"/>
              <a:t>puts God in the driver’s seat of our life</a:t>
            </a:r>
            <a:r>
              <a:rPr lang="en-US" sz="3600" b="1" dirty="0" smtClean="0"/>
              <a:t>.</a:t>
            </a:r>
          </a:p>
          <a:p>
            <a:pPr marL="0" indent="0">
              <a:buNone/>
            </a:pPr>
            <a:r>
              <a:rPr lang="en-US" sz="3600" b="1" dirty="0"/>
              <a:t/>
            </a:r>
            <a:br>
              <a:rPr lang="en-US" sz="3600" b="1" dirty="0"/>
            </a:br>
            <a:r>
              <a:rPr lang="en-US" sz="3600" b="1" dirty="0" smtClean="0"/>
              <a:t>   </a:t>
            </a:r>
            <a:r>
              <a:rPr lang="en-US" sz="3600" b="1" u="sng" dirty="0" smtClean="0">
                <a:solidFill>
                  <a:srgbClr val="0070C0"/>
                </a:solidFill>
              </a:rPr>
              <a:t>Worry </a:t>
            </a:r>
            <a:r>
              <a:rPr lang="en-US" sz="3600" b="1" dirty="0"/>
              <a:t>is the worship of our circumstances. </a:t>
            </a:r>
            <a:endParaRPr lang="en-US" sz="3600" b="1" dirty="0" smtClean="0"/>
          </a:p>
          <a:p>
            <a:pPr marL="0" indent="0">
              <a:buNone/>
            </a:pPr>
            <a:r>
              <a:rPr lang="en-US" sz="3600" b="1" dirty="0"/>
              <a:t> </a:t>
            </a:r>
            <a:r>
              <a:rPr lang="en-US" sz="3600" b="1" dirty="0" smtClean="0"/>
              <a:t>  </a:t>
            </a:r>
            <a:r>
              <a:rPr lang="en-US" sz="3600" b="1" u="sng" dirty="0" smtClean="0">
                <a:solidFill>
                  <a:srgbClr val="FF0000"/>
                </a:solidFill>
                <a:effectLst>
                  <a:outerShdw blurRad="38100" dist="38100" dir="2700000" algn="tl">
                    <a:srgbClr val="000000">
                      <a:alpha val="43137"/>
                    </a:srgbClr>
                  </a:outerShdw>
                </a:effectLst>
              </a:rPr>
              <a:t>Surrender</a:t>
            </a:r>
            <a:r>
              <a:rPr lang="en-US" sz="3600" b="1" dirty="0" smtClean="0"/>
              <a:t> </a:t>
            </a:r>
            <a:r>
              <a:rPr lang="en-US" sz="3600" b="1" dirty="0"/>
              <a:t>is the worship of our God who can do something about our circumstances</a:t>
            </a:r>
            <a:r>
              <a:rPr lang="en-US" sz="3600" b="1" dirty="0" smtClean="0"/>
              <a:t>. </a:t>
            </a:r>
            <a:r>
              <a:rPr lang="en-US" sz="3600" b="1" dirty="0"/>
              <a:t/>
            </a:r>
            <a:br>
              <a:rPr lang="en-US" sz="3600" b="1" dirty="0"/>
            </a:br>
            <a:r>
              <a:rPr lang="en-US" sz="3600" b="1" dirty="0" smtClean="0"/>
              <a:t>     </a:t>
            </a:r>
          </a:p>
          <a:p>
            <a:pPr marL="0" indent="0">
              <a:buNone/>
            </a:pPr>
            <a:r>
              <a:rPr lang="en-US" sz="3600" b="1" dirty="0"/>
              <a:t> </a:t>
            </a:r>
            <a:r>
              <a:rPr lang="en-US" sz="3600" b="1" dirty="0" smtClean="0"/>
              <a:t>  </a:t>
            </a:r>
            <a:r>
              <a:rPr lang="en-US" sz="3600" b="1" dirty="0" smtClean="0">
                <a:solidFill>
                  <a:srgbClr val="3366FF"/>
                </a:solidFill>
              </a:rPr>
              <a:t> </a:t>
            </a:r>
            <a:r>
              <a:rPr lang="en-US" sz="3600" b="1" u="sng" dirty="0" smtClean="0">
                <a:solidFill>
                  <a:srgbClr val="3366FF"/>
                </a:solidFill>
              </a:rPr>
              <a:t>Fear</a:t>
            </a:r>
            <a:r>
              <a:rPr lang="en-US" sz="3600" b="1" dirty="0" smtClean="0">
                <a:solidFill>
                  <a:srgbClr val="3366FF"/>
                </a:solidFill>
              </a:rPr>
              <a:t> </a:t>
            </a:r>
            <a:r>
              <a:rPr lang="en-US" sz="3600" b="1" dirty="0"/>
              <a:t>is the focus on what might happen. </a:t>
            </a:r>
            <a:endParaRPr lang="en-US" sz="3600" b="1" dirty="0" smtClean="0"/>
          </a:p>
          <a:p>
            <a:pPr marL="0" indent="0">
              <a:buNone/>
            </a:pPr>
            <a:r>
              <a:rPr lang="en-US" sz="3600" b="1" dirty="0"/>
              <a:t> </a:t>
            </a:r>
            <a:r>
              <a:rPr lang="en-US" sz="3600" b="1" dirty="0" smtClean="0"/>
              <a:t>   </a:t>
            </a:r>
            <a:r>
              <a:rPr lang="en-US" sz="3600" b="1" u="sng" dirty="0" smtClean="0">
                <a:solidFill>
                  <a:srgbClr val="FF0000"/>
                </a:solidFill>
              </a:rPr>
              <a:t>Surrender</a:t>
            </a:r>
            <a:r>
              <a:rPr lang="en-US" sz="3600" b="1" dirty="0" smtClean="0"/>
              <a:t> </a:t>
            </a:r>
            <a:r>
              <a:rPr lang="en-US" sz="3600" b="1" dirty="0"/>
              <a:t>is focusing on God being bigger than whatever might happen.</a:t>
            </a:r>
            <a:br>
              <a:rPr lang="en-US" sz="3600" b="1" dirty="0"/>
            </a:br>
            <a:r>
              <a:rPr lang="en-US" sz="3600" b="1" dirty="0" smtClean="0"/>
              <a:t>    </a:t>
            </a:r>
          </a:p>
          <a:p>
            <a:pPr marL="0" indent="0">
              <a:buNone/>
            </a:pPr>
            <a:r>
              <a:rPr lang="en-US" sz="3600" b="1" dirty="0" smtClean="0"/>
              <a:t>    When </a:t>
            </a:r>
            <a:r>
              <a:rPr lang="en-US" sz="3600" b="1" dirty="0"/>
              <a:t>we really </a:t>
            </a:r>
            <a:r>
              <a:rPr lang="en-US" sz="3600" b="1" u="sng" dirty="0">
                <a:solidFill>
                  <a:srgbClr val="FF0000"/>
                </a:solidFill>
              </a:rPr>
              <a:t>surrender</a:t>
            </a:r>
            <a:r>
              <a:rPr lang="en-US" sz="3600" b="1" dirty="0"/>
              <a:t>, we’re telling God that we believe He knows the way better than we do. We’re saying that we trust that He has our best interest at heart. We’re expressing our desire that Jesus will not just be our Savior, but also our Lord</a:t>
            </a:r>
            <a:r>
              <a:rPr lang="en-US" sz="3600" b="1" dirty="0" smtClean="0"/>
              <a:t>.  (Author unknown)</a:t>
            </a:r>
            <a:endParaRPr lang="en-US" sz="3600" b="1" dirty="0"/>
          </a:p>
          <a:p>
            <a:endParaRPr lang="en-US" dirty="0"/>
          </a:p>
        </p:txBody>
      </p:sp>
    </p:spTree>
    <p:extLst>
      <p:ext uri="{BB962C8B-B14F-4D97-AF65-F5344CB8AC3E}">
        <p14:creationId xmlns:p14="http://schemas.microsoft.com/office/powerpoint/2010/main" val="392050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3" end="3"/>
                                            </p:txEl>
                                          </p:spTgt>
                                        </p:tgtEl>
                                      </p:cBhvr>
                                    </p:animEffect>
                                  </p:childTnLst>
                                </p:cTn>
                              </p:par>
                              <p:par>
                                <p:cTn id="25" presetID="31"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5" end="5"/>
                                            </p:txEl>
                                          </p:spTgt>
                                        </p:tgtEl>
                                      </p:cBhvr>
                                    </p:animEffect>
                                  </p:childTnLst>
                                </p:cTn>
                              </p:par>
                              <p:par>
                                <p:cTn id="39" presetID="31" presetClass="entr" presetSubtype="0" fill="hold"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p:cTn id="41"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2"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3"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4"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Autofit/>
          </a:bodyPr>
          <a:lstStyle/>
          <a:p>
            <a:r>
              <a:rPr lang="en-US" sz="4400" dirty="0" smtClean="0"/>
              <a:t>1.  David </a:t>
            </a:r>
            <a:r>
              <a:rPr lang="en-US" sz="4400" dirty="0" smtClean="0"/>
              <a:t>knew </a:t>
            </a:r>
            <a:r>
              <a:rPr lang="en-US" sz="4400" dirty="0" smtClean="0"/>
              <a:t>his prayer </a:t>
            </a:r>
            <a:r>
              <a:rPr lang="en-US" sz="4400" dirty="0" smtClean="0"/>
              <a:t>would </a:t>
            </a:r>
            <a:r>
              <a:rPr lang="en-US" sz="4400" dirty="0" smtClean="0"/>
              <a:t>be answered. </a:t>
            </a:r>
          </a:p>
          <a:p>
            <a:r>
              <a:rPr lang="en-US" sz="4400" dirty="0" smtClean="0"/>
              <a:t>2.  David </a:t>
            </a:r>
            <a:r>
              <a:rPr lang="en-US" sz="4400" dirty="0" smtClean="0"/>
              <a:t>knew </a:t>
            </a:r>
            <a:r>
              <a:rPr lang="en-US" sz="4400" dirty="0" smtClean="0"/>
              <a:t>  </a:t>
            </a:r>
            <a:r>
              <a:rPr lang="en-US" sz="4400" dirty="0" smtClean="0"/>
              <a:t>that he does not hold on to a false hope. </a:t>
            </a:r>
          </a:p>
          <a:p>
            <a:r>
              <a:rPr lang="en-US" sz="4400" dirty="0" smtClean="0"/>
              <a:t>3.  If God said </a:t>
            </a:r>
            <a:r>
              <a:rPr lang="en-US" sz="4400" dirty="0" smtClean="0"/>
              <a:t>it…He believed </a:t>
            </a:r>
            <a:r>
              <a:rPr lang="en-US" sz="4400" dirty="0" smtClean="0"/>
              <a:t>it.  It will be done.  </a:t>
            </a:r>
          </a:p>
          <a:p>
            <a:pPr marL="0" indent="0">
              <a:buNone/>
            </a:pPr>
            <a:r>
              <a:rPr lang="en-US" sz="3600" b="1" u="sng" dirty="0" smtClean="0"/>
              <a:t>Reminders:  :  </a:t>
            </a:r>
          </a:p>
          <a:p>
            <a:r>
              <a:rPr lang="en-US" sz="3600" b="1" u="sng" dirty="0" smtClean="0"/>
              <a:t>First, wait for the Lord</a:t>
            </a:r>
            <a:r>
              <a:rPr lang="en-US" sz="3600" dirty="0" smtClean="0"/>
              <a:t>.  God has His timing which is not our</a:t>
            </a:r>
          </a:p>
          <a:p>
            <a:r>
              <a:rPr lang="en-US" sz="3600" dirty="0" smtClean="0"/>
              <a:t>Timing. Therefore, what we pray for and what we need can be</a:t>
            </a:r>
          </a:p>
          <a:p>
            <a:r>
              <a:rPr lang="en-US" sz="3600" dirty="0"/>
              <a:t>d</a:t>
            </a:r>
            <a:r>
              <a:rPr lang="en-US" sz="3600" dirty="0" smtClean="0"/>
              <a:t>elayed in coming.  </a:t>
            </a:r>
          </a:p>
          <a:p>
            <a:r>
              <a:rPr lang="en-US" sz="3600" dirty="0" smtClean="0"/>
              <a:t>We must not become despaired.  We need to learn patience </a:t>
            </a:r>
          </a:p>
          <a:p>
            <a:r>
              <a:rPr lang="en-US" sz="3600" dirty="0"/>
              <a:t>a</a:t>
            </a:r>
            <a:r>
              <a:rPr lang="en-US" sz="3600" dirty="0" smtClean="0"/>
              <a:t>nd wait on the Lord.  </a:t>
            </a:r>
          </a:p>
        </p:txBody>
      </p:sp>
    </p:spTree>
    <p:extLst>
      <p:ext uri="{BB962C8B-B14F-4D97-AF65-F5344CB8AC3E}">
        <p14:creationId xmlns:p14="http://schemas.microsoft.com/office/powerpoint/2010/main" val="3500282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par>
                                <p:cTn id="35" presetID="31" presetClass="entr" presetSubtype="0"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5" end="5"/>
                                            </p:txEl>
                                          </p:spTgt>
                                        </p:tgtEl>
                                      </p:cBhvr>
                                    </p:animEffect>
                                  </p:childTnLst>
                                </p:cTn>
                              </p:par>
                              <p:par>
                                <p:cTn id="41" presetID="31" presetClass="entr" presetSubtype="0" fill="hold"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6" end="6"/>
                                            </p:txEl>
                                          </p:spTgt>
                                        </p:tgtEl>
                                      </p:cBhvr>
                                    </p:animEffect>
                                  </p:childTnLst>
                                </p:cTn>
                              </p:par>
                              <p:par>
                                <p:cTn id="47" presetID="31" presetClass="entr" presetSubtype="0" fill="hold" nodeType="with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1"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2" dur="1000"/>
                                        <p:tgtEl>
                                          <p:spTgt spid="3">
                                            <p:txEl>
                                              <p:pRg st="7" end="7"/>
                                            </p:txEl>
                                          </p:spTgt>
                                        </p:tgtEl>
                                      </p:cBhvr>
                                    </p:animEffect>
                                  </p:childTnLst>
                                </p:cTn>
                              </p:par>
                              <p:par>
                                <p:cTn id="53" presetID="31" presetClass="entr" presetSubtype="0" fill="hold" nodeType="with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p:cTn id="55"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691" y="83126"/>
            <a:ext cx="12067309" cy="6774873"/>
          </a:xfrm>
        </p:spPr>
        <p:txBody>
          <a:bodyPr>
            <a:noAutofit/>
          </a:bodyPr>
          <a:lstStyle/>
          <a:p>
            <a:r>
              <a:rPr lang="en-US" sz="4400" dirty="0"/>
              <a:t> </a:t>
            </a:r>
            <a:r>
              <a:rPr lang="en-US" sz="4400" dirty="0" smtClean="0"/>
              <a:t>   The importance of this reminder is that David</a:t>
            </a:r>
          </a:p>
          <a:p>
            <a:r>
              <a:rPr lang="en-US" sz="4400" dirty="0" smtClean="0"/>
              <a:t>States it at the beginning of verse 14 but also at the End as his final words</a:t>
            </a:r>
            <a:r>
              <a:rPr lang="en-US" sz="3600" dirty="0" smtClean="0"/>
              <a:t>.  </a:t>
            </a:r>
          </a:p>
          <a:p>
            <a:pPr marL="0" indent="0">
              <a:buNone/>
            </a:pPr>
            <a:r>
              <a:rPr lang="en-US" sz="4400" b="1" dirty="0"/>
              <a:t> </a:t>
            </a:r>
            <a:r>
              <a:rPr lang="en-US" sz="4400" b="1" dirty="0" smtClean="0"/>
              <a:t>  How well are we doing waiting on the Lord?</a:t>
            </a:r>
          </a:p>
          <a:p>
            <a:r>
              <a:rPr lang="en-US" sz="3600" dirty="0" smtClean="0"/>
              <a:t>     In Prov. 20:22  “Say not thou, I will recompense evil:  but wait On the Lord, and he shall save thee.”</a:t>
            </a:r>
          </a:p>
          <a:p>
            <a:r>
              <a:rPr lang="en-US" sz="3600" dirty="0" smtClean="0"/>
              <a:t>    </a:t>
            </a:r>
            <a:r>
              <a:rPr lang="en-US" sz="3600" b="1" dirty="0" smtClean="0">
                <a:solidFill>
                  <a:srgbClr val="FF0000"/>
                </a:solidFill>
              </a:rPr>
              <a:t>Do not say</a:t>
            </a:r>
            <a:r>
              <a:rPr lang="en-US" sz="3600" dirty="0" smtClean="0"/>
              <a:t>, “I’ll pay you back for this wrong!  Wait for the</a:t>
            </a:r>
          </a:p>
          <a:p>
            <a:r>
              <a:rPr lang="en-US" sz="3600" dirty="0" smtClean="0"/>
              <a:t>Lord, and He will deliver you.”  </a:t>
            </a:r>
          </a:p>
          <a:p>
            <a:r>
              <a:rPr lang="en-US" sz="3600" dirty="0"/>
              <a:t> </a:t>
            </a:r>
            <a:r>
              <a:rPr lang="en-US" sz="3600" dirty="0" smtClean="0"/>
              <a:t> We have learned bad habits by always wanting answers</a:t>
            </a:r>
          </a:p>
          <a:p>
            <a:r>
              <a:rPr lang="en-US" sz="3600" dirty="0" smtClean="0"/>
              <a:t>Now, and solutions immediately.</a:t>
            </a:r>
            <a:endParaRPr lang="en-US" sz="3600" dirty="0"/>
          </a:p>
        </p:txBody>
      </p:sp>
    </p:spTree>
    <p:extLst>
      <p:ext uri="{BB962C8B-B14F-4D97-AF65-F5344CB8AC3E}">
        <p14:creationId xmlns:p14="http://schemas.microsoft.com/office/powerpoint/2010/main" val="2125529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736" y="103909"/>
            <a:ext cx="12001500" cy="6073054"/>
          </a:xfrm>
        </p:spPr>
        <p:txBody>
          <a:bodyPr>
            <a:normAutofit/>
          </a:bodyPr>
          <a:lstStyle/>
          <a:p>
            <a:r>
              <a:rPr lang="en-US" sz="3600" dirty="0" smtClean="0"/>
              <a:t>We need to learn patience.</a:t>
            </a:r>
          </a:p>
          <a:p>
            <a:r>
              <a:rPr lang="en-US" sz="3600" dirty="0" smtClean="0"/>
              <a:t>We need to wait and see how things turn out. </a:t>
            </a:r>
          </a:p>
          <a:p>
            <a:r>
              <a:rPr lang="en-US" sz="3600" dirty="0" smtClean="0"/>
              <a:t>We think we know what is best and demand things</a:t>
            </a:r>
          </a:p>
          <a:p>
            <a:r>
              <a:rPr lang="en-US" sz="3600" dirty="0"/>
              <a:t>b</a:t>
            </a:r>
            <a:r>
              <a:rPr lang="en-US" sz="3600" dirty="0" smtClean="0"/>
              <a:t>e </a:t>
            </a:r>
            <a:r>
              <a:rPr lang="en-US" sz="3600" dirty="0" smtClean="0"/>
              <a:t>done according to our knowledge and</a:t>
            </a:r>
          </a:p>
          <a:p>
            <a:r>
              <a:rPr lang="en-US" sz="3600" dirty="0"/>
              <a:t> </a:t>
            </a:r>
            <a:r>
              <a:rPr lang="en-US" sz="3600" dirty="0" smtClean="0"/>
              <a:t>according to our desires.  </a:t>
            </a:r>
          </a:p>
          <a:p>
            <a:endParaRPr lang="en-US" sz="3600" dirty="0"/>
          </a:p>
          <a:p>
            <a:r>
              <a:rPr lang="en-US" sz="3600" dirty="0" smtClean="0"/>
              <a:t>Lack of faith.  We must trust God.  God has our best interests </a:t>
            </a:r>
          </a:p>
          <a:p>
            <a:r>
              <a:rPr lang="en-US" sz="3600" dirty="0" smtClean="0"/>
              <a:t>In His purpose.  (how long do we wait for the Lord?”)  A few</a:t>
            </a:r>
          </a:p>
          <a:p>
            <a:r>
              <a:rPr lang="en-US" sz="3600" dirty="0" smtClean="0"/>
              <a:t>Hours, a day or so…and then we give up.  </a:t>
            </a:r>
            <a:endParaRPr lang="en-US" sz="3600" dirty="0"/>
          </a:p>
        </p:txBody>
      </p:sp>
    </p:spTree>
    <p:extLst>
      <p:ext uri="{BB962C8B-B14F-4D97-AF65-F5344CB8AC3E}">
        <p14:creationId xmlns:p14="http://schemas.microsoft.com/office/powerpoint/2010/main" val="2727304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wheel(1)">
                                      <p:cBhvr>
                                        <p:cTn id="23" dur="2000"/>
                                        <p:tgtEl>
                                          <p:spTgt spid="3">
                                            <p:txEl>
                                              <p:pRg st="2" end="2"/>
                                            </p:txEl>
                                          </p:spTgt>
                                        </p:tgtEl>
                                      </p:cBhvr>
                                    </p:animEffect>
                                  </p:childTnLst>
                                </p:cTn>
                              </p:par>
                              <p:par>
                                <p:cTn id="24" presetID="21" presetClass="entr" presetSubtype="1"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wheel(1)">
                                      <p:cBhvr>
                                        <p:cTn id="26" dur="2000"/>
                                        <p:tgtEl>
                                          <p:spTgt spid="3">
                                            <p:txEl>
                                              <p:pRg st="3" end="3"/>
                                            </p:txEl>
                                          </p:spTgt>
                                        </p:tgtEl>
                                      </p:cBhvr>
                                    </p:animEffect>
                                  </p:childTnLst>
                                </p:cTn>
                              </p:par>
                              <p:par>
                                <p:cTn id="27" presetID="21" presetClass="entr" presetSubtype="1"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wheel(1)">
                                      <p:cBhvr>
                                        <p:cTn id="29"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518" y="93518"/>
            <a:ext cx="12022282" cy="6764482"/>
          </a:xfrm>
        </p:spPr>
        <p:txBody>
          <a:bodyPr/>
          <a:lstStyle/>
          <a:p>
            <a:endParaRPr lang="en-US" sz="3600" dirty="0" smtClean="0"/>
          </a:p>
          <a:p>
            <a:r>
              <a:rPr lang="en-US" sz="3600" b="1" dirty="0" smtClean="0"/>
              <a:t>I Thess. 5:17  </a:t>
            </a:r>
            <a:r>
              <a:rPr lang="en-US" sz="3600" dirty="0" smtClean="0"/>
              <a:t>Pray without ceasing</a:t>
            </a:r>
          </a:p>
          <a:p>
            <a:endParaRPr lang="en-US" sz="3600" dirty="0" smtClean="0"/>
          </a:p>
          <a:p>
            <a:r>
              <a:rPr lang="en-US" sz="3600" b="1" dirty="0" smtClean="0"/>
              <a:t>Acts 2:42  </a:t>
            </a:r>
            <a:r>
              <a:rPr lang="en-US" sz="3600" dirty="0" smtClean="0"/>
              <a:t>Continue in prayer</a:t>
            </a:r>
          </a:p>
          <a:p>
            <a:endParaRPr lang="en-US" sz="3600" dirty="0" smtClean="0"/>
          </a:p>
          <a:p>
            <a:r>
              <a:rPr lang="en-US" sz="3600" b="1" dirty="0"/>
              <a:t>Philippians 4:6 </a:t>
            </a:r>
            <a:r>
              <a:rPr lang="en-US" sz="3600" baseline="30000" dirty="0" smtClean="0"/>
              <a:t>6</a:t>
            </a:r>
            <a:r>
              <a:rPr lang="en-US" sz="3600" baseline="30000" dirty="0"/>
              <a:t> </a:t>
            </a:r>
            <a:r>
              <a:rPr lang="en-US" sz="3600" dirty="0"/>
              <a:t>Be careful for nothing; but in every thing </a:t>
            </a:r>
            <a:r>
              <a:rPr lang="en-US" sz="3600" b="1" u="sng" dirty="0"/>
              <a:t>by prayer </a:t>
            </a:r>
            <a:r>
              <a:rPr lang="en-US" sz="3600" dirty="0"/>
              <a:t>and supplication with thanksgiving let your requests be made known unto </a:t>
            </a:r>
            <a:r>
              <a:rPr lang="en-US" sz="3600" dirty="0" smtClean="0"/>
              <a:t>God</a:t>
            </a:r>
          </a:p>
          <a:p>
            <a:endParaRPr lang="en-US" sz="3600" dirty="0" smtClean="0"/>
          </a:p>
          <a:p>
            <a:r>
              <a:rPr lang="en-US" sz="3600" b="1" dirty="0"/>
              <a:t>1 John 5:14 </a:t>
            </a:r>
            <a:r>
              <a:rPr lang="en-US" sz="3600" baseline="30000" dirty="0" smtClean="0"/>
              <a:t>14</a:t>
            </a:r>
            <a:r>
              <a:rPr lang="en-US" sz="3600" baseline="30000" dirty="0"/>
              <a:t> </a:t>
            </a:r>
            <a:r>
              <a:rPr lang="en-US" sz="3600" dirty="0"/>
              <a:t>And this is the confidence that we have in him, that, if we ask any thing according to his will, he </a:t>
            </a:r>
            <a:r>
              <a:rPr lang="en-US" sz="3600" dirty="0" err="1"/>
              <a:t>heareth</a:t>
            </a:r>
            <a:r>
              <a:rPr lang="en-US" sz="3600" dirty="0"/>
              <a:t> us:</a:t>
            </a:r>
          </a:p>
          <a:p>
            <a:endParaRPr lang="en-US" dirty="0" smtClean="0"/>
          </a:p>
          <a:p>
            <a:endParaRPr lang="en-US" dirty="0"/>
          </a:p>
          <a:p>
            <a:endParaRPr lang="en-US" dirty="0" smtClean="0"/>
          </a:p>
          <a:p>
            <a:endParaRPr lang="en-US" dirty="0" smtClean="0"/>
          </a:p>
          <a:p>
            <a:endParaRPr lang="en-US" dirty="0"/>
          </a:p>
        </p:txBody>
      </p:sp>
    </p:spTree>
    <p:extLst>
      <p:ext uri="{BB962C8B-B14F-4D97-AF65-F5344CB8AC3E}">
        <p14:creationId xmlns:p14="http://schemas.microsoft.com/office/powerpoint/2010/main" val="4234438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p:cTn id="2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randombar(horizontal)">
                                      <p:cBhvr>
                                        <p:cTn id="3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473" y="197426"/>
            <a:ext cx="12046527" cy="6525491"/>
          </a:xfrm>
        </p:spPr>
        <p:txBody>
          <a:bodyPr/>
          <a:lstStyle/>
          <a:p>
            <a:endParaRPr lang="en-US" sz="3600" b="1" dirty="0" smtClean="0"/>
          </a:p>
          <a:p>
            <a:r>
              <a:rPr lang="en-US" sz="4400" b="1" u="sng" dirty="0" smtClean="0"/>
              <a:t>Mark 1:35     JESUS</a:t>
            </a:r>
          </a:p>
          <a:p>
            <a:r>
              <a:rPr lang="en-US" sz="4400" baseline="30000" dirty="0" smtClean="0"/>
              <a:t>35</a:t>
            </a:r>
            <a:r>
              <a:rPr lang="en-US" sz="4400" baseline="30000" dirty="0"/>
              <a:t> </a:t>
            </a:r>
            <a:r>
              <a:rPr lang="en-US" sz="4400" dirty="0"/>
              <a:t>And in the morning, rising up a great while before day, he went out, and departed into a solitary place, and there prayed</a:t>
            </a:r>
            <a:r>
              <a:rPr lang="en-US" sz="4400" dirty="0" smtClean="0"/>
              <a:t>.</a:t>
            </a:r>
          </a:p>
          <a:p>
            <a:endParaRPr lang="en-US" dirty="0"/>
          </a:p>
        </p:txBody>
      </p:sp>
    </p:spTree>
    <p:extLst>
      <p:ext uri="{BB962C8B-B14F-4D97-AF65-F5344CB8AC3E}">
        <p14:creationId xmlns:p14="http://schemas.microsoft.com/office/powerpoint/2010/main" val="267105328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55" y="90342"/>
            <a:ext cx="11994572" cy="6767657"/>
          </a:xfrm>
        </p:spPr>
        <p:txBody>
          <a:bodyPr/>
          <a:lstStyle/>
          <a:p>
            <a:endParaRPr lang="en-US" b="1" dirty="0" smtClean="0"/>
          </a:p>
          <a:p>
            <a:r>
              <a:rPr lang="en-US" sz="3600" b="1" dirty="0" smtClean="0"/>
              <a:t>1 </a:t>
            </a:r>
            <a:r>
              <a:rPr lang="en-US" sz="3600" b="1" dirty="0"/>
              <a:t>Chronicles 4:10 </a:t>
            </a:r>
            <a:r>
              <a:rPr lang="en-US" sz="3600" baseline="30000" dirty="0" smtClean="0"/>
              <a:t>10</a:t>
            </a:r>
            <a:r>
              <a:rPr lang="en-US" sz="3600" baseline="30000" dirty="0"/>
              <a:t> </a:t>
            </a:r>
            <a:r>
              <a:rPr lang="en-US" sz="3600" dirty="0"/>
              <a:t>And </a:t>
            </a:r>
            <a:r>
              <a:rPr lang="en-US" sz="3600" dirty="0" err="1"/>
              <a:t>Jabez</a:t>
            </a:r>
            <a:r>
              <a:rPr lang="en-US" sz="3600" dirty="0"/>
              <a:t> called on the God of Israel, saying, Oh that thou </a:t>
            </a:r>
            <a:r>
              <a:rPr lang="en-US" sz="3600" dirty="0" err="1"/>
              <a:t>wouldest</a:t>
            </a:r>
            <a:r>
              <a:rPr lang="en-US" sz="3600" dirty="0"/>
              <a:t> bless me indeed, and enlarge my coast, and that thine hand might be with me, and that thou </a:t>
            </a:r>
            <a:r>
              <a:rPr lang="en-US" sz="3600" dirty="0" err="1"/>
              <a:t>wouldest</a:t>
            </a:r>
            <a:r>
              <a:rPr lang="en-US" sz="3600" dirty="0"/>
              <a:t> keep me from evil, that it may not grieve me</a:t>
            </a:r>
            <a:r>
              <a:rPr lang="en-US" sz="3600" dirty="0" smtClean="0"/>
              <a:t>!           </a:t>
            </a:r>
          </a:p>
          <a:p>
            <a:r>
              <a:rPr lang="en-US" sz="3600" b="1" i="1" u="sng" dirty="0">
                <a:solidFill>
                  <a:srgbClr val="00B0F0"/>
                </a:solidFill>
              </a:rPr>
              <a:t> </a:t>
            </a:r>
            <a:r>
              <a:rPr lang="en-US" sz="3600" b="1" i="1" u="sng" dirty="0" smtClean="0">
                <a:solidFill>
                  <a:srgbClr val="00B0F0"/>
                </a:solidFill>
              </a:rPr>
              <a:t>   And </a:t>
            </a:r>
            <a:r>
              <a:rPr lang="en-US" sz="3600" b="1" i="1" u="sng" dirty="0">
                <a:solidFill>
                  <a:srgbClr val="00B0F0"/>
                </a:solidFill>
              </a:rPr>
              <a:t>God granted him that which he requested</a:t>
            </a:r>
            <a:r>
              <a:rPr lang="en-US" sz="3600" b="1" i="1" u="sng" dirty="0" smtClean="0">
                <a:solidFill>
                  <a:srgbClr val="00B0F0"/>
                </a:solidFill>
              </a:rPr>
              <a:t>.</a:t>
            </a:r>
          </a:p>
          <a:p>
            <a:endParaRPr lang="en-US" sz="3600" dirty="0" smtClean="0"/>
          </a:p>
          <a:p>
            <a:r>
              <a:rPr lang="en-US" sz="3600" b="1" dirty="0" smtClean="0"/>
              <a:t>Psalm 51:10 </a:t>
            </a:r>
            <a:r>
              <a:rPr lang="en-US" sz="3600" baseline="30000" dirty="0" smtClean="0"/>
              <a:t>10</a:t>
            </a:r>
            <a:r>
              <a:rPr lang="en-US" sz="3600" baseline="30000" dirty="0"/>
              <a:t> </a:t>
            </a:r>
            <a:r>
              <a:rPr lang="en-US" sz="3600" dirty="0"/>
              <a:t>Create in me a clean heart, O God; and renew a right spirit within me</a:t>
            </a:r>
          </a:p>
          <a:p>
            <a:endParaRPr lang="en-US" dirty="0" smtClean="0"/>
          </a:p>
          <a:p>
            <a:endParaRPr lang="en-US" dirty="0"/>
          </a:p>
          <a:p>
            <a:endParaRPr lang="en-US" dirty="0"/>
          </a:p>
        </p:txBody>
      </p:sp>
    </p:spTree>
    <p:extLst>
      <p:ext uri="{BB962C8B-B14F-4D97-AF65-F5344CB8AC3E}">
        <p14:creationId xmlns:p14="http://schemas.microsoft.com/office/powerpoint/2010/main" val="194483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126"/>
            <a:ext cx="12192000" cy="6774873"/>
          </a:xfrm>
        </p:spPr>
        <p:txBody>
          <a:bodyPr>
            <a:normAutofit/>
          </a:bodyPr>
          <a:lstStyle/>
          <a:p>
            <a:r>
              <a:rPr lang="en-US" sz="3600" b="1" dirty="0" smtClean="0">
                <a:effectLst>
                  <a:outerShdw blurRad="38100" dist="38100" dir="2700000" algn="tl">
                    <a:srgbClr val="000000">
                      <a:alpha val="43137"/>
                    </a:srgbClr>
                  </a:outerShdw>
                </a:effectLst>
              </a:rPr>
              <a:t>Have you been added to the church by the Lord?</a:t>
            </a:r>
          </a:p>
          <a:p>
            <a:r>
              <a:rPr lang="en-US" sz="3600" dirty="0"/>
              <a:t> </a:t>
            </a:r>
            <a:r>
              <a:rPr lang="en-US" sz="3600" dirty="0" smtClean="0"/>
              <a:t> Acts 2:47  Are you a member in His Kingdom</a:t>
            </a:r>
          </a:p>
          <a:p>
            <a:r>
              <a:rPr lang="en-US" sz="3600" dirty="0"/>
              <a:t> </a:t>
            </a:r>
            <a:r>
              <a:rPr lang="en-US" sz="3600" dirty="0" smtClean="0"/>
              <a:t>   God’s Word is clear   :   </a:t>
            </a:r>
            <a:r>
              <a:rPr lang="en-US" sz="3600" b="1" u="sng" dirty="0" smtClean="0"/>
              <a:t>Hear His Word.  Rom. 10:17</a:t>
            </a:r>
          </a:p>
          <a:p>
            <a:r>
              <a:rPr lang="en-US" sz="3600" dirty="0"/>
              <a:t> </a:t>
            </a:r>
            <a:r>
              <a:rPr lang="en-US" sz="3600" dirty="0" smtClean="0"/>
              <a:t>     </a:t>
            </a:r>
            <a:r>
              <a:rPr lang="en-US" sz="3600" b="1" u="sng" dirty="0" smtClean="0"/>
              <a:t>Believe what you hear.  John 8:24  </a:t>
            </a:r>
            <a:r>
              <a:rPr lang="en-US" sz="3600" b="1" dirty="0" smtClean="0"/>
              <a:t>“I said therefore</a:t>
            </a:r>
          </a:p>
          <a:p>
            <a:r>
              <a:rPr lang="en-US" sz="3600" b="1" dirty="0" smtClean="0"/>
              <a:t>Unto you, that ye shall die in your sins:  for if ye </a:t>
            </a:r>
          </a:p>
          <a:p>
            <a:r>
              <a:rPr lang="en-US" sz="3600" b="1" dirty="0" smtClean="0"/>
              <a:t>Believe not that I am he, ye shall die in your sins.”</a:t>
            </a:r>
          </a:p>
          <a:p>
            <a:r>
              <a:rPr lang="en-US" sz="3600" dirty="0"/>
              <a:t> </a:t>
            </a:r>
            <a:r>
              <a:rPr lang="en-US" sz="3600" dirty="0" smtClean="0"/>
              <a:t>       </a:t>
            </a:r>
            <a:r>
              <a:rPr lang="en-US" sz="3600" b="1" u="sng" dirty="0" smtClean="0"/>
              <a:t>Repent. </a:t>
            </a:r>
            <a:r>
              <a:rPr lang="en-US" sz="3600" dirty="0" smtClean="0"/>
              <a:t>Turn not away but to the Lord. </a:t>
            </a:r>
            <a:r>
              <a:rPr lang="en-US" sz="3600" b="1" dirty="0" smtClean="0"/>
              <a:t>Acts 2:38</a:t>
            </a:r>
          </a:p>
          <a:p>
            <a:r>
              <a:rPr lang="en-US" sz="3600" dirty="0"/>
              <a:t> </a:t>
            </a:r>
            <a:r>
              <a:rPr lang="en-US" sz="3600" dirty="0" smtClean="0"/>
              <a:t>    </a:t>
            </a:r>
            <a:r>
              <a:rPr lang="en-US" sz="3600" b="1" u="sng" dirty="0" smtClean="0"/>
              <a:t>Confess</a:t>
            </a:r>
            <a:r>
              <a:rPr lang="en-US" sz="3600" b="1" dirty="0" smtClean="0"/>
              <a:t> with your mouth </a:t>
            </a:r>
            <a:r>
              <a:rPr lang="en-US" sz="3600" dirty="0" smtClean="0"/>
              <a:t>the Lord Jesus.  </a:t>
            </a:r>
            <a:r>
              <a:rPr lang="en-US" sz="3600" b="1" dirty="0" smtClean="0"/>
              <a:t>Matt. 10:32,33</a:t>
            </a:r>
          </a:p>
          <a:p>
            <a:r>
              <a:rPr lang="en-US" sz="3600" dirty="0"/>
              <a:t> </a:t>
            </a:r>
            <a:r>
              <a:rPr lang="en-US" sz="3600" dirty="0" smtClean="0"/>
              <a:t>      </a:t>
            </a:r>
            <a:r>
              <a:rPr lang="en-US" sz="3600" b="1" u="sng" dirty="0" smtClean="0"/>
              <a:t>Be baptized.  </a:t>
            </a:r>
            <a:r>
              <a:rPr lang="en-US" sz="3600" b="1" dirty="0" smtClean="0"/>
              <a:t>I Pet. 3:21 </a:t>
            </a:r>
          </a:p>
          <a:p>
            <a:r>
              <a:rPr lang="en-US" sz="3600" dirty="0"/>
              <a:t> </a:t>
            </a:r>
            <a:r>
              <a:rPr lang="en-US" sz="3600" dirty="0" smtClean="0"/>
              <a:t>         </a:t>
            </a:r>
            <a:r>
              <a:rPr lang="en-US" sz="3600" b="1" u="sng" dirty="0" smtClean="0"/>
              <a:t>Live faithfully.   I Cor.15:58</a:t>
            </a:r>
            <a:endParaRPr lang="en-US" sz="3600" b="1" u="sng" dirty="0"/>
          </a:p>
        </p:txBody>
      </p:sp>
    </p:spTree>
    <p:extLst>
      <p:ext uri="{BB962C8B-B14F-4D97-AF65-F5344CB8AC3E}">
        <p14:creationId xmlns:p14="http://schemas.microsoft.com/office/powerpoint/2010/main" val="1367029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par>
                                <p:cTn id="19" presetID="3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4" end="4"/>
                                            </p:txEl>
                                          </p:spTgt>
                                        </p:tgtEl>
                                      </p:cBhvr>
                                    </p:animEffect>
                                  </p:childTnLst>
                                </p:cTn>
                              </p:par>
                              <p:par>
                                <p:cTn id="25" presetID="31"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p:cTn id="2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p:cTn id="3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6" end="6"/>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1" presetClass="entr" presetSubtype="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p:cTn id="43"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1" presetClass="entr" presetSubtype="0" fill="hold"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 calcmode="lin" valueType="num">
                                      <p:cBhvr>
                                        <p:cTn id="51"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2"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53"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4" dur="1000"/>
                                        <p:tgtEl>
                                          <p:spTgt spid="3">
                                            <p:txEl>
                                              <p:pRg st="8" end="8"/>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31" presetClass="entr" presetSubtype="0" fill="hold" nodeType="clickEffect">
                                  <p:stCondLst>
                                    <p:cond delay="0"/>
                                  </p:stCondLst>
                                  <p:childTnLst>
                                    <p:set>
                                      <p:cBhvr>
                                        <p:cTn id="58" dur="1" fill="hold">
                                          <p:stCondLst>
                                            <p:cond delay="0"/>
                                          </p:stCondLst>
                                        </p:cTn>
                                        <p:tgtEl>
                                          <p:spTgt spid="3">
                                            <p:txEl>
                                              <p:pRg st="9" end="9"/>
                                            </p:txEl>
                                          </p:spTgt>
                                        </p:tgtEl>
                                        <p:attrNameLst>
                                          <p:attrName>style.visibility</p:attrName>
                                        </p:attrNameLst>
                                      </p:cBhvr>
                                      <p:to>
                                        <p:strVal val="visible"/>
                                      </p:to>
                                    </p:set>
                                    <p:anim calcmode="lin" valueType="num">
                                      <p:cBhvr>
                                        <p:cTn id="59"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60"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61"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62"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6591" y="0"/>
            <a:ext cx="12105409" cy="6052272"/>
          </a:xfrm>
        </p:spPr>
        <p:txBody>
          <a:bodyPr>
            <a:normAutofit fontScale="92500" lnSpcReduction="20000"/>
          </a:bodyPr>
          <a:lstStyle/>
          <a:p>
            <a:endParaRPr lang="en-US" sz="3600" dirty="0" smtClean="0"/>
          </a:p>
          <a:p>
            <a:r>
              <a:rPr lang="en-US" sz="3600" dirty="0" smtClean="0"/>
              <a:t>Are you here and   You are a Christian.  </a:t>
            </a:r>
            <a:br>
              <a:rPr lang="en-US" sz="3600" dirty="0" smtClean="0"/>
            </a:br>
            <a:r>
              <a:rPr lang="en-US" sz="3600" dirty="0" smtClean="0"/>
              <a:t>But, </a:t>
            </a:r>
            <a:r>
              <a:rPr lang="en-US" sz="3600" u="sng" dirty="0" smtClean="0"/>
              <a:t>you</a:t>
            </a:r>
            <a:r>
              <a:rPr lang="en-US" sz="3600" dirty="0" smtClean="0"/>
              <a:t> have sinned, and your life is not</a:t>
            </a:r>
          </a:p>
          <a:p>
            <a:r>
              <a:rPr lang="en-US" sz="3600" dirty="0" smtClean="0"/>
              <a:t>In harmony with God’s Will.  </a:t>
            </a:r>
          </a:p>
          <a:p>
            <a:r>
              <a:rPr lang="en-US" sz="3600" dirty="0"/>
              <a:t> </a:t>
            </a:r>
            <a:r>
              <a:rPr lang="en-US" sz="3600" dirty="0" smtClean="0"/>
              <a:t>  </a:t>
            </a:r>
            <a:r>
              <a:rPr lang="en-US" sz="3600" b="1" dirty="0" smtClean="0"/>
              <a:t>Simon was told to  Acts 8: 22,23  </a:t>
            </a:r>
            <a:r>
              <a:rPr lang="en-US" sz="3600" b="1" u="sng" dirty="0" smtClean="0"/>
              <a:t>Repent, </a:t>
            </a:r>
            <a:r>
              <a:rPr lang="en-US" sz="3600" b="1" dirty="0" smtClean="0"/>
              <a:t>therefore of this thy wickedness, and pray God, if perhaps the thought of</a:t>
            </a:r>
          </a:p>
          <a:p>
            <a:r>
              <a:rPr lang="en-US" sz="3600" b="1" dirty="0" smtClean="0"/>
              <a:t>Thine heart may be forgiven thee. 23 For I perceive that</a:t>
            </a:r>
          </a:p>
          <a:p>
            <a:r>
              <a:rPr lang="en-US" sz="3600" b="1" dirty="0" smtClean="0"/>
              <a:t>Thou art in the gall of </a:t>
            </a:r>
            <a:r>
              <a:rPr lang="en-US" sz="3600" b="1" dirty="0" err="1" smtClean="0"/>
              <a:t>bitterness,and</a:t>
            </a:r>
            <a:r>
              <a:rPr lang="en-US" sz="3600" b="1" dirty="0" smtClean="0"/>
              <a:t> in the bond of </a:t>
            </a:r>
            <a:r>
              <a:rPr lang="en-US" sz="3600" b="1" dirty="0" err="1" smtClean="0"/>
              <a:t>inquity</a:t>
            </a:r>
            <a:r>
              <a:rPr lang="en-US" sz="3600" b="1" dirty="0" smtClean="0"/>
              <a:t>”..</a:t>
            </a:r>
          </a:p>
          <a:p>
            <a:r>
              <a:rPr lang="en-US" sz="3600" b="1" dirty="0" smtClean="0"/>
              <a:t>   Turn back to the Lord,  24  Then answered </a:t>
            </a:r>
            <a:r>
              <a:rPr lang="en-US" sz="3600" b="1" dirty="0" err="1" smtClean="0"/>
              <a:t>Simon,and</a:t>
            </a:r>
            <a:r>
              <a:rPr lang="en-US" sz="3600" b="1" dirty="0" smtClean="0"/>
              <a:t> said,</a:t>
            </a:r>
          </a:p>
          <a:p>
            <a:r>
              <a:rPr lang="en-US" sz="3600" b="1" u="sng" dirty="0" smtClean="0">
                <a:effectLst>
                  <a:outerShdw blurRad="38100" dist="38100" dir="2700000" algn="tl">
                    <a:srgbClr val="000000">
                      <a:alpha val="43137"/>
                    </a:srgbClr>
                  </a:outerShdw>
                </a:effectLst>
              </a:rPr>
              <a:t>Pray</a:t>
            </a:r>
            <a:r>
              <a:rPr lang="en-US" sz="3600" b="1" dirty="0" smtClean="0">
                <a:effectLst>
                  <a:outerShdw blurRad="38100" dist="38100" dir="2700000" algn="tl">
                    <a:srgbClr val="000000">
                      <a:alpha val="43137"/>
                    </a:srgbClr>
                  </a:outerShdw>
                </a:effectLst>
              </a:rPr>
              <a:t> ye to the Lord for me, </a:t>
            </a:r>
            <a:r>
              <a:rPr lang="en-US" sz="3600" b="1" dirty="0" smtClean="0"/>
              <a:t>that none of these things which</a:t>
            </a:r>
          </a:p>
          <a:p>
            <a:r>
              <a:rPr lang="en-US" sz="3600" b="1" dirty="0" smtClean="0"/>
              <a:t>Ye have spoken come upon me.”</a:t>
            </a:r>
          </a:p>
          <a:p>
            <a:r>
              <a:rPr lang="en-US" sz="3600" dirty="0"/>
              <a:t> </a:t>
            </a:r>
            <a:r>
              <a:rPr lang="en-US" sz="3600" dirty="0" err="1" smtClean="0"/>
              <a:t>Come,asking</a:t>
            </a:r>
            <a:r>
              <a:rPr lang="en-US" sz="3600" dirty="0" smtClean="0"/>
              <a:t> God to forgive you, and letting all of us here who </a:t>
            </a:r>
          </a:p>
          <a:p>
            <a:r>
              <a:rPr lang="en-US" sz="3600" dirty="0" smtClean="0"/>
              <a:t>Care so much for you pray for you.  </a:t>
            </a:r>
            <a:r>
              <a:rPr lang="en-US" sz="3600" b="1" u="sng" dirty="0" smtClean="0">
                <a:solidFill>
                  <a:srgbClr val="FF0000"/>
                </a:solidFill>
              </a:rPr>
              <a:t>James 5:16</a:t>
            </a:r>
            <a:endParaRPr lang="en-US" sz="3600" b="1" u="sng" dirty="0">
              <a:solidFill>
                <a:srgbClr val="FF0000"/>
              </a:solidFill>
            </a:endParaRPr>
          </a:p>
        </p:txBody>
      </p:sp>
    </p:spTree>
    <p:extLst>
      <p:ext uri="{BB962C8B-B14F-4D97-AF65-F5344CB8AC3E}">
        <p14:creationId xmlns:p14="http://schemas.microsoft.com/office/powerpoint/2010/main" val="1074005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p:cTn id="1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4" end="4"/>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p:cTn id="1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5" end="5"/>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p:cTn id="2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6" end="6"/>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p:cTn id="31"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7" end="7"/>
                                            </p:txEl>
                                          </p:spTgt>
                                        </p:tgtEl>
                                      </p:cBhvr>
                                    </p:animEffect>
                                  </p:childTnLst>
                                </p:cTn>
                              </p:par>
                              <p:par>
                                <p:cTn id="35" presetID="31" presetClass="entr" presetSubtype="0" fill="hold"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p:cTn id="37"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518" y="176645"/>
            <a:ext cx="12098482" cy="6535882"/>
          </a:xfrm>
        </p:spPr>
        <p:txBody>
          <a:bodyPr>
            <a:normAutofit/>
          </a:bodyPr>
          <a:lstStyle/>
          <a:p>
            <a:endParaRPr lang="en-US" sz="3600" dirty="0" smtClean="0"/>
          </a:p>
          <a:p>
            <a:endParaRPr lang="en-US" sz="3600" dirty="0"/>
          </a:p>
          <a:p>
            <a:r>
              <a:rPr lang="en-US" sz="3600" dirty="0" smtClean="0"/>
              <a:t> </a:t>
            </a:r>
            <a:r>
              <a:rPr lang="en-US" sz="3600" dirty="0"/>
              <a:t>Psalm </a:t>
            </a:r>
            <a:r>
              <a:rPr lang="en-US" sz="3600" dirty="0" smtClean="0"/>
              <a:t>27:7,8  </a:t>
            </a:r>
          </a:p>
          <a:p>
            <a:r>
              <a:rPr lang="en-US" sz="3600" b="1" u="sng" dirty="0" smtClean="0">
                <a:solidFill>
                  <a:srgbClr val="FF0000"/>
                </a:solidFill>
              </a:rPr>
              <a:t>Hear</a:t>
            </a:r>
            <a:r>
              <a:rPr lang="en-US" sz="3600" b="1" u="sng" dirty="0">
                <a:solidFill>
                  <a:srgbClr val="FF0000"/>
                </a:solidFill>
              </a:rPr>
              <a:t>, O Lord, when </a:t>
            </a:r>
            <a:r>
              <a:rPr lang="en-US" sz="3600" b="1" u="sng" dirty="0">
                <a:solidFill>
                  <a:srgbClr val="00B050"/>
                </a:solidFill>
              </a:rPr>
              <a:t>I cry with my voice</a:t>
            </a:r>
            <a:r>
              <a:rPr lang="en-US" sz="3600" dirty="0"/>
              <a:t>:</a:t>
            </a:r>
          </a:p>
          <a:p>
            <a:r>
              <a:rPr lang="en-US" sz="3600" dirty="0"/>
              <a:t>Have mercy also upon me, and answer me. </a:t>
            </a:r>
            <a:endParaRPr lang="en-US" sz="3600" dirty="0" smtClean="0"/>
          </a:p>
          <a:p>
            <a:r>
              <a:rPr lang="en-US" sz="3600" dirty="0" smtClean="0"/>
              <a:t>  </a:t>
            </a:r>
            <a:r>
              <a:rPr lang="en-US" sz="3600" dirty="0"/>
              <a:t>8 When </a:t>
            </a:r>
            <a:r>
              <a:rPr lang="en-US" sz="3600" dirty="0" smtClean="0"/>
              <a:t>thou </a:t>
            </a:r>
            <a:r>
              <a:rPr lang="en-US" sz="3600" dirty="0" err="1" smtClean="0"/>
              <a:t>Saidst</a:t>
            </a:r>
            <a:r>
              <a:rPr lang="en-US" sz="3600" dirty="0"/>
              <a:t>,  Seek ye my face; </a:t>
            </a:r>
            <a:endParaRPr lang="en-US" sz="3600" dirty="0" smtClean="0"/>
          </a:p>
          <a:p>
            <a:r>
              <a:rPr lang="en-US" sz="3600" dirty="0"/>
              <a:t> </a:t>
            </a:r>
            <a:r>
              <a:rPr lang="en-US" sz="3600" dirty="0" smtClean="0"/>
              <a:t>    </a:t>
            </a:r>
            <a:r>
              <a:rPr lang="en-US" sz="3600" dirty="0" smtClean="0"/>
              <a:t>my </a:t>
            </a:r>
            <a:r>
              <a:rPr lang="en-US" sz="3600" dirty="0"/>
              <a:t>heart said unto thee, </a:t>
            </a:r>
            <a:endParaRPr lang="en-US" sz="3600" dirty="0" smtClean="0"/>
          </a:p>
          <a:p>
            <a:r>
              <a:rPr lang="en-US" sz="3600" b="1" u="sng" dirty="0" smtClean="0"/>
              <a:t>Thy</a:t>
            </a:r>
            <a:r>
              <a:rPr lang="en-US" sz="3600" b="1" u="sng" dirty="0"/>
              <a:t> </a:t>
            </a:r>
            <a:r>
              <a:rPr lang="en-US" sz="3600" b="1" u="sng" dirty="0" smtClean="0"/>
              <a:t>Face</a:t>
            </a:r>
            <a:r>
              <a:rPr lang="en-US" sz="3600" b="1" u="sng" dirty="0"/>
              <a:t>, Lord, will I seek</a:t>
            </a:r>
            <a:r>
              <a:rPr lang="en-US" sz="3600" u="sng" dirty="0"/>
              <a:t>.  </a:t>
            </a:r>
          </a:p>
        </p:txBody>
      </p:sp>
    </p:spTree>
    <p:extLst>
      <p:ext uri="{BB962C8B-B14F-4D97-AF65-F5344CB8AC3E}">
        <p14:creationId xmlns:p14="http://schemas.microsoft.com/office/powerpoint/2010/main" val="10536238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54" y="0"/>
            <a:ext cx="12025746" cy="6858000"/>
          </a:xfrm>
        </p:spPr>
        <p:txBody>
          <a:bodyPr>
            <a:normAutofit/>
          </a:bodyPr>
          <a:lstStyle/>
          <a:p>
            <a:r>
              <a:rPr lang="en-US" sz="3600" dirty="0"/>
              <a:t>11 Teach me thy way, O Lord</a:t>
            </a:r>
            <a:r>
              <a:rPr lang="en-US" sz="3600" dirty="0" smtClean="0"/>
              <a:t>, and</a:t>
            </a:r>
            <a:endParaRPr lang="en-US" sz="3600" dirty="0"/>
          </a:p>
          <a:p>
            <a:r>
              <a:rPr lang="en-US" sz="3600" dirty="0"/>
              <a:t>Lead (guide) me </a:t>
            </a:r>
            <a:r>
              <a:rPr lang="en-US" sz="3600" b="1" u="sng" dirty="0"/>
              <a:t>in a plain path</a:t>
            </a:r>
            <a:r>
              <a:rPr lang="en-US" sz="3600" dirty="0" smtClean="0"/>
              <a:t>,</a:t>
            </a:r>
          </a:p>
          <a:p>
            <a:r>
              <a:rPr lang="en-US" sz="3600" dirty="0" smtClean="0"/>
              <a:t> </a:t>
            </a:r>
            <a:r>
              <a:rPr lang="en-US" sz="3600" i="1" dirty="0"/>
              <a:t>because of mine enemies</a:t>
            </a:r>
            <a:r>
              <a:rPr lang="en-US" sz="3600" i="1" dirty="0" smtClean="0"/>
              <a:t>.  12.  Deliver me not over</a:t>
            </a:r>
          </a:p>
          <a:p>
            <a:r>
              <a:rPr lang="en-US" sz="3600" i="1" dirty="0" smtClean="0"/>
              <a:t>Unto the will of mine enemies: for false witnesses are </a:t>
            </a:r>
          </a:p>
          <a:p>
            <a:r>
              <a:rPr lang="en-US" sz="3600" i="1" dirty="0" smtClean="0"/>
              <a:t>Risen up against me, and such as breathe out </a:t>
            </a:r>
          </a:p>
          <a:p>
            <a:r>
              <a:rPr lang="en-US" sz="3600" i="1" dirty="0" smtClean="0"/>
              <a:t>Cruelty</a:t>
            </a:r>
            <a:r>
              <a:rPr lang="en-US" sz="3600" i="1" u="sng" dirty="0" smtClean="0"/>
              <a:t>. 13. I had fainted,(given up)  unless I had believed to</a:t>
            </a:r>
          </a:p>
          <a:p>
            <a:r>
              <a:rPr lang="en-US" sz="3600" i="1" u="sng" dirty="0" smtClean="0"/>
              <a:t>See the goodness of the Lord in the land of the </a:t>
            </a:r>
          </a:p>
          <a:p>
            <a:r>
              <a:rPr lang="en-US" sz="3600" i="1" u="sng" dirty="0" smtClean="0"/>
              <a:t>Living.  </a:t>
            </a:r>
            <a:r>
              <a:rPr lang="en-US" sz="3600" i="1" dirty="0" smtClean="0"/>
              <a:t>14.</a:t>
            </a:r>
            <a:r>
              <a:rPr lang="en-US" sz="3600" b="1" i="1" u="sng" dirty="0" smtClean="0">
                <a:solidFill>
                  <a:srgbClr val="FF0000"/>
                </a:solidFill>
              </a:rPr>
              <a:t>Wait on the Lord</a:t>
            </a:r>
            <a:r>
              <a:rPr lang="en-US" sz="3600" i="1" dirty="0" smtClean="0"/>
              <a:t>:  be of good courage, </a:t>
            </a:r>
          </a:p>
          <a:p>
            <a:r>
              <a:rPr lang="en-US" sz="3600" i="1" dirty="0" smtClean="0"/>
              <a:t>And he shall strengthen thine heart:  </a:t>
            </a:r>
            <a:r>
              <a:rPr lang="en-US" sz="3600" b="1" i="1" u="sng" dirty="0" smtClean="0">
                <a:solidFill>
                  <a:srgbClr val="FF0000"/>
                </a:solidFill>
              </a:rPr>
              <a:t>wait, I say, on</a:t>
            </a:r>
          </a:p>
          <a:p>
            <a:r>
              <a:rPr lang="en-US" sz="3600" b="1" i="1" u="sng" dirty="0" smtClean="0">
                <a:solidFill>
                  <a:srgbClr val="FF0000"/>
                </a:solidFill>
              </a:rPr>
              <a:t>The Lord.</a:t>
            </a:r>
            <a:endParaRPr lang="en-US" sz="3600" b="1" i="1" u="sng" dirty="0">
              <a:solidFill>
                <a:srgbClr val="FF0000"/>
              </a:solidFill>
            </a:endParaRPr>
          </a:p>
          <a:p>
            <a:endParaRPr lang="en-US" dirty="0"/>
          </a:p>
        </p:txBody>
      </p:sp>
    </p:spTree>
    <p:extLst>
      <p:ext uri="{BB962C8B-B14F-4D97-AF65-F5344CB8AC3E}">
        <p14:creationId xmlns:p14="http://schemas.microsoft.com/office/powerpoint/2010/main" val="117163868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4496795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63183552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19365400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779941"/>
          </a:xfrm>
        </p:spPr>
        <p:txBody>
          <a:bodyPr>
            <a:normAutofit fontScale="92500" lnSpcReduction="10000"/>
          </a:bodyPr>
          <a:lstStyle/>
          <a:p>
            <a:r>
              <a:rPr lang="en-US" sz="3900" b="1" u="sng" dirty="0">
                <a:solidFill>
                  <a:srgbClr val="FF0000"/>
                </a:solidFill>
              </a:rPr>
              <a:t>More of you, Lord. Less of me.</a:t>
            </a:r>
          </a:p>
          <a:p>
            <a:r>
              <a:rPr lang="en-US" sz="3900" b="1" dirty="0" smtClean="0"/>
              <a:t>    </a:t>
            </a:r>
            <a:r>
              <a:rPr lang="en-US" sz="3900" b="1" dirty="0"/>
              <a:t>John 3:30, “He must become greater; I must become less,” is a reminder that we need to respond in God’s ways than in the ways we “feel” like responding. </a:t>
            </a:r>
            <a:endParaRPr lang="en-US" sz="3900" b="1" dirty="0" smtClean="0"/>
          </a:p>
          <a:p>
            <a:r>
              <a:rPr lang="en-US" sz="3900" b="1" dirty="0"/>
              <a:t> </a:t>
            </a:r>
            <a:r>
              <a:rPr lang="en-US" sz="3900" b="1" dirty="0" smtClean="0"/>
              <a:t>   Jesus </a:t>
            </a:r>
            <a:r>
              <a:rPr lang="en-US" sz="3900" b="1" dirty="0"/>
              <a:t>led the way with love, grace, and forgiveness. </a:t>
            </a:r>
            <a:endParaRPr lang="en-US" sz="3900" b="1" dirty="0" smtClean="0"/>
          </a:p>
          <a:p>
            <a:r>
              <a:rPr lang="en-US" sz="3900" b="1" dirty="0"/>
              <a:t> </a:t>
            </a:r>
            <a:r>
              <a:rPr lang="en-US" sz="3900" b="1" dirty="0" smtClean="0"/>
              <a:t>   He </a:t>
            </a:r>
            <a:r>
              <a:rPr lang="en-US" sz="3900" b="1" dirty="0"/>
              <a:t>responded to temptation with Truth. </a:t>
            </a:r>
            <a:endParaRPr lang="en-US" sz="3900" b="1" dirty="0" smtClean="0"/>
          </a:p>
          <a:p>
            <a:r>
              <a:rPr lang="en-US" sz="3900" b="1" dirty="0"/>
              <a:t> </a:t>
            </a:r>
            <a:r>
              <a:rPr lang="en-US" sz="3900" b="1" dirty="0" smtClean="0"/>
              <a:t>   He </a:t>
            </a:r>
            <a:r>
              <a:rPr lang="en-US" sz="3900" b="1" dirty="0"/>
              <a:t>exhibited self-control. </a:t>
            </a:r>
            <a:r>
              <a:rPr lang="en-US" sz="3900" b="1" u="sng" dirty="0"/>
              <a:t>When there’s more of God and less of me, </a:t>
            </a:r>
            <a:r>
              <a:rPr lang="en-US" sz="3900" b="1" dirty="0"/>
              <a:t>we’re becoming more like Jesus in the way that we respond to our spouse, our kids, and the world around us.  </a:t>
            </a:r>
            <a:endParaRPr lang="en-US" sz="3900" b="1" dirty="0" smtClean="0"/>
          </a:p>
          <a:p>
            <a:r>
              <a:rPr lang="en-US" sz="3900" b="1" dirty="0"/>
              <a:t> </a:t>
            </a:r>
            <a:r>
              <a:rPr lang="en-US" sz="3900" b="1" dirty="0" smtClean="0"/>
              <a:t>    </a:t>
            </a:r>
            <a:r>
              <a:rPr lang="en-US" sz="3900" b="1" dirty="0"/>
              <a:t>T</a:t>
            </a:r>
            <a:r>
              <a:rPr lang="en-US" sz="3900" b="1" dirty="0" smtClean="0"/>
              <a:t>he </a:t>
            </a:r>
            <a:r>
              <a:rPr lang="en-US" sz="3900" b="1" dirty="0"/>
              <a:t>fruits of the spirit are love, joy, peace, patience, kindness, goodness, faithfulness, gentleness, and self-control. If you desire </a:t>
            </a:r>
            <a:r>
              <a:rPr lang="en-US" sz="3900" b="1" dirty="0" smtClean="0"/>
              <a:t>these  </a:t>
            </a:r>
            <a:r>
              <a:rPr lang="en-US" sz="3900" b="1" dirty="0"/>
              <a:t>(and </a:t>
            </a:r>
            <a:r>
              <a:rPr lang="en-US" sz="3900" b="1" dirty="0" smtClean="0"/>
              <a:t>all Christians should!),</a:t>
            </a:r>
            <a:r>
              <a:rPr lang="en-US" sz="3900" b="1" u="sng" dirty="0" smtClean="0"/>
              <a:t> </a:t>
            </a:r>
            <a:r>
              <a:rPr lang="en-US" sz="3900" b="1" u="sng" dirty="0">
                <a:solidFill>
                  <a:srgbClr val="FF0000"/>
                </a:solidFill>
              </a:rPr>
              <a:t>they are the result of more of Him and less of </a:t>
            </a:r>
            <a:r>
              <a:rPr lang="en-US" sz="3900" b="1" u="sng" dirty="0" smtClean="0">
                <a:solidFill>
                  <a:srgbClr val="FF0000"/>
                </a:solidFill>
              </a:rPr>
              <a:t>me.  (Selected)</a:t>
            </a:r>
            <a:endParaRPr lang="en-US" sz="3900" b="1" u="sng" dirty="0">
              <a:solidFill>
                <a:srgbClr val="FF0000"/>
              </a:solidFill>
            </a:endParaRPr>
          </a:p>
          <a:p>
            <a:endParaRPr lang="en-US" dirty="0"/>
          </a:p>
        </p:txBody>
      </p:sp>
    </p:spTree>
    <p:extLst>
      <p:ext uri="{BB962C8B-B14F-4D97-AF65-F5344CB8AC3E}">
        <p14:creationId xmlns:p14="http://schemas.microsoft.com/office/powerpoint/2010/main" val="217899164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lnSpcReduction="10000"/>
          </a:bodyPr>
          <a:lstStyle/>
          <a:p>
            <a:r>
              <a:rPr lang="en-US" sz="3600" b="1" u="sng" dirty="0">
                <a:solidFill>
                  <a:srgbClr val="FF0000"/>
                </a:solidFill>
              </a:rPr>
              <a:t>I Forgive…</a:t>
            </a:r>
          </a:p>
          <a:p>
            <a:r>
              <a:rPr lang="en-US" sz="3600" b="1" dirty="0"/>
              <a:t>If we’re living with other people, forgiveness likely needs to happen dozens of times </a:t>
            </a:r>
            <a:r>
              <a:rPr lang="en-US" sz="3600" b="1" dirty="0" smtClean="0"/>
              <a:t> </a:t>
            </a:r>
            <a:r>
              <a:rPr lang="en-US" sz="3600" b="1" dirty="0"/>
              <a:t>because our “imperfects” so easily bump into each other</a:t>
            </a:r>
            <a:r>
              <a:rPr lang="en-US" sz="3600" b="1" dirty="0" smtClean="0"/>
              <a:t>.</a:t>
            </a:r>
          </a:p>
          <a:p>
            <a:r>
              <a:rPr lang="en-US" sz="3600" b="1" dirty="0"/>
              <a:t> </a:t>
            </a:r>
            <a:r>
              <a:rPr lang="en-US" sz="3600" b="1" dirty="0" smtClean="0"/>
              <a:t>   </a:t>
            </a:r>
            <a:r>
              <a:rPr lang="en-US" sz="3600" b="1" u="sng" dirty="0"/>
              <a:t>Forgiveness</a:t>
            </a:r>
            <a:r>
              <a:rPr lang="en-US" sz="3600" b="1" dirty="0"/>
              <a:t> is a choice and it keeps our heart uncluttered and available to God. It’s what keeps us from becoming bitter and harboring anger. </a:t>
            </a:r>
            <a:endParaRPr lang="en-US" sz="3600" b="1" dirty="0" smtClean="0"/>
          </a:p>
          <a:p>
            <a:r>
              <a:rPr lang="en-US" sz="3600" b="1" dirty="0"/>
              <a:t> </a:t>
            </a:r>
            <a:r>
              <a:rPr lang="en-US" sz="3600" b="1" dirty="0" smtClean="0"/>
              <a:t>  “</a:t>
            </a:r>
            <a:r>
              <a:rPr lang="en-US" sz="3600" b="1" dirty="0"/>
              <a:t>Lord, I forgive my </a:t>
            </a:r>
            <a:r>
              <a:rPr lang="en-US" sz="3600" b="1" dirty="0" smtClean="0"/>
              <a:t>husband/wife  </a:t>
            </a:r>
            <a:r>
              <a:rPr lang="en-US" sz="3600" b="1" dirty="0"/>
              <a:t>for forgetting </a:t>
            </a:r>
            <a:r>
              <a:rPr lang="en-US" sz="3600" b="1" dirty="0" smtClean="0"/>
              <a:t>to</a:t>
            </a:r>
          </a:p>
          <a:p>
            <a:r>
              <a:rPr lang="en-US" sz="3600" b="1" dirty="0"/>
              <a:t> </a:t>
            </a:r>
            <a:r>
              <a:rPr lang="en-US" sz="3600" b="1" dirty="0" smtClean="0"/>
              <a:t>  “</a:t>
            </a:r>
            <a:r>
              <a:rPr lang="en-US" sz="3600" b="1" dirty="0"/>
              <a:t>Lord, I forgive the kids for being </a:t>
            </a:r>
            <a:endParaRPr lang="en-US" sz="3600" b="1" dirty="0" smtClean="0"/>
          </a:p>
          <a:p>
            <a:r>
              <a:rPr lang="en-US" sz="3600" b="1" dirty="0"/>
              <a:t> </a:t>
            </a:r>
            <a:r>
              <a:rPr lang="en-US" sz="3600" b="1" dirty="0" smtClean="0"/>
              <a:t>  “</a:t>
            </a:r>
            <a:r>
              <a:rPr lang="en-US" sz="3600" b="1" dirty="0"/>
              <a:t>Lord, I forgive my </a:t>
            </a:r>
            <a:r>
              <a:rPr lang="en-US" sz="3600" b="1" dirty="0" smtClean="0"/>
              <a:t>son/daughter </a:t>
            </a:r>
            <a:r>
              <a:rPr lang="en-US" sz="3600" b="1" dirty="0"/>
              <a:t>for the hurtful words </a:t>
            </a:r>
            <a:r>
              <a:rPr lang="en-US" sz="3600" b="1" dirty="0" smtClean="0"/>
              <a:t>they </a:t>
            </a:r>
            <a:r>
              <a:rPr lang="en-US" sz="3600" b="1" dirty="0"/>
              <a:t>spoke.” </a:t>
            </a:r>
            <a:endParaRPr lang="en-US" sz="3600" b="1" dirty="0" smtClean="0"/>
          </a:p>
          <a:p>
            <a:r>
              <a:rPr lang="en-US" sz="3600" b="1" dirty="0"/>
              <a:t> </a:t>
            </a:r>
            <a:r>
              <a:rPr lang="en-US" sz="3600" b="1" dirty="0" smtClean="0"/>
              <a:t>    If </a:t>
            </a:r>
            <a:r>
              <a:rPr lang="en-US" sz="3600" b="1" dirty="0"/>
              <a:t>we forgive, it doesn’t mean we can’t address the hurt. It simply means we’ll approach our loved one with a heart of forgiveness rather than a heart of hurt, anger, and bitterness.</a:t>
            </a:r>
          </a:p>
          <a:p>
            <a:endParaRPr lang="en-US" dirty="0"/>
          </a:p>
        </p:txBody>
      </p:sp>
    </p:spTree>
    <p:extLst>
      <p:ext uri="{BB962C8B-B14F-4D97-AF65-F5344CB8AC3E}">
        <p14:creationId xmlns:p14="http://schemas.microsoft.com/office/powerpoint/2010/main" val="7595419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0224" cy="6858000"/>
          </a:xfrm>
        </p:spPr>
        <p:txBody>
          <a:bodyPr>
            <a:normAutofit fontScale="92500" lnSpcReduction="20000"/>
          </a:bodyPr>
          <a:lstStyle/>
          <a:p>
            <a:r>
              <a:rPr lang="en-US" sz="3900" b="1" u="sng" dirty="0">
                <a:solidFill>
                  <a:srgbClr val="00B050"/>
                </a:solidFill>
              </a:rPr>
              <a:t>Lord, may I see with Your eyes.</a:t>
            </a:r>
          </a:p>
          <a:p>
            <a:r>
              <a:rPr lang="en-US" sz="3900" b="1" dirty="0" smtClean="0"/>
              <a:t>   Jesus </a:t>
            </a:r>
            <a:r>
              <a:rPr lang="en-US" sz="3900" b="1" dirty="0"/>
              <a:t>saw the woman at the well. </a:t>
            </a:r>
            <a:endParaRPr lang="en-US" sz="3900" b="1" dirty="0" smtClean="0"/>
          </a:p>
          <a:p>
            <a:r>
              <a:rPr lang="en-US" sz="3900" b="1" dirty="0"/>
              <a:t> </a:t>
            </a:r>
            <a:r>
              <a:rPr lang="en-US" sz="3900" b="1" dirty="0" smtClean="0"/>
              <a:t>  He </a:t>
            </a:r>
            <a:r>
              <a:rPr lang="en-US" sz="3900" b="1" dirty="0"/>
              <a:t>saw </a:t>
            </a:r>
            <a:r>
              <a:rPr lang="en-US" sz="3900" b="1" dirty="0" err="1"/>
              <a:t>Zaccheus</a:t>
            </a:r>
            <a:r>
              <a:rPr lang="en-US" sz="3900" b="1" dirty="0"/>
              <a:t> up in the tree. </a:t>
            </a:r>
            <a:endParaRPr lang="en-US" sz="3900" b="1" dirty="0" smtClean="0"/>
          </a:p>
          <a:p>
            <a:r>
              <a:rPr lang="en-US" sz="3900" b="1" dirty="0"/>
              <a:t> </a:t>
            </a:r>
            <a:r>
              <a:rPr lang="en-US" sz="3900" b="1" dirty="0" smtClean="0"/>
              <a:t>  He </a:t>
            </a:r>
            <a:r>
              <a:rPr lang="en-US" sz="3900" b="1" dirty="0"/>
              <a:t>saw his mother as He hung on the cross. </a:t>
            </a:r>
            <a:endParaRPr lang="en-US" sz="3900" b="1" dirty="0" smtClean="0"/>
          </a:p>
          <a:p>
            <a:r>
              <a:rPr lang="en-US" sz="3900" b="1" dirty="0"/>
              <a:t> </a:t>
            </a:r>
            <a:r>
              <a:rPr lang="en-US" sz="3900" b="1" dirty="0" smtClean="0"/>
              <a:t>      Sometimes </a:t>
            </a:r>
            <a:r>
              <a:rPr lang="en-US" sz="3900" b="1" dirty="0"/>
              <a:t>our pace of life, our “to do” list, our fears, and our self-focus keep us from seeing others and the hurt they’re carrying. </a:t>
            </a:r>
            <a:endParaRPr lang="en-US" sz="3900" b="1" dirty="0" smtClean="0"/>
          </a:p>
          <a:p>
            <a:r>
              <a:rPr lang="en-US" sz="3900" b="1" dirty="0"/>
              <a:t> </a:t>
            </a:r>
            <a:r>
              <a:rPr lang="en-US" sz="3900" b="1" dirty="0" smtClean="0"/>
              <a:t>    It </a:t>
            </a:r>
            <a:r>
              <a:rPr lang="en-US" sz="3900" b="1" dirty="0"/>
              <a:t>might be our spouse, it might be one of our kids, or it might be a friend or family member who desperately needs to be seen. </a:t>
            </a:r>
            <a:endParaRPr lang="en-US" sz="3900" b="1" dirty="0" smtClean="0"/>
          </a:p>
          <a:p>
            <a:r>
              <a:rPr lang="en-US" sz="3900" b="1" dirty="0"/>
              <a:t> </a:t>
            </a:r>
            <a:r>
              <a:rPr lang="en-US" sz="3900" b="1" dirty="0" smtClean="0"/>
              <a:t>   Asking </a:t>
            </a:r>
            <a:r>
              <a:rPr lang="en-US" sz="3900" b="1" dirty="0"/>
              <a:t>God to help us have His eyes, keeps us looking beneath the surface of those we love and those whose paths we cross. </a:t>
            </a:r>
            <a:r>
              <a:rPr lang="en-US" sz="3900" b="1" dirty="0" smtClean="0"/>
              <a:t>     </a:t>
            </a:r>
          </a:p>
          <a:p>
            <a:r>
              <a:rPr lang="en-US" sz="3900" b="1" dirty="0"/>
              <a:t> </a:t>
            </a:r>
            <a:r>
              <a:rPr lang="en-US" sz="3900" b="1" dirty="0" smtClean="0"/>
              <a:t>  Sometimes </a:t>
            </a:r>
            <a:r>
              <a:rPr lang="en-US" sz="3900" b="1" dirty="0"/>
              <a:t>we also need to </a:t>
            </a:r>
            <a:r>
              <a:rPr lang="en-US" sz="3900" b="1" dirty="0">
                <a:hlinkClick r:id="rId2"/>
              </a:rPr>
              <a:t>see ourselves through God’s eyes</a:t>
            </a:r>
            <a:endParaRPr lang="en-US" sz="3900" b="1" dirty="0"/>
          </a:p>
          <a:p>
            <a:endParaRPr lang="en-US" dirty="0"/>
          </a:p>
        </p:txBody>
      </p:sp>
    </p:spTree>
    <p:extLst>
      <p:ext uri="{BB962C8B-B14F-4D97-AF65-F5344CB8AC3E}">
        <p14:creationId xmlns:p14="http://schemas.microsoft.com/office/powerpoint/2010/main" val="2731084928"/>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46488"/>
          </a:xfrm>
        </p:spPr>
        <p:txBody>
          <a:bodyPr>
            <a:normAutofit lnSpcReduction="10000"/>
          </a:bodyPr>
          <a:lstStyle/>
          <a:p>
            <a:r>
              <a:rPr lang="en-US" sz="3600" b="1" u="sng" dirty="0">
                <a:solidFill>
                  <a:srgbClr val="FF0000"/>
                </a:solidFill>
              </a:rPr>
              <a:t>I surrender. I let go.</a:t>
            </a:r>
          </a:p>
          <a:p>
            <a:pPr marL="0" indent="0">
              <a:buNone/>
            </a:pPr>
            <a:r>
              <a:rPr lang="en-US" sz="3600" b="1" dirty="0"/>
              <a:t> </a:t>
            </a:r>
            <a:r>
              <a:rPr lang="en-US" sz="3600" b="1" dirty="0" smtClean="0"/>
              <a:t>  Control </a:t>
            </a:r>
            <a:r>
              <a:rPr lang="en-US" sz="3600" b="1" dirty="0"/>
              <a:t>keeps us in the drivers seat. Surrender puts God in the driver’s seat of our life.</a:t>
            </a:r>
            <a:br>
              <a:rPr lang="en-US" sz="3600" b="1" dirty="0"/>
            </a:br>
            <a:r>
              <a:rPr lang="en-US" sz="3600" b="1" dirty="0" smtClean="0"/>
              <a:t>     Worry </a:t>
            </a:r>
            <a:r>
              <a:rPr lang="en-US" sz="3600" b="1" dirty="0"/>
              <a:t>is the worship of our circumstances. Surrender is the worship of our God who can do something about our circumstances</a:t>
            </a:r>
            <a:r>
              <a:rPr lang="en-US" sz="3600" b="1" dirty="0" smtClean="0"/>
              <a:t>. </a:t>
            </a:r>
            <a:r>
              <a:rPr lang="en-US" sz="3600" b="1" dirty="0"/>
              <a:t/>
            </a:r>
            <a:br>
              <a:rPr lang="en-US" sz="3600" b="1" dirty="0"/>
            </a:br>
            <a:r>
              <a:rPr lang="en-US" sz="3600" b="1" dirty="0" smtClean="0"/>
              <a:t>     Fear </a:t>
            </a:r>
            <a:r>
              <a:rPr lang="en-US" sz="3600" b="1" dirty="0"/>
              <a:t>is the focus on what might happen. Surrender is focusing on God being bigger than whatever might happen.</a:t>
            </a:r>
            <a:br>
              <a:rPr lang="en-US" sz="3600" b="1" dirty="0"/>
            </a:br>
            <a:r>
              <a:rPr lang="en-US" sz="3600" b="1" dirty="0" smtClean="0"/>
              <a:t>    </a:t>
            </a:r>
          </a:p>
          <a:p>
            <a:pPr marL="0" indent="0">
              <a:buNone/>
            </a:pPr>
            <a:r>
              <a:rPr lang="en-US" sz="3600" b="1" dirty="0" smtClean="0"/>
              <a:t>    When </a:t>
            </a:r>
            <a:r>
              <a:rPr lang="en-US" sz="3600" b="1" dirty="0"/>
              <a:t>we really surrender, we’re telling God that we believe He knows the way better than we do. We’re saying that we trust that He has our best interest at heart. We’re expressing our desire that Jesus will not just be our Savior, but also our Lord.</a:t>
            </a:r>
          </a:p>
          <a:p>
            <a:endParaRPr lang="en-US" dirty="0"/>
          </a:p>
        </p:txBody>
      </p:sp>
    </p:spTree>
    <p:extLst>
      <p:ext uri="{BB962C8B-B14F-4D97-AF65-F5344CB8AC3E}">
        <p14:creationId xmlns:p14="http://schemas.microsoft.com/office/powerpoint/2010/main" val="34611380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6027" y="0"/>
            <a:ext cx="11634354" cy="6858000"/>
          </a:xfrm>
        </p:spPr>
        <p:txBody>
          <a:bodyPr>
            <a:normAutofit/>
          </a:bodyPr>
          <a:lstStyle/>
          <a:p>
            <a:endParaRPr lang="en-US" sz="4000" b="1" dirty="0" smtClean="0"/>
          </a:p>
          <a:p>
            <a:r>
              <a:rPr lang="en-US" sz="4000" b="1" dirty="0" smtClean="0"/>
              <a:t>Psalm 119:145  </a:t>
            </a:r>
            <a:r>
              <a:rPr lang="en-US" sz="4000" b="1" u="sng" dirty="0" smtClean="0"/>
              <a:t>“I cried </a:t>
            </a:r>
            <a:r>
              <a:rPr lang="en-US" sz="4000" b="1" dirty="0" smtClean="0"/>
              <a:t>with my whole heart; </a:t>
            </a:r>
          </a:p>
          <a:p>
            <a:r>
              <a:rPr lang="en-US" sz="4000" b="1" dirty="0"/>
              <a:t> </a:t>
            </a:r>
            <a:r>
              <a:rPr lang="en-US" sz="4000" b="1" u="sng" dirty="0" smtClean="0">
                <a:solidFill>
                  <a:srgbClr val="FF0000"/>
                </a:solidFill>
              </a:rPr>
              <a:t>Hear me, O Lord</a:t>
            </a:r>
            <a:r>
              <a:rPr lang="en-US" sz="4000" b="1" dirty="0" smtClean="0"/>
              <a:t>:  I will keep thy statutes</a:t>
            </a:r>
          </a:p>
          <a:p>
            <a:endParaRPr lang="en-US" sz="4000" b="1" dirty="0"/>
          </a:p>
          <a:p>
            <a:r>
              <a:rPr lang="en-US" sz="4000" b="1" dirty="0" smtClean="0"/>
              <a:t>Psalm 119:146  “</a:t>
            </a:r>
            <a:r>
              <a:rPr lang="en-US" sz="4000" b="1" u="sng" dirty="0" smtClean="0"/>
              <a:t>I cried </a:t>
            </a:r>
            <a:r>
              <a:rPr lang="en-US" sz="4000" b="1" dirty="0" smtClean="0"/>
              <a:t>unto thee; save me,</a:t>
            </a:r>
          </a:p>
          <a:p>
            <a:r>
              <a:rPr lang="en-US" sz="4000" b="1" dirty="0" smtClean="0"/>
              <a:t>And I shall keep thy testimonies.  </a:t>
            </a:r>
            <a:endParaRPr lang="en-US" sz="4000" b="1" dirty="0"/>
          </a:p>
        </p:txBody>
      </p:sp>
    </p:spTree>
    <p:extLst>
      <p:ext uri="{BB962C8B-B14F-4D97-AF65-F5344CB8AC3E}">
        <p14:creationId xmlns:p14="http://schemas.microsoft.com/office/powerpoint/2010/main" val="71643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heel(1)">
                                      <p:cBhvr>
                                        <p:cTn id="21" dur="2000"/>
                                        <p:tgtEl>
                                          <p:spTgt spid="3">
                                            <p:txEl>
                                              <p:pRg st="4" end="4"/>
                                            </p:txEl>
                                          </p:spTgt>
                                        </p:tgtEl>
                                      </p:cBhvr>
                                    </p:animEffect>
                                  </p:childTnLst>
                                </p:cTn>
                              </p:par>
                              <p:par>
                                <p:cTn id="22" presetID="21" presetClass="entr" presetSubtype="1"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heel(1)">
                                      <p:cBhvr>
                                        <p:cTn id="24"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45473"/>
            <a:ext cx="12043064" cy="6619009"/>
          </a:xfrm>
        </p:spPr>
        <p:txBody>
          <a:bodyPr>
            <a:normAutofit/>
          </a:bodyPr>
          <a:lstStyle/>
          <a:p>
            <a:endParaRPr lang="en-US" sz="3600" dirty="0" smtClean="0"/>
          </a:p>
          <a:p>
            <a:r>
              <a:rPr lang="en-US" sz="3600" dirty="0" smtClean="0"/>
              <a:t>Psalm 119:149  </a:t>
            </a:r>
            <a:r>
              <a:rPr lang="en-US" sz="3600" b="1" u="sng" dirty="0" smtClean="0">
                <a:solidFill>
                  <a:srgbClr val="FF0000"/>
                </a:solidFill>
              </a:rPr>
              <a:t>Hear my voice </a:t>
            </a:r>
            <a:r>
              <a:rPr lang="en-US" sz="3600" dirty="0" smtClean="0"/>
              <a:t>according unto thy</a:t>
            </a:r>
          </a:p>
          <a:p>
            <a:r>
              <a:rPr lang="en-US" sz="3600" dirty="0" smtClean="0"/>
              <a:t>Lovingkindness:  O Lord, quicken me according to</a:t>
            </a:r>
          </a:p>
          <a:p>
            <a:r>
              <a:rPr lang="en-US" sz="3600" dirty="0" smtClean="0"/>
              <a:t>Thy judgment.</a:t>
            </a:r>
            <a:endParaRPr lang="en-US" sz="3600" dirty="0"/>
          </a:p>
        </p:txBody>
      </p:sp>
    </p:spTree>
    <p:extLst>
      <p:ext uri="{BB962C8B-B14F-4D97-AF65-F5344CB8AC3E}">
        <p14:creationId xmlns:p14="http://schemas.microsoft.com/office/powerpoint/2010/main" val="4076451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down)">
                                      <p:cBhvr>
                                        <p:cTn id="10" dur="500"/>
                                        <p:tgtEl>
                                          <p:spTgt spid="3">
                                            <p:txEl>
                                              <p:pRg st="2" end="2"/>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down)">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2509" y="477982"/>
            <a:ext cx="11021291" cy="5698981"/>
          </a:xfrm>
        </p:spPr>
        <p:txBody>
          <a:bodyPr>
            <a:normAutofit/>
          </a:bodyPr>
          <a:lstStyle/>
          <a:p>
            <a:endParaRPr lang="en-US" sz="3600" b="1" u="sng" dirty="0" smtClean="0"/>
          </a:p>
          <a:p>
            <a:endParaRPr lang="en-US" sz="3600" b="1" u="sng" dirty="0"/>
          </a:p>
          <a:p>
            <a:r>
              <a:rPr lang="en-US" sz="3600" b="1" u="sng" dirty="0" smtClean="0"/>
              <a:t>Psalm 30:10 </a:t>
            </a:r>
          </a:p>
          <a:p>
            <a:r>
              <a:rPr lang="en-US" sz="3600" b="1" u="sng" dirty="0" smtClean="0">
                <a:solidFill>
                  <a:srgbClr val="FF0000"/>
                </a:solidFill>
              </a:rPr>
              <a:t> Hear, O Lord, </a:t>
            </a:r>
            <a:r>
              <a:rPr lang="en-US" sz="3600" dirty="0" smtClean="0"/>
              <a:t>and have mercy </a:t>
            </a:r>
          </a:p>
          <a:p>
            <a:r>
              <a:rPr lang="en-US" sz="3600" dirty="0" smtClean="0"/>
              <a:t>Upon me:  Lord, be thou my helper.  </a:t>
            </a:r>
            <a:endParaRPr lang="en-US" sz="3600" dirty="0"/>
          </a:p>
        </p:txBody>
      </p:sp>
    </p:spTree>
    <p:extLst>
      <p:ext uri="{BB962C8B-B14F-4D97-AF65-F5344CB8AC3E}">
        <p14:creationId xmlns:p14="http://schemas.microsoft.com/office/powerpoint/2010/main" val="2858696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heel(1)">
                                      <p:cBhvr>
                                        <p:cTn id="7" dur="2000"/>
                                        <p:tgtEl>
                                          <p:spTgt spid="3">
                                            <p:txEl>
                                              <p:pRg st="2" end="2"/>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wheel(1)">
                                      <p:cBhvr>
                                        <p:cTn id="10" dur="2000"/>
                                        <p:tgtEl>
                                          <p:spTgt spid="3">
                                            <p:txEl>
                                              <p:pRg st="3" end="3"/>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wheel(1)">
                                      <p:cBhvr>
                                        <p:cTn id="13"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16600" dirty="0" smtClean="0"/>
              <a:t>Prayer</a:t>
            </a:r>
            <a:endParaRPr lang="en-US" sz="16600" dirty="0"/>
          </a:p>
        </p:txBody>
      </p:sp>
    </p:spTree>
    <p:extLst>
      <p:ext uri="{BB962C8B-B14F-4D97-AF65-F5344CB8AC3E}">
        <p14:creationId xmlns:p14="http://schemas.microsoft.com/office/powerpoint/2010/main" val="15056488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5031</TotalTime>
  <Words>3261</Words>
  <Application>Microsoft Office PowerPoint</Application>
  <PresentationFormat>Widescreen</PresentationFormat>
  <Paragraphs>348</Paragraphs>
  <Slides>56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56</vt:i4>
      </vt:variant>
    </vt:vector>
  </HeadingPairs>
  <TitlesOfParts>
    <vt:vector size="60" baseType="lpstr">
      <vt:lpstr>Arial</vt:lpstr>
      <vt:lpstr>Calibri</vt:lpstr>
      <vt:lpstr>Calibri Light</vt:lpstr>
      <vt:lpstr>Office Theme</vt:lpstr>
      <vt:lpstr>Hear, O Lord, When I cry with my voice..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We want to be  acceptable to God..</vt:lpstr>
      <vt:lpstr>PowerPoint Presentation</vt:lpstr>
      <vt:lpstr>PowerPoint Presentation</vt:lpstr>
      <vt:lpstr>PowerPoint Presentation</vt:lpstr>
      <vt:lpstr>PowerPoint Presentation</vt:lpstr>
      <vt:lpstr>PowerPoint Presentation</vt:lpstr>
      <vt:lpstr>Pray to God to be heard. “Lord, hear my  voice”.   Hear 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Pray for protection.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David’s Prayer</dc:title>
  <dc:creator>mac</dc:creator>
  <cp:lastModifiedBy>mac</cp:lastModifiedBy>
  <cp:revision>57</cp:revision>
  <cp:lastPrinted>2020-02-12T09:59:09Z</cp:lastPrinted>
  <dcterms:created xsi:type="dcterms:W3CDTF">2020-02-10T09:29:18Z</dcterms:created>
  <dcterms:modified xsi:type="dcterms:W3CDTF">2020-02-16T00:38:00Z</dcterms:modified>
</cp:coreProperties>
</file>