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38"/>
  </p:handoutMasterIdLst>
  <p:sldIdLst>
    <p:sldId id="294" r:id="rId2"/>
    <p:sldId id="256" r:id="rId3"/>
    <p:sldId id="286" r:id="rId4"/>
    <p:sldId id="293" r:id="rId5"/>
    <p:sldId id="257" r:id="rId6"/>
    <p:sldId id="258" r:id="rId7"/>
    <p:sldId id="259" r:id="rId8"/>
    <p:sldId id="261" r:id="rId9"/>
    <p:sldId id="262" r:id="rId10"/>
    <p:sldId id="264" r:id="rId11"/>
    <p:sldId id="288" r:id="rId12"/>
    <p:sldId id="289" r:id="rId13"/>
    <p:sldId id="260" r:id="rId14"/>
    <p:sldId id="265" r:id="rId15"/>
    <p:sldId id="266" r:id="rId16"/>
    <p:sldId id="268" r:id="rId17"/>
    <p:sldId id="267" r:id="rId18"/>
    <p:sldId id="295" r:id="rId19"/>
    <p:sldId id="269" r:id="rId20"/>
    <p:sldId id="270" r:id="rId21"/>
    <p:sldId id="272" r:id="rId22"/>
    <p:sldId id="273" r:id="rId23"/>
    <p:sldId id="274" r:id="rId24"/>
    <p:sldId id="275" r:id="rId25"/>
    <p:sldId id="276" r:id="rId26"/>
    <p:sldId id="277" r:id="rId27"/>
    <p:sldId id="279" r:id="rId28"/>
    <p:sldId id="280" r:id="rId29"/>
    <p:sldId id="281" r:id="rId30"/>
    <p:sldId id="282" r:id="rId31"/>
    <p:sldId id="283" r:id="rId32"/>
    <p:sldId id="271" r:id="rId33"/>
    <p:sldId id="284" r:id="rId34"/>
    <p:sldId id="285" r:id="rId35"/>
    <p:sldId id="287" r:id="rId36"/>
    <p:sldId id="292" r:id="rId37"/>
  </p:sldIdLst>
  <p:sldSz cx="12192000" cy="6858000"/>
  <p:notesSz cx="7077075" cy="9028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12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9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0A1296-1404-4DC9-B57C-CFDEBAE4B55E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75141"/>
            <a:ext cx="3066733" cy="45297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A5F911-B619-4A0F-95C5-7A08D498D7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90239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3339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239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4856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840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055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967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105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666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950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71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8987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5D507-F4EB-4C8E-A211-7D4A05B753AD}" type="datetimeFigureOut">
              <a:rPr lang="en-US" smtClean="0"/>
              <a:t>11/26/2016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9E09D-B502-475A-9161-06B0868323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412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2%20Timothy+1:12&amp;version=KJV" TargetMode="Externa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atchristianswanttoknow.com/20-inspirational-bible-verses-about-grace/" TargetMode="Externa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iblegateway.com/passage/?search=Proverbs+22%3A6&amp;version=KJV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791" y="235364"/>
            <a:ext cx="11764618" cy="6443732"/>
          </a:xfrm>
        </p:spPr>
        <p:txBody>
          <a:bodyPr>
            <a:normAutofit/>
          </a:bodyPr>
          <a:lstStyle/>
          <a:p>
            <a:r>
              <a:rPr lang="en-US" sz="9600" b="1" i="1" u="sng" dirty="0" smtClean="0">
                <a:solidFill>
                  <a:srgbClr val="00B0F0"/>
                </a:solidFill>
              </a:rPr>
              <a:t>Help</a:t>
            </a:r>
            <a:r>
              <a:rPr lang="en-US" sz="9600" b="1" i="1" u="sng" dirty="0" smtClean="0"/>
              <a:t>..</a:t>
            </a:r>
          </a:p>
          <a:p>
            <a:r>
              <a:rPr lang="en-US" sz="9600" dirty="0"/>
              <a:t> </a:t>
            </a:r>
            <a:r>
              <a:rPr lang="en-US" sz="9600" dirty="0" smtClean="0"/>
              <a:t>      </a:t>
            </a:r>
            <a:r>
              <a:rPr lang="en-US" sz="9600" b="1" dirty="0" smtClean="0">
                <a:solidFill>
                  <a:srgbClr val="002060"/>
                </a:solidFill>
              </a:rPr>
              <a:t>in our time</a:t>
            </a:r>
          </a:p>
          <a:p>
            <a:r>
              <a:rPr lang="en-US" sz="9600" b="1" dirty="0">
                <a:solidFill>
                  <a:srgbClr val="002060"/>
                </a:solidFill>
              </a:rPr>
              <a:t> </a:t>
            </a:r>
            <a:r>
              <a:rPr lang="en-US" sz="9600" b="1" dirty="0" smtClean="0">
                <a:solidFill>
                  <a:srgbClr val="002060"/>
                </a:solidFill>
              </a:rPr>
              <a:t>           of </a:t>
            </a:r>
          </a:p>
          <a:p>
            <a:r>
              <a:rPr lang="en-US" sz="9600" b="1" dirty="0">
                <a:solidFill>
                  <a:srgbClr val="002060"/>
                </a:solidFill>
              </a:rPr>
              <a:t> </a:t>
            </a:r>
            <a:r>
              <a:rPr lang="en-US" sz="9600" b="1" dirty="0" smtClean="0">
                <a:solidFill>
                  <a:srgbClr val="002060"/>
                </a:solidFill>
              </a:rPr>
              <a:t>                 Need</a:t>
            </a:r>
            <a:endParaRPr lang="en-US" sz="9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3588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6253"/>
            <a:ext cx="11353800" cy="6080710"/>
          </a:xfrm>
        </p:spPr>
        <p:txBody>
          <a:bodyPr>
            <a:normAutofit lnSpcReduction="10000"/>
          </a:bodyPr>
          <a:lstStyle/>
          <a:p>
            <a:r>
              <a:rPr lang="en-US" sz="7200" b="1" dirty="0" smtClean="0"/>
              <a:t>#2   </a:t>
            </a:r>
            <a:r>
              <a:rPr lang="en-US" sz="7200" b="1" i="1" u="sng" dirty="0" smtClean="0">
                <a:solidFill>
                  <a:srgbClr val="00B0F0"/>
                </a:solidFill>
              </a:rPr>
              <a:t>Let us  ..</a:t>
            </a:r>
            <a:r>
              <a:rPr lang="en-US" sz="7200" i="1" u="sng" dirty="0" smtClean="0">
                <a:solidFill>
                  <a:srgbClr val="00B0F0"/>
                </a:solidFill>
              </a:rPr>
              <a:t>  </a:t>
            </a:r>
            <a:r>
              <a:rPr lang="en-US" sz="7200" dirty="0" smtClean="0"/>
              <a:t>hold fast our profession.</a:t>
            </a:r>
          </a:p>
          <a:p>
            <a:r>
              <a:rPr lang="en-US" sz="7200" b="1" dirty="0"/>
              <a:t> </a:t>
            </a:r>
            <a:r>
              <a:rPr lang="en-US" sz="7200" b="1" dirty="0" smtClean="0"/>
              <a:t>    and</a:t>
            </a:r>
          </a:p>
          <a:p>
            <a:r>
              <a:rPr lang="en-US" sz="7200" b="1" dirty="0"/>
              <a:t> </a:t>
            </a:r>
            <a:r>
              <a:rPr lang="en-US" sz="7200" b="1" dirty="0" smtClean="0"/>
              <a:t>       </a:t>
            </a:r>
            <a:r>
              <a:rPr lang="en-US" sz="7200" b="1" i="1" u="sng" dirty="0" smtClean="0">
                <a:solidFill>
                  <a:srgbClr val="00B0F0"/>
                </a:solidFill>
              </a:rPr>
              <a:t>Let us…</a:t>
            </a:r>
            <a:r>
              <a:rPr lang="en-US" sz="7200" i="1" u="sng" dirty="0" smtClean="0">
                <a:solidFill>
                  <a:srgbClr val="00B0F0"/>
                </a:solidFill>
              </a:rPr>
              <a:t>  </a:t>
            </a:r>
            <a:r>
              <a:rPr lang="en-US" sz="7200" dirty="0" smtClean="0"/>
              <a:t>therefore come boldly unto the throne of grace, </a:t>
            </a:r>
            <a:endParaRPr lang="en-US" sz="7200" b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99589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600" b="1" dirty="0" smtClean="0"/>
              <a:t>Something that we Must do..</a:t>
            </a:r>
            <a:endParaRPr lang="en-US" sz="6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 smtClean="0"/>
              <a:t>1.  Let us  ..Hold fast our Profession (Confession)   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 Never waver.</a:t>
            </a:r>
          </a:p>
          <a:p>
            <a:r>
              <a:rPr lang="en-US" sz="4800" b="1" dirty="0"/>
              <a:t> </a:t>
            </a:r>
            <a:r>
              <a:rPr lang="en-US" sz="4800" b="1" dirty="0" smtClean="0"/>
              <a:t>   Buckle down…He is with us.   Heb. 13:5-6; Prov. 3:5,6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967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7200" b="1" u="sng" dirty="0" smtClean="0"/>
              <a:t>2.  Let us ..</a:t>
            </a:r>
            <a:endParaRPr lang="en-US" sz="7200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Come boldly (confidently) unto the throne Of Grace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Pray a lot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Pray with confidence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Pray before the Throne of Grace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7582960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1490158" cy="6761747"/>
          </a:xfrm>
        </p:spPr>
        <p:txBody>
          <a:bodyPr>
            <a:normAutofit/>
          </a:bodyPr>
          <a:lstStyle/>
          <a:p>
            <a:r>
              <a:rPr lang="en-US" sz="6000" b="1" i="1" u="sng" dirty="0" smtClean="0">
                <a:solidFill>
                  <a:srgbClr val="00B0F0"/>
                </a:solidFill>
              </a:rPr>
              <a:t>#3. that we may obtain mercy, and find grace to help in time of need.</a:t>
            </a:r>
          </a:p>
          <a:p>
            <a:endParaRPr lang="en-US" sz="6000" dirty="0"/>
          </a:p>
          <a:p>
            <a:r>
              <a:rPr lang="en-US" sz="6600" b="1" dirty="0" smtClean="0">
                <a:solidFill>
                  <a:srgbClr val="FF0000"/>
                </a:solidFill>
              </a:rPr>
              <a:t>Two Things:</a:t>
            </a:r>
          </a:p>
          <a:p>
            <a:r>
              <a:rPr lang="en-US" sz="6000" dirty="0" smtClean="0"/>
              <a:t>..that we may obtain </a:t>
            </a:r>
            <a:r>
              <a:rPr lang="en-US" sz="6000" b="1" u="sng" dirty="0" smtClean="0">
                <a:solidFill>
                  <a:srgbClr val="0070C0"/>
                </a:solidFill>
              </a:rPr>
              <a:t>mercy</a:t>
            </a:r>
          </a:p>
          <a:p>
            <a:r>
              <a:rPr lang="en-US" sz="6000" dirty="0" smtClean="0"/>
              <a:t>..that we might find </a:t>
            </a:r>
            <a:r>
              <a:rPr lang="en-US" sz="6000" b="1" u="sng" dirty="0" smtClean="0">
                <a:solidFill>
                  <a:srgbClr val="FF0000"/>
                </a:solidFill>
              </a:rPr>
              <a:t>grace </a:t>
            </a:r>
            <a:r>
              <a:rPr lang="en-US" sz="6000" dirty="0" smtClean="0"/>
              <a:t>to help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 in time of need.</a:t>
            </a:r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956327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b="1" i="1" u="sng" dirty="0" smtClean="0">
                <a:solidFill>
                  <a:srgbClr val="00B050"/>
                </a:solidFill>
              </a:rPr>
              <a:t>Mercy:    </a:t>
            </a:r>
            <a:r>
              <a:rPr lang="en-US" sz="7200" b="1" dirty="0" smtClean="0">
                <a:solidFill>
                  <a:srgbClr val="00B050"/>
                </a:solidFill>
              </a:rPr>
              <a:t>Luke 18:13</a:t>
            </a:r>
            <a:endParaRPr lang="en-US" sz="7200" b="1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2362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1157" y="237456"/>
            <a:ext cx="11012905" cy="6512259"/>
          </a:xfrm>
        </p:spPr>
        <p:txBody>
          <a:bodyPr>
            <a:normAutofit fontScale="77500" lnSpcReduction="20000"/>
          </a:bodyPr>
          <a:lstStyle/>
          <a:p>
            <a:r>
              <a:rPr lang="en-US" sz="6000" b="1" i="1" u="sng" dirty="0" smtClean="0">
                <a:solidFill>
                  <a:srgbClr val="FF0000"/>
                </a:solidFill>
              </a:rPr>
              <a:t>Grace :   </a:t>
            </a:r>
          </a:p>
          <a:p>
            <a:r>
              <a:rPr lang="en-US" sz="6000" b="1" dirty="0" smtClean="0"/>
              <a:t>Ephesians 2:8-10</a:t>
            </a:r>
          </a:p>
          <a:p>
            <a:r>
              <a:rPr lang="en-US" sz="6000" baseline="30000" dirty="0" smtClean="0"/>
              <a:t>8 </a:t>
            </a:r>
            <a:r>
              <a:rPr lang="en-US" sz="6000" dirty="0" smtClean="0"/>
              <a:t>For by </a:t>
            </a:r>
            <a:r>
              <a:rPr lang="en-US" sz="6000" b="1" dirty="0" smtClean="0"/>
              <a:t>grace</a:t>
            </a:r>
            <a:r>
              <a:rPr lang="en-US" sz="6000" dirty="0" smtClean="0"/>
              <a:t> are ye saved through faith; and that not of yourselves: it is the gift of God:</a:t>
            </a:r>
          </a:p>
          <a:p>
            <a:r>
              <a:rPr lang="en-US" sz="6000" baseline="30000" dirty="0" smtClean="0"/>
              <a:t>9 </a:t>
            </a:r>
            <a:r>
              <a:rPr lang="en-US" sz="6000" dirty="0" smtClean="0"/>
              <a:t>Not of works, lest any man should boast.</a:t>
            </a:r>
          </a:p>
          <a:p>
            <a:r>
              <a:rPr lang="en-US" sz="6000" baseline="30000" dirty="0" smtClean="0"/>
              <a:t>10 </a:t>
            </a:r>
            <a:r>
              <a:rPr lang="en-US" sz="6000" dirty="0" smtClean="0"/>
              <a:t>For we are his workmanship, created in Christ Jesus unto good works, which God hath before ordained that we should walk in them.</a:t>
            </a:r>
          </a:p>
          <a:p>
            <a:endParaRPr lang="en-US" sz="6000" b="1" dirty="0"/>
          </a:p>
        </p:txBody>
      </p:sp>
    </p:spTree>
    <p:extLst>
      <p:ext uri="{BB962C8B-B14F-4D97-AF65-F5344CB8AC3E}">
        <p14:creationId xmlns:p14="http://schemas.microsoft.com/office/powerpoint/2010/main" val="316733809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73" y="129171"/>
            <a:ext cx="11482138" cy="6584450"/>
          </a:xfrm>
        </p:spPr>
        <p:txBody>
          <a:bodyPr>
            <a:normAutofit lnSpcReduction="10000"/>
          </a:bodyPr>
          <a:lstStyle/>
          <a:p>
            <a:r>
              <a:rPr lang="en-US" sz="4000" b="1" u="sng" dirty="0" smtClean="0">
                <a:solidFill>
                  <a:srgbClr val="FF0000"/>
                </a:solidFill>
              </a:rPr>
              <a:t>Titus 2:11-14</a:t>
            </a:r>
          </a:p>
          <a:p>
            <a:r>
              <a:rPr lang="en-US" sz="4000" baseline="30000" dirty="0" smtClean="0"/>
              <a:t>11 </a:t>
            </a:r>
            <a:r>
              <a:rPr lang="en-US" sz="4000" dirty="0" smtClean="0"/>
              <a:t>For the grace of God that </a:t>
            </a:r>
            <a:r>
              <a:rPr lang="en-US" sz="4000" dirty="0" err="1" smtClean="0"/>
              <a:t>bringeth</a:t>
            </a:r>
            <a:r>
              <a:rPr lang="en-US" sz="4000" dirty="0" smtClean="0"/>
              <a:t> salvation hath appeared to all men,</a:t>
            </a:r>
          </a:p>
          <a:p>
            <a:r>
              <a:rPr lang="en-US" sz="4000" baseline="30000" dirty="0" smtClean="0"/>
              <a:t>12 </a:t>
            </a:r>
            <a:r>
              <a:rPr lang="en-US" sz="4000" dirty="0" smtClean="0"/>
              <a:t>Teaching us that, denying ungodliness and worldly lusts, we should live soberly, righteously, and godly, in this present world;</a:t>
            </a:r>
          </a:p>
          <a:p>
            <a:r>
              <a:rPr lang="en-US" sz="4000" baseline="30000" dirty="0" smtClean="0"/>
              <a:t>13 </a:t>
            </a:r>
            <a:r>
              <a:rPr lang="en-US" sz="4000" dirty="0" smtClean="0"/>
              <a:t>Looking for that blessed hope, and the glorious appearing of the great God and our </a:t>
            </a:r>
            <a:r>
              <a:rPr lang="en-US" sz="4000" dirty="0" err="1" smtClean="0"/>
              <a:t>Saviour</a:t>
            </a:r>
            <a:r>
              <a:rPr lang="en-US" sz="4000" dirty="0" smtClean="0"/>
              <a:t> Jesus Christ;</a:t>
            </a:r>
          </a:p>
          <a:p>
            <a:r>
              <a:rPr lang="en-US" sz="4000" baseline="30000" dirty="0" smtClean="0"/>
              <a:t>14 </a:t>
            </a:r>
            <a:r>
              <a:rPr lang="en-US" sz="4000" dirty="0" smtClean="0"/>
              <a:t>Who gave himself for us, that he might redeem us from all iniquity, and purify unto himself a peculiar people, zealous of good works.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7769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27" y="105108"/>
            <a:ext cx="11301662" cy="6752891"/>
          </a:xfrm>
        </p:spPr>
        <p:txBody>
          <a:bodyPr>
            <a:normAutofit/>
          </a:bodyPr>
          <a:lstStyle/>
          <a:p>
            <a:r>
              <a:rPr lang="en-US" sz="7200" b="1" dirty="0" smtClean="0"/>
              <a:t>Help    .. In Time of Need</a:t>
            </a:r>
            <a:endParaRPr lang="en-US" sz="7200" b="1" dirty="0"/>
          </a:p>
        </p:txBody>
      </p:sp>
    </p:spTree>
    <p:extLst>
      <p:ext uri="{BB962C8B-B14F-4D97-AF65-F5344CB8AC3E}">
        <p14:creationId xmlns:p14="http://schemas.microsoft.com/office/powerpoint/2010/main" val="8607739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582" y="36581"/>
            <a:ext cx="12069417" cy="6741905"/>
          </a:xfrm>
        </p:spPr>
        <p:txBody>
          <a:bodyPr>
            <a:normAutofit/>
          </a:bodyPr>
          <a:lstStyle/>
          <a:p>
            <a:r>
              <a:rPr lang="en-US" sz="11500" b="1" dirty="0" smtClean="0"/>
              <a:t>Bible</a:t>
            </a:r>
          </a:p>
          <a:p>
            <a:r>
              <a:rPr lang="en-US" sz="11500" b="1" dirty="0"/>
              <a:t> </a:t>
            </a:r>
            <a:r>
              <a:rPr lang="en-US" sz="11500" b="1" dirty="0" smtClean="0"/>
              <a:t>    Examples</a:t>
            </a:r>
            <a:endParaRPr lang="en-US" sz="11500" b="1" dirty="0"/>
          </a:p>
        </p:txBody>
      </p:sp>
    </p:spTree>
    <p:extLst>
      <p:ext uri="{BB962C8B-B14F-4D97-AF65-F5344CB8AC3E}">
        <p14:creationId xmlns:p14="http://schemas.microsoft.com/office/powerpoint/2010/main" val="325671488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336" y="-1"/>
            <a:ext cx="11361821" cy="6713621"/>
          </a:xfrm>
        </p:spPr>
        <p:txBody>
          <a:bodyPr>
            <a:normAutofit/>
          </a:bodyPr>
          <a:lstStyle/>
          <a:p>
            <a:r>
              <a:rPr lang="en-US" sz="7200" u="sng" dirty="0" smtClean="0">
                <a:solidFill>
                  <a:srgbClr val="FF0000"/>
                </a:solidFill>
              </a:rPr>
              <a:t>Gideon’s prayer for Help </a:t>
            </a:r>
            <a:r>
              <a:rPr lang="en-US" sz="7200" dirty="0" smtClean="0"/>
              <a:t>..Judges 6:36-39    He wanted a  Sign from the Lord.   </a:t>
            </a:r>
            <a:endParaRPr lang="en-US" sz="7200" dirty="0"/>
          </a:p>
        </p:txBody>
      </p:sp>
    </p:spTree>
    <p:extLst>
      <p:ext uri="{BB962C8B-B14F-4D97-AF65-F5344CB8AC3E}">
        <p14:creationId xmlns:p14="http://schemas.microsoft.com/office/powerpoint/2010/main" val="7785522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800" b="1" u="sng" dirty="0" smtClean="0">
                <a:solidFill>
                  <a:srgbClr val="00B050"/>
                </a:solidFill>
              </a:rPr>
              <a:t>Our</a:t>
            </a:r>
            <a:r>
              <a:rPr lang="en-US" sz="8800" b="1" u="sng" dirty="0" smtClean="0">
                <a:solidFill>
                  <a:srgbClr val="00B050"/>
                </a:solidFill>
              </a:rPr>
              <a:t> </a:t>
            </a:r>
            <a:r>
              <a:rPr lang="en-US" sz="8800" b="1" u="sng" dirty="0" smtClean="0">
                <a:solidFill>
                  <a:srgbClr val="00B050"/>
                </a:solidFill>
              </a:rPr>
              <a:t>time of need..</a:t>
            </a:r>
            <a:endParaRPr lang="en-US" sz="8800" b="1" u="sng" dirty="0">
              <a:solidFill>
                <a:srgbClr val="00B05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/>
              <a:t>Heb. 4:14-16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6338518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56411"/>
            <a:ext cx="11353800" cy="6617368"/>
          </a:xfrm>
        </p:spPr>
        <p:txBody>
          <a:bodyPr>
            <a:normAutofit lnSpcReduction="10000"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Hannah’s prayer for help  -   to have a son.  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I Sam. 1:11  </a:t>
            </a:r>
            <a:endParaRPr lang="en-US" sz="4800" b="1" dirty="0" smtClean="0"/>
          </a:p>
          <a:p>
            <a:r>
              <a:rPr lang="en-US" sz="4800" baseline="30000" dirty="0" smtClean="0"/>
              <a:t>11 </a:t>
            </a:r>
            <a:r>
              <a:rPr lang="en-US" sz="4800" dirty="0" smtClean="0"/>
              <a:t>And she vowed a vow, and said, O </a:t>
            </a:r>
            <a:r>
              <a:rPr lang="en-US" sz="4800" cap="small" dirty="0" smtClean="0">
                <a:effectLst/>
              </a:rPr>
              <a:t>Lord</a:t>
            </a:r>
            <a:r>
              <a:rPr lang="en-US" sz="4800" dirty="0" smtClean="0"/>
              <a:t> of hosts, if thou wilt indeed look on the affliction of thine handmaid, and remember me, and not forget thine handmaid, but wilt give unto thine handmaid a man child, then I will give him unto the </a:t>
            </a:r>
            <a:r>
              <a:rPr lang="en-US" sz="4800" cap="small" dirty="0" smtClean="0">
                <a:effectLst/>
              </a:rPr>
              <a:t>Lord</a:t>
            </a:r>
            <a:r>
              <a:rPr lang="en-US" sz="4800" dirty="0" smtClean="0"/>
              <a:t> all the days of his life, and there shall no razor come upon his head.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3571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4589" y="0"/>
            <a:ext cx="11301663" cy="6716797"/>
          </a:xfrm>
        </p:spPr>
        <p:txBody>
          <a:bodyPr>
            <a:normAutofit fontScale="92500" lnSpcReduction="10000"/>
          </a:bodyPr>
          <a:lstStyle/>
          <a:p>
            <a:r>
              <a:rPr lang="en-US" sz="6000" b="1" u="sng" dirty="0" smtClean="0">
                <a:solidFill>
                  <a:srgbClr val="FF0000"/>
                </a:solidFill>
              </a:rPr>
              <a:t>Solomon’s Prayer for Help – Wisdom for a new King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I Kings 3:5-9  ..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   </a:t>
            </a:r>
            <a:r>
              <a:rPr lang="en-US" sz="5200" dirty="0" smtClean="0"/>
              <a:t>Give your servant therefore an </a:t>
            </a:r>
          </a:p>
          <a:p>
            <a:r>
              <a:rPr lang="en-US" sz="5200" dirty="0" smtClean="0"/>
              <a:t>Understanding heart (mind) to govern</a:t>
            </a:r>
          </a:p>
          <a:p>
            <a:r>
              <a:rPr lang="en-US" sz="5200" dirty="0" smtClean="0"/>
              <a:t>Your people , that I may discern between good and evil, for who is able to govern this your great people.</a:t>
            </a:r>
          </a:p>
          <a:p>
            <a:r>
              <a:rPr lang="en-US" sz="6000" b="1" dirty="0" smtClean="0"/>
              <a:t>  </a:t>
            </a: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23926929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40" y="225426"/>
            <a:ext cx="11446043" cy="6632574"/>
          </a:xfrm>
        </p:spPr>
        <p:txBody>
          <a:bodyPr>
            <a:normAutofit/>
          </a:bodyPr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Jonah’s prayer for help -  from the belly of a fish</a:t>
            </a:r>
          </a:p>
          <a:p>
            <a:r>
              <a:rPr lang="en-US" sz="4800" dirty="0"/>
              <a:t> </a:t>
            </a:r>
            <a:r>
              <a:rPr lang="en-US" sz="4800" dirty="0" smtClean="0"/>
              <a:t>   Jonah 2:2-9 </a:t>
            </a:r>
          </a:p>
          <a:p>
            <a:r>
              <a:rPr lang="en-US" sz="4800" dirty="0" smtClean="0"/>
              <a:t> I called out to the Lord, out of my</a:t>
            </a:r>
          </a:p>
          <a:p>
            <a:r>
              <a:rPr lang="en-US" sz="4800" dirty="0" smtClean="0"/>
              <a:t>Distress, and he answered me; out of</a:t>
            </a:r>
          </a:p>
          <a:p>
            <a:r>
              <a:rPr lang="en-US" sz="4800" dirty="0" smtClean="0"/>
              <a:t>The belly of </a:t>
            </a:r>
            <a:r>
              <a:rPr lang="en-US" sz="4800" dirty="0" err="1" smtClean="0"/>
              <a:t>Sheol</a:t>
            </a:r>
            <a:r>
              <a:rPr lang="en-US" sz="4800" dirty="0" smtClean="0"/>
              <a:t> I cried, and you </a:t>
            </a:r>
          </a:p>
          <a:p>
            <a:r>
              <a:rPr lang="en-US" sz="4800" dirty="0" smtClean="0"/>
              <a:t>Heard my voice.”</a:t>
            </a:r>
          </a:p>
          <a:p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544771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73" y="517358"/>
            <a:ext cx="11409947" cy="5972426"/>
          </a:xfrm>
        </p:spPr>
        <p:txBody>
          <a:bodyPr/>
          <a:lstStyle/>
          <a:p>
            <a:r>
              <a:rPr lang="en-US" sz="4800" b="1" u="sng" dirty="0" smtClean="0">
                <a:solidFill>
                  <a:srgbClr val="FF0000"/>
                </a:solidFill>
              </a:rPr>
              <a:t>Jesus prayer for help.   -  Take this cup..</a:t>
            </a:r>
          </a:p>
          <a:p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sz="5400" dirty="0" smtClean="0"/>
              <a:t>Luke 22:42  “Father, if you are willing, remove this cup</a:t>
            </a:r>
          </a:p>
          <a:p>
            <a:r>
              <a:rPr lang="en-US" sz="5400" dirty="0" smtClean="0"/>
              <a:t>From me.  Nevertheless, not my will, but yours, be done.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90256439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6885" y="237456"/>
            <a:ext cx="10515600" cy="6391943"/>
          </a:xfrm>
        </p:spPr>
        <p:txBody>
          <a:bodyPr>
            <a:normAutofit/>
          </a:bodyPr>
          <a:lstStyle/>
          <a:p>
            <a:r>
              <a:rPr lang="en-US" sz="8800" b="1" u="sng" dirty="0" smtClean="0">
                <a:solidFill>
                  <a:srgbClr val="FF0000"/>
                </a:solidFill>
              </a:rPr>
              <a:t>What is your need?  </a:t>
            </a:r>
            <a:r>
              <a:rPr lang="en-US" sz="8000" b="1" dirty="0" smtClean="0"/>
              <a:t>“your time of need”?</a:t>
            </a:r>
          </a:p>
        </p:txBody>
      </p:sp>
    </p:spTree>
    <p:extLst>
      <p:ext uri="{BB962C8B-B14F-4D97-AF65-F5344CB8AC3E}">
        <p14:creationId xmlns:p14="http://schemas.microsoft.com/office/powerpoint/2010/main" val="3619104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4221" y="252663"/>
            <a:ext cx="11269579" cy="5924300"/>
          </a:xfrm>
        </p:spPr>
        <p:txBody>
          <a:bodyPr/>
          <a:lstStyle/>
          <a:p>
            <a:r>
              <a:rPr lang="en-US" sz="8000" b="1" dirty="0" smtClean="0"/>
              <a:t>Spiritual need</a:t>
            </a:r>
          </a:p>
          <a:p>
            <a:r>
              <a:rPr lang="en-US" sz="8000" b="1" dirty="0" smtClean="0"/>
              <a:t>Personal need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06988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968" y="105108"/>
            <a:ext cx="11073064" cy="6752891"/>
          </a:xfrm>
        </p:spPr>
        <p:txBody>
          <a:bodyPr>
            <a:normAutofit fontScale="55000" lnSpcReduction="20000"/>
          </a:bodyPr>
          <a:lstStyle/>
          <a:p>
            <a:r>
              <a:rPr lang="en-US" sz="5400" b="1" u="sng" dirty="0" smtClean="0">
                <a:solidFill>
                  <a:srgbClr val="7030A0"/>
                </a:solidFill>
              </a:rPr>
              <a:t>Spiritual Problems:  A </a:t>
            </a:r>
            <a:r>
              <a:rPr lang="en-US" sz="5400" b="1" u="sng" dirty="0" smtClean="0">
                <a:solidFill>
                  <a:srgbClr val="7030A0"/>
                </a:solidFill>
              </a:rPr>
              <a:t>problem with your spiritual relationship </a:t>
            </a:r>
            <a:r>
              <a:rPr lang="en-US" sz="5400" b="1" u="sng" dirty="0" smtClean="0">
                <a:solidFill>
                  <a:srgbClr val="7030A0"/>
                </a:solidFill>
              </a:rPr>
              <a:t>with The </a:t>
            </a:r>
            <a:r>
              <a:rPr lang="en-US" sz="5400" b="1" u="sng" dirty="0" smtClean="0">
                <a:solidFill>
                  <a:srgbClr val="7030A0"/>
                </a:solidFill>
              </a:rPr>
              <a:t>Lord.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..James </a:t>
            </a:r>
            <a:r>
              <a:rPr lang="en-US" sz="5400" b="1" dirty="0" smtClean="0"/>
              <a:t>5:19,20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..Luke 9:62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..Matt. 11:28-30</a:t>
            </a:r>
          </a:p>
          <a:p>
            <a:endParaRPr lang="en-US" sz="5400" b="1" dirty="0" smtClean="0"/>
          </a:p>
          <a:p>
            <a:r>
              <a:rPr lang="en-US" sz="5400" b="1" dirty="0"/>
              <a:t> </a:t>
            </a:r>
            <a:r>
              <a:rPr lang="en-US" sz="5400" b="1" dirty="0" smtClean="0"/>
              <a:t>        </a:t>
            </a:r>
            <a:r>
              <a:rPr lang="en-US" sz="5400" dirty="0">
                <a:hlinkClick r:id="rId2"/>
              </a:rPr>
              <a:t>2 Timothy 1:12</a:t>
            </a:r>
            <a:endParaRPr lang="en-US" sz="5400" dirty="0"/>
          </a:p>
          <a:p>
            <a:r>
              <a:rPr lang="en-US" sz="5400" dirty="0" smtClean="0"/>
              <a:t>            For </a:t>
            </a:r>
            <a:r>
              <a:rPr lang="en-US" sz="5400" dirty="0"/>
              <a:t>the which cause </a:t>
            </a:r>
            <a:r>
              <a:rPr lang="en-US" sz="5400" b="1" dirty="0"/>
              <a:t>I</a:t>
            </a:r>
            <a:r>
              <a:rPr lang="en-US" sz="5400" dirty="0"/>
              <a:t> also suffer these things: nevertheless </a:t>
            </a:r>
            <a:r>
              <a:rPr lang="en-US" sz="5400" b="1" dirty="0"/>
              <a:t>I</a:t>
            </a:r>
            <a:r>
              <a:rPr lang="en-US" sz="5400" dirty="0"/>
              <a:t> am not ashamed: for </a:t>
            </a:r>
            <a:r>
              <a:rPr lang="en-US" sz="5400" b="1" u="sng" dirty="0"/>
              <a:t>I</a:t>
            </a:r>
            <a:r>
              <a:rPr lang="en-US" sz="5400" u="sng" dirty="0"/>
              <a:t> </a:t>
            </a:r>
            <a:r>
              <a:rPr lang="en-US" sz="5400" b="1" u="sng" dirty="0"/>
              <a:t>know</a:t>
            </a:r>
            <a:r>
              <a:rPr lang="en-US" sz="5400" u="sng" dirty="0"/>
              <a:t> </a:t>
            </a:r>
            <a:r>
              <a:rPr lang="en-US" sz="5400" b="1" u="sng" dirty="0"/>
              <a:t>whom</a:t>
            </a:r>
            <a:r>
              <a:rPr lang="en-US" sz="5400" u="sng" dirty="0"/>
              <a:t> </a:t>
            </a:r>
            <a:r>
              <a:rPr lang="en-US" sz="5400" b="1" u="sng" dirty="0"/>
              <a:t>I</a:t>
            </a:r>
            <a:r>
              <a:rPr lang="en-US" sz="5400" u="sng" dirty="0"/>
              <a:t> </a:t>
            </a:r>
            <a:r>
              <a:rPr lang="en-US" sz="5400" b="1" u="sng" dirty="0"/>
              <a:t>have</a:t>
            </a:r>
            <a:r>
              <a:rPr lang="en-US" sz="5400" u="sng" dirty="0"/>
              <a:t> </a:t>
            </a:r>
            <a:r>
              <a:rPr lang="en-US" sz="5400" b="1" u="sng" dirty="0"/>
              <a:t>believed</a:t>
            </a:r>
            <a:r>
              <a:rPr lang="en-US" sz="5400" dirty="0"/>
              <a:t>, and am persuaded that he </a:t>
            </a:r>
            <a:r>
              <a:rPr lang="en-US" sz="5400" b="1" dirty="0"/>
              <a:t>i</a:t>
            </a:r>
            <a:r>
              <a:rPr lang="en-US" sz="5400" dirty="0"/>
              <a:t>s able to keep that which </a:t>
            </a:r>
            <a:r>
              <a:rPr lang="en-US" sz="5400" b="1" u="sng" dirty="0"/>
              <a:t>I</a:t>
            </a:r>
            <a:r>
              <a:rPr lang="en-US" sz="5400" u="sng" dirty="0"/>
              <a:t> </a:t>
            </a:r>
            <a:r>
              <a:rPr lang="en-US" sz="5400" b="1" u="sng" dirty="0"/>
              <a:t>have</a:t>
            </a:r>
            <a:r>
              <a:rPr lang="en-US" sz="5400" u="sng" dirty="0"/>
              <a:t> committed </a:t>
            </a:r>
            <a:r>
              <a:rPr lang="en-US" sz="5400" dirty="0"/>
              <a:t>unto him against that day</a:t>
            </a:r>
            <a:r>
              <a:rPr lang="en-US" sz="5400" dirty="0" smtClean="0"/>
              <a:t>.</a:t>
            </a:r>
          </a:p>
          <a:p>
            <a:r>
              <a:rPr lang="en-US" sz="5400" dirty="0"/>
              <a:t> </a:t>
            </a:r>
            <a:r>
              <a:rPr lang="en-US" sz="5400" dirty="0" smtClean="0"/>
              <a:t>  </a:t>
            </a:r>
          </a:p>
          <a:p>
            <a:r>
              <a:rPr lang="en-US" sz="6500" dirty="0"/>
              <a:t> </a:t>
            </a:r>
            <a:r>
              <a:rPr lang="en-US" sz="6500" dirty="0" smtClean="0"/>
              <a:t>          </a:t>
            </a:r>
            <a:r>
              <a:rPr lang="en-US" sz="6500" b="1" u="sng" dirty="0" smtClean="0">
                <a:solidFill>
                  <a:srgbClr val="00B050"/>
                </a:solidFill>
              </a:rPr>
              <a:t>Are you closer to God today than you have ever </a:t>
            </a:r>
          </a:p>
          <a:p>
            <a:r>
              <a:rPr lang="en-US" sz="6500" b="1" u="sng" dirty="0" smtClean="0">
                <a:solidFill>
                  <a:srgbClr val="00B050"/>
                </a:solidFill>
              </a:rPr>
              <a:t>Been or are you further from Him?   James 4:8</a:t>
            </a:r>
            <a:endParaRPr lang="en-US" sz="6500" b="1" u="sng" dirty="0">
              <a:solidFill>
                <a:srgbClr val="00B050"/>
              </a:solidFill>
            </a:endParaRPr>
          </a:p>
          <a:p>
            <a:endParaRPr lang="en-US" sz="5400" b="1" dirty="0" smtClean="0"/>
          </a:p>
          <a:p>
            <a:r>
              <a:rPr lang="en-US" sz="5400" b="1" dirty="0"/>
              <a:t> </a:t>
            </a:r>
            <a:r>
              <a:rPr lang="en-US" sz="5400" b="1" dirty="0" smtClean="0"/>
              <a:t>  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384869269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201362"/>
            <a:ext cx="11446042" cy="6656638"/>
          </a:xfrm>
        </p:spPr>
        <p:txBody>
          <a:bodyPr>
            <a:normAutofit lnSpcReduction="10000"/>
          </a:bodyPr>
          <a:lstStyle/>
          <a:p>
            <a:r>
              <a:rPr lang="en-US" sz="6600" b="1" u="sng" dirty="0" smtClean="0">
                <a:solidFill>
                  <a:srgbClr val="7030A0"/>
                </a:solidFill>
              </a:rPr>
              <a:t>Financial </a:t>
            </a:r>
            <a:r>
              <a:rPr lang="en-US" sz="6600" b="1" u="sng" dirty="0" smtClean="0">
                <a:solidFill>
                  <a:srgbClr val="7030A0"/>
                </a:solidFill>
              </a:rPr>
              <a:t>Problems    </a:t>
            </a:r>
          </a:p>
          <a:p>
            <a:r>
              <a:rPr lang="en-US" sz="4400" b="1" dirty="0" smtClean="0"/>
              <a:t>     Proverbs 22:7 </a:t>
            </a:r>
            <a:endParaRPr lang="en-US" sz="4400" b="1" dirty="0"/>
          </a:p>
          <a:p>
            <a:r>
              <a:rPr lang="en-US" sz="4400" baseline="30000" dirty="0"/>
              <a:t>7 </a:t>
            </a:r>
            <a:r>
              <a:rPr lang="en-US" sz="4400" dirty="0"/>
              <a:t>The rich </a:t>
            </a:r>
            <a:r>
              <a:rPr lang="en-US" sz="4400" dirty="0" err="1"/>
              <a:t>ruleth</a:t>
            </a:r>
            <a:r>
              <a:rPr lang="en-US" sz="4400" dirty="0"/>
              <a:t> over the poor, and the borrower is servant to the lender</a:t>
            </a:r>
          </a:p>
          <a:p>
            <a:endParaRPr lang="en-US" sz="4400" b="1" u="sng" dirty="0" smtClean="0">
              <a:solidFill>
                <a:srgbClr val="7030A0"/>
              </a:solidFill>
            </a:endParaRPr>
          </a:p>
          <a:p>
            <a:r>
              <a:rPr lang="en-US" sz="6600" b="1" u="sng" dirty="0">
                <a:solidFill>
                  <a:srgbClr val="7030A0"/>
                </a:solidFill>
              </a:rPr>
              <a:t> </a:t>
            </a:r>
            <a:r>
              <a:rPr lang="en-US" sz="6600" b="1" u="sng" dirty="0" smtClean="0">
                <a:solidFill>
                  <a:srgbClr val="7030A0"/>
                </a:solidFill>
              </a:rPr>
              <a:t>   Psalms 37:25  </a:t>
            </a:r>
            <a:r>
              <a:rPr lang="en-US" sz="4300" baseline="30000" dirty="0"/>
              <a:t>25 </a:t>
            </a:r>
            <a:r>
              <a:rPr lang="en-US" sz="4300" dirty="0"/>
              <a:t>I have been young, and now am old; yet have I not seen the righteous forsaken, nor his seed begging bread.</a:t>
            </a:r>
            <a:r>
              <a:rPr lang="en-US" sz="4300" b="1" u="sng" dirty="0" smtClean="0">
                <a:solidFill>
                  <a:srgbClr val="7030A0"/>
                </a:solidFill>
              </a:rPr>
              <a:t> </a:t>
            </a:r>
          </a:p>
          <a:p>
            <a:r>
              <a:rPr lang="en-US" sz="6600" b="1" u="sng" dirty="0" smtClean="0">
                <a:solidFill>
                  <a:srgbClr val="7030A0"/>
                </a:solidFill>
              </a:rPr>
              <a:t> </a:t>
            </a:r>
            <a:endParaRPr lang="en-US" sz="6600" b="1" u="sng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70350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2" y="153235"/>
            <a:ext cx="11301663" cy="6560385"/>
          </a:xfrm>
        </p:spPr>
        <p:txBody>
          <a:bodyPr>
            <a:normAutofit/>
          </a:bodyPr>
          <a:lstStyle/>
          <a:p>
            <a:r>
              <a:rPr lang="en-US" sz="6000" u="sng" dirty="0" smtClean="0">
                <a:solidFill>
                  <a:srgbClr val="7030A0"/>
                </a:solidFill>
              </a:rPr>
              <a:t>Work related Problems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 2 Thess. 3:10  </a:t>
            </a:r>
          </a:p>
          <a:p>
            <a:r>
              <a:rPr lang="en-US" sz="6000" dirty="0"/>
              <a:t> </a:t>
            </a:r>
            <a:r>
              <a:rPr lang="en-US" sz="6000" dirty="0" smtClean="0"/>
              <a:t>  </a:t>
            </a:r>
            <a:r>
              <a:rPr lang="en-US" sz="6000" dirty="0" smtClean="0"/>
              <a:t>    </a:t>
            </a:r>
            <a:r>
              <a:rPr lang="en-US" sz="4400" baseline="30000" dirty="0"/>
              <a:t>10 </a:t>
            </a:r>
            <a:r>
              <a:rPr lang="en-US" sz="4400" dirty="0"/>
              <a:t>For even when we were with you, this we commanded you, that if any would not work, neither should he eat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6074722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01362"/>
            <a:ext cx="11550316" cy="6548354"/>
          </a:xfrm>
        </p:spPr>
        <p:txBody>
          <a:bodyPr>
            <a:normAutofit fontScale="62500" lnSpcReduction="20000"/>
          </a:bodyPr>
          <a:lstStyle/>
          <a:p>
            <a:r>
              <a:rPr lang="en-US" sz="6000" b="1" u="sng" dirty="0" smtClean="0">
                <a:solidFill>
                  <a:srgbClr val="7030A0"/>
                </a:solidFill>
              </a:rPr>
              <a:t>Family Problems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</a:t>
            </a:r>
            <a:r>
              <a:rPr lang="en-US" sz="6000" b="1" dirty="0" smtClean="0"/>
              <a:t>Children   Eph.6:1</a:t>
            </a:r>
            <a:endParaRPr lang="en-US" sz="6000" b="1" dirty="0" smtClean="0"/>
          </a:p>
          <a:p>
            <a:r>
              <a:rPr lang="en-US" sz="6000" b="1" dirty="0"/>
              <a:t> </a:t>
            </a:r>
            <a:r>
              <a:rPr lang="en-US" sz="6000" b="1" dirty="0" smtClean="0"/>
              <a:t>    Spouse </a:t>
            </a:r>
            <a:r>
              <a:rPr lang="en-US" sz="6000" b="1" dirty="0" smtClean="0"/>
              <a:t>Problem (Eph.5:23-25)</a:t>
            </a:r>
            <a:endParaRPr lang="en-US" sz="6000" b="1" dirty="0" smtClean="0"/>
          </a:p>
          <a:p>
            <a:r>
              <a:rPr lang="en-US" sz="6000" b="1" dirty="0"/>
              <a:t> </a:t>
            </a:r>
            <a:r>
              <a:rPr lang="en-US" sz="6000" b="1" dirty="0" smtClean="0"/>
              <a:t>    Old Age </a:t>
            </a:r>
            <a:r>
              <a:rPr lang="en-US" sz="6000" b="1" dirty="0" smtClean="0"/>
              <a:t>problem </a:t>
            </a:r>
          </a:p>
          <a:p>
            <a:r>
              <a:rPr lang="en-US" sz="6000" b="1" dirty="0"/>
              <a:t> </a:t>
            </a:r>
            <a:r>
              <a:rPr lang="en-US" sz="6000" b="1" dirty="0" smtClean="0"/>
              <a:t>         </a:t>
            </a:r>
            <a:r>
              <a:rPr lang="en-US" sz="6000" b="1" dirty="0" smtClean="0"/>
              <a:t> </a:t>
            </a:r>
            <a:r>
              <a:rPr lang="en-US" sz="4700" b="1" dirty="0" smtClean="0"/>
              <a:t>I Tim. 5:4,8 </a:t>
            </a:r>
            <a:r>
              <a:rPr lang="en-US" sz="4700" dirty="0"/>
              <a:t>But if any widow have children or nephews, let them learn first to shew piety at home, and to requite their parents: for that is good and acceptable before God</a:t>
            </a:r>
            <a:r>
              <a:rPr lang="en-US" sz="4700" dirty="0" smtClean="0"/>
              <a:t>.</a:t>
            </a:r>
          </a:p>
          <a:p>
            <a:r>
              <a:rPr lang="en-US" sz="4700" b="1" dirty="0"/>
              <a:t> </a:t>
            </a:r>
            <a:r>
              <a:rPr lang="en-US" sz="4700" b="1" dirty="0" smtClean="0"/>
              <a:t>              v.8 </a:t>
            </a:r>
            <a:r>
              <a:rPr lang="en-US" sz="4400" baseline="30000" dirty="0"/>
              <a:t>8 </a:t>
            </a:r>
            <a:r>
              <a:rPr lang="en-US" sz="4400" dirty="0"/>
              <a:t>But if any provide not for his own, and specially for those of his own house, he hath denied the faith, and is worse than an infidel</a:t>
            </a:r>
            <a:r>
              <a:rPr lang="en-US" sz="4400" dirty="0" smtClean="0"/>
              <a:t>.  </a:t>
            </a:r>
          </a:p>
          <a:p>
            <a:r>
              <a:rPr lang="en-US" sz="4400" b="1" dirty="0"/>
              <a:t> </a:t>
            </a:r>
            <a:r>
              <a:rPr lang="en-US" sz="4400" b="1" dirty="0" smtClean="0"/>
              <a:t>               v.16 </a:t>
            </a:r>
            <a:r>
              <a:rPr lang="en-US" sz="4000" baseline="30000" dirty="0"/>
              <a:t>6 </a:t>
            </a:r>
            <a:r>
              <a:rPr lang="en-US" sz="4000" dirty="0"/>
              <a:t>If any man or woman that believeth have widows, let them relieve them, and let not the church be charged; that it may relieve them that are widows indeed.</a:t>
            </a:r>
            <a:endParaRPr lang="en-US" sz="4700" b="1" dirty="0" smtClean="0"/>
          </a:p>
          <a:p>
            <a:r>
              <a:rPr lang="en-US" sz="6000" b="1" dirty="0"/>
              <a:t> </a:t>
            </a:r>
            <a:r>
              <a:rPr lang="en-US" sz="6000" b="1" dirty="0" smtClean="0"/>
              <a:t>              </a:t>
            </a:r>
            <a:endParaRPr lang="en-US" sz="6000" b="1" dirty="0" smtClean="0"/>
          </a:p>
          <a:p>
            <a:r>
              <a:rPr lang="en-US" dirty="0"/>
              <a:t> </a:t>
            </a:r>
            <a:r>
              <a:rPr lang="en-US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33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108283" y="0"/>
            <a:ext cx="11634536" cy="6608512"/>
          </a:xfrm>
        </p:spPr>
        <p:txBody>
          <a:bodyPr>
            <a:noAutofit/>
          </a:bodyPr>
          <a:lstStyle/>
          <a:p>
            <a:r>
              <a:rPr lang="en-US" sz="4400" dirty="0" smtClean="0">
                <a:effectLst/>
              </a:rPr>
              <a:t>1. Is it true that you spend more time offering prayers for </a:t>
            </a:r>
            <a:r>
              <a:rPr lang="en-US" sz="4400" b="1" u="sng" dirty="0" smtClean="0">
                <a:solidFill>
                  <a:srgbClr val="7030A0"/>
                </a:solidFill>
                <a:effectLst/>
              </a:rPr>
              <a:t>help from God </a:t>
            </a:r>
            <a:r>
              <a:rPr lang="en-US" sz="4400" dirty="0" smtClean="0">
                <a:effectLst/>
              </a:rPr>
              <a:t>than in any other type of prayer?</a:t>
            </a:r>
          </a:p>
          <a:p>
            <a:r>
              <a:rPr lang="en-US" sz="4400" dirty="0" smtClean="0"/>
              <a:t>2. </a:t>
            </a:r>
            <a:r>
              <a:rPr lang="en-US" sz="4400" dirty="0" smtClean="0">
                <a:effectLst/>
              </a:rPr>
              <a:t> I know that is the case with me, as much as I do not like to admit it.</a:t>
            </a:r>
          </a:p>
          <a:p>
            <a:r>
              <a:rPr lang="en-US" sz="4400" dirty="0" smtClean="0"/>
              <a:t>3. </a:t>
            </a:r>
            <a:r>
              <a:rPr lang="en-US" sz="4400" dirty="0" smtClean="0">
                <a:effectLst/>
              </a:rPr>
              <a:t> I am so thankful that we have a Heavenly Father who is full of </a:t>
            </a:r>
            <a:r>
              <a:rPr lang="en-US" sz="4400" u="sng" dirty="0" smtClean="0">
                <a:solidFill>
                  <a:srgbClr val="7030A0"/>
                </a:solidFill>
                <a:effectLst/>
              </a:rPr>
              <a:t>mercy</a:t>
            </a:r>
            <a:r>
              <a:rPr lang="en-US" sz="4400" dirty="0" smtClean="0">
                <a:effectLst/>
              </a:rPr>
              <a:t> and </a:t>
            </a:r>
            <a:r>
              <a:rPr lang="en-US" sz="4400" dirty="0" smtClean="0">
                <a:effectLst/>
                <a:hlinkClick r:id="rId2"/>
              </a:rPr>
              <a:t>grace</a:t>
            </a:r>
            <a:r>
              <a:rPr lang="en-US" sz="4400" dirty="0" smtClean="0">
                <a:effectLst/>
              </a:rPr>
              <a:t> and we can count on the fact that He will always answer our prayers for help. </a:t>
            </a:r>
          </a:p>
          <a:p>
            <a:r>
              <a:rPr lang="en-US" sz="3600" dirty="0" smtClean="0">
                <a:effectLst/>
              </a:rPr>
              <a:t>..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006646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1921" y="168442"/>
            <a:ext cx="11221453" cy="6689558"/>
          </a:xfrm>
        </p:spPr>
        <p:txBody>
          <a:bodyPr>
            <a:normAutofit fontScale="47500" lnSpcReduction="20000"/>
          </a:bodyPr>
          <a:lstStyle/>
          <a:p>
            <a:r>
              <a:rPr lang="en-US" sz="6000" b="1" u="sng" dirty="0" smtClean="0">
                <a:solidFill>
                  <a:srgbClr val="7030A0"/>
                </a:solidFill>
              </a:rPr>
              <a:t>School </a:t>
            </a:r>
            <a:r>
              <a:rPr lang="en-US" sz="6000" b="1" u="sng" dirty="0" smtClean="0">
                <a:solidFill>
                  <a:srgbClr val="7030A0"/>
                </a:solidFill>
              </a:rPr>
              <a:t>Problem/ Education</a:t>
            </a:r>
          </a:p>
          <a:p>
            <a:r>
              <a:rPr lang="en-US" sz="6000" b="1" u="sng" dirty="0">
                <a:solidFill>
                  <a:srgbClr val="7030A0"/>
                </a:solidFill>
              </a:rPr>
              <a:t> </a:t>
            </a:r>
            <a:r>
              <a:rPr lang="en-US" sz="6000" b="1" u="sng" dirty="0" smtClean="0">
                <a:solidFill>
                  <a:srgbClr val="7030A0"/>
                </a:solidFill>
              </a:rPr>
              <a:t>  Luke 2: </a:t>
            </a:r>
            <a:r>
              <a:rPr lang="en-US" sz="6000" baseline="30000" dirty="0"/>
              <a:t>52 </a:t>
            </a:r>
            <a:r>
              <a:rPr lang="en-US" sz="6000" dirty="0"/>
              <a:t>And Jesus increased in wisdom and stature, and in </a:t>
            </a:r>
            <a:r>
              <a:rPr lang="en-US" sz="6000" dirty="0" err="1"/>
              <a:t>favour</a:t>
            </a:r>
            <a:r>
              <a:rPr lang="en-US" sz="6000" dirty="0"/>
              <a:t> with God and </a:t>
            </a:r>
            <a:r>
              <a:rPr lang="en-US" sz="6000" dirty="0" smtClean="0"/>
              <a:t>man</a:t>
            </a:r>
          </a:p>
          <a:p>
            <a:endParaRPr lang="en-US" sz="6000" dirty="0" smtClean="0"/>
          </a:p>
          <a:p>
            <a:r>
              <a:rPr lang="en-US" sz="6000" dirty="0"/>
              <a:t> </a:t>
            </a:r>
            <a:r>
              <a:rPr lang="en-US" sz="6000" dirty="0" smtClean="0"/>
              <a:t>  </a:t>
            </a:r>
            <a:r>
              <a:rPr lang="en-US" sz="6000" dirty="0">
                <a:hlinkClick r:id="rId2"/>
              </a:rPr>
              <a:t>Proverbs 22:6</a:t>
            </a:r>
            <a:r>
              <a:rPr lang="en-US" sz="6000" dirty="0"/>
              <a:t> </a:t>
            </a:r>
            <a:br>
              <a:rPr lang="en-US" sz="6000" dirty="0"/>
            </a:br>
            <a:r>
              <a:rPr lang="en-US" sz="6000" b="1" dirty="0"/>
              <a:t>Train</a:t>
            </a:r>
            <a:r>
              <a:rPr lang="en-US" sz="6000" dirty="0"/>
              <a:t> </a:t>
            </a:r>
            <a:r>
              <a:rPr lang="en-US" sz="6000" b="1" dirty="0"/>
              <a:t>up</a:t>
            </a:r>
            <a:r>
              <a:rPr lang="en-US" sz="6000" dirty="0"/>
              <a:t> </a:t>
            </a:r>
            <a:r>
              <a:rPr lang="en-US" sz="6000" b="1" dirty="0"/>
              <a:t>a</a:t>
            </a:r>
            <a:r>
              <a:rPr lang="en-US" sz="6000" dirty="0"/>
              <a:t> </a:t>
            </a:r>
            <a:r>
              <a:rPr lang="en-US" sz="6000" b="1" dirty="0"/>
              <a:t>child</a:t>
            </a:r>
            <a:r>
              <a:rPr lang="en-US" sz="6000" dirty="0"/>
              <a:t> in the way he should go: </a:t>
            </a:r>
            <a:r>
              <a:rPr lang="en-US" sz="6000" b="1" dirty="0"/>
              <a:t>a</a:t>
            </a:r>
            <a:r>
              <a:rPr lang="en-US" sz="6000" dirty="0"/>
              <a:t>nd when he is old, he will not depart from it</a:t>
            </a:r>
            <a:r>
              <a:rPr lang="en-US" sz="6000" dirty="0" smtClean="0"/>
              <a:t>.</a:t>
            </a:r>
          </a:p>
          <a:p>
            <a:endParaRPr lang="en-US" sz="6000" u="sng" dirty="0" smtClean="0"/>
          </a:p>
          <a:p>
            <a:r>
              <a:rPr lang="en-US" sz="7600" u="sng" dirty="0"/>
              <a:t> </a:t>
            </a:r>
            <a:r>
              <a:rPr lang="en-US" sz="7600" u="sng" dirty="0" smtClean="0"/>
              <a:t>   Gen. 18:19   </a:t>
            </a:r>
            <a:r>
              <a:rPr lang="en-US" sz="6700" b="1" dirty="0"/>
              <a:t>For</a:t>
            </a:r>
            <a:r>
              <a:rPr lang="en-US" sz="6700" dirty="0"/>
              <a:t> </a:t>
            </a:r>
            <a:r>
              <a:rPr lang="en-US" sz="6700" b="1" dirty="0"/>
              <a:t>I</a:t>
            </a:r>
            <a:r>
              <a:rPr lang="en-US" sz="6700" dirty="0"/>
              <a:t> </a:t>
            </a:r>
            <a:r>
              <a:rPr lang="en-US" sz="6700" b="1" dirty="0"/>
              <a:t>know</a:t>
            </a:r>
            <a:r>
              <a:rPr lang="en-US" sz="6700" dirty="0"/>
              <a:t> </a:t>
            </a:r>
            <a:r>
              <a:rPr lang="en-US" sz="6700" b="1" dirty="0"/>
              <a:t>him</a:t>
            </a:r>
            <a:r>
              <a:rPr lang="en-US" sz="6700" dirty="0"/>
              <a:t>, that he will command his children and his household after </a:t>
            </a:r>
            <a:r>
              <a:rPr lang="en-US" sz="6700" b="1" dirty="0"/>
              <a:t>him</a:t>
            </a:r>
            <a:r>
              <a:rPr lang="en-US" sz="6700" dirty="0"/>
              <a:t>, and they shall keep the way of the Lord, to do justice and judgment; that the Lord may bring upon Abraham that which he hath spoken of </a:t>
            </a:r>
            <a:r>
              <a:rPr lang="en-US" sz="6700" b="1" dirty="0"/>
              <a:t>him</a:t>
            </a:r>
            <a:r>
              <a:rPr lang="en-US" sz="6700" dirty="0"/>
              <a:t>.</a:t>
            </a:r>
            <a:endParaRPr lang="en-US" sz="7600" dirty="0"/>
          </a:p>
          <a:p>
            <a:endParaRPr lang="en-US" sz="6000" dirty="0" smtClean="0"/>
          </a:p>
          <a:p>
            <a:r>
              <a:rPr lang="en-US" sz="6000" b="1" u="sng" dirty="0">
                <a:solidFill>
                  <a:srgbClr val="7030A0"/>
                </a:solidFill>
              </a:rPr>
              <a:t> </a:t>
            </a:r>
            <a:r>
              <a:rPr lang="en-US" sz="6000" b="1" u="sng" dirty="0" smtClean="0">
                <a:solidFill>
                  <a:srgbClr val="7030A0"/>
                </a:solidFill>
              </a:rPr>
              <a:t>  </a:t>
            </a:r>
            <a:endParaRPr lang="en-US" sz="6000" b="1" u="sng" dirty="0" smtClean="0">
              <a:solidFill>
                <a:srgbClr val="7030A0"/>
              </a:solidFill>
            </a:endParaRP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467750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41" y="141203"/>
            <a:ext cx="11373853" cy="6632575"/>
          </a:xfrm>
        </p:spPr>
        <p:txBody>
          <a:bodyPr>
            <a:normAutofit/>
          </a:bodyPr>
          <a:lstStyle/>
          <a:p>
            <a:r>
              <a:rPr lang="en-US" sz="5400" b="1" u="sng" dirty="0" smtClean="0">
                <a:solidFill>
                  <a:srgbClr val="00B050"/>
                </a:solidFill>
              </a:rPr>
              <a:t>Where can I go but to the Lord?</a:t>
            </a:r>
          </a:p>
          <a:p>
            <a:r>
              <a:rPr lang="en-US" sz="5400" b="1" dirty="0"/>
              <a:t> </a:t>
            </a:r>
            <a:r>
              <a:rPr lang="en-US" sz="5400" b="1" dirty="0" smtClean="0"/>
              <a:t>    John 6:68-69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1077570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432" y="117139"/>
            <a:ext cx="11265568" cy="6644607"/>
          </a:xfrm>
        </p:spPr>
        <p:txBody>
          <a:bodyPr>
            <a:normAutofit/>
          </a:bodyPr>
          <a:lstStyle/>
          <a:p>
            <a:r>
              <a:rPr lang="en-US" sz="6600" b="1" u="sng" dirty="0" smtClean="0">
                <a:solidFill>
                  <a:srgbClr val="FF0000"/>
                </a:solidFill>
              </a:rPr>
              <a:t>I need thee every hour</a:t>
            </a:r>
            <a:endParaRPr lang="en-US" sz="66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43310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253" y="192504"/>
            <a:ext cx="11257547" cy="6497053"/>
          </a:xfrm>
        </p:spPr>
        <p:txBody>
          <a:bodyPr/>
          <a:lstStyle/>
          <a:p>
            <a:r>
              <a:rPr lang="en-US" dirty="0" smtClean="0"/>
              <a:t>  </a:t>
            </a:r>
            <a:r>
              <a:rPr lang="en-US" sz="4400" b="1" u="sng" dirty="0" smtClean="0">
                <a:solidFill>
                  <a:srgbClr val="00B0F0"/>
                </a:solidFill>
              </a:rPr>
              <a:t>Prayer:  24/7   Line opened…never busy signal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sz="4000" b="1" dirty="0" smtClean="0"/>
              <a:t>Let us come boldly</a:t>
            </a:r>
          </a:p>
          <a:p>
            <a:r>
              <a:rPr lang="en-US" sz="4000" b="1" dirty="0" smtClean="0"/>
              <a:t>Unto the Throne of Grace</a:t>
            </a:r>
          </a:p>
          <a:p>
            <a:r>
              <a:rPr lang="en-US" sz="4000" b="1" dirty="0" smtClean="0"/>
              <a:t>That we may obtain Mercy</a:t>
            </a:r>
          </a:p>
          <a:p>
            <a:r>
              <a:rPr lang="en-US" sz="4000" b="1" dirty="0"/>
              <a:t> </a:t>
            </a:r>
            <a:r>
              <a:rPr lang="en-US" sz="4000" b="1" dirty="0" smtClean="0"/>
              <a:t>  </a:t>
            </a:r>
            <a:r>
              <a:rPr lang="en-US" sz="4000" b="1" dirty="0" smtClean="0"/>
              <a:t> and find Grace to help In  </a:t>
            </a:r>
            <a:r>
              <a:rPr lang="en-US" sz="4000" b="1" dirty="0" smtClean="0"/>
              <a:t>(our) time of need!!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234938553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-24063"/>
            <a:ext cx="11618495" cy="6752891"/>
          </a:xfrm>
        </p:spPr>
        <p:txBody>
          <a:bodyPr>
            <a:normAutofit/>
          </a:bodyPr>
          <a:lstStyle/>
          <a:p>
            <a:r>
              <a:rPr lang="en-US" sz="4800" b="1" u="sng" dirty="0">
                <a:solidFill>
                  <a:srgbClr val="7030A0"/>
                </a:solidFill>
              </a:rPr>
              <a:t>A Prayer for Help – To Be An Instrument of God’s Peace</a:t>
            </a:r>
            <a:endParaRPr lang="en-US" sz="4800" b="1" u="sng" dirty="0" smtClean="0">
              <a:solidFill>
                <a:srgbClr val="7030A0"/>
              </a:solidFill>
            </a:endParaRPr>
          </a:p>
          <a:p>
            <a:endParaRPr lang="en-US" sz="4400" dirty="0" smtClean="0"/>
          </a:p>
          <a:p>
            <a:r>
              <a:rPr lang="en-US" sz="4400" dirty="0" smtClean="0"/>
              <a:t>Lord make me an instrument of your peace,</a:t>
            </a:r>
            <a:br>
              <a:rPr lang="en-US" sz="4400" dirty="0" smtClean="0"/>
            </a:br>
            <a:r>
              <a:rPr lang="en-US" sz="4400" dirty="0" smtClean="0"/>
              <a:t>Where there is hatred let me sow love.</a:t>
            </a:r>
            <a:br>
              <a:rPr lang="en-US" sz="4400" dirty="0" smtClean="0"/>
            </a:br>
            <a:r>
              <a:rPr lang="en-US" sz="4400" dirty="0" smtClean="0"/>
              <a:t>Where there is injury, pardon.</a:t>
            </a:r>
            <a:br>
              <a:rPr lang="en-US" sz="4400" dirty="0" smtClean="0"/>
            </a:br>
            <a:r>
              <a:rPr lang="en-US" sz="4400" dirty="0" smtClean="0"/>
              <a:t>Where there is doubt, faith.</a:t>
            </a:r>
            <a:br>
              <a:rPr lang="en-US" sz="4400" dirty="0" smtClean="0"/>
            </a:br>
            <a:r>
              <a:rPr lang="en-US" sz="4400" dirty="0" smtClean="0"/>
              <a:t>Where there is despair, hope.</a:t>
            </a:r>
            <a:br>
              <a:rPr lang="en-US" sz="4400" dirty="0" smtClean="0"/>
            </a:br>
            <a:r>
              <a:rPr lang="en-US" sz="4400" dirty="0" smtClean="0"/>
              <a:t>Where there is darkness, light.</a:t>
            </a:r>
            <a:br>
              <a:rPr lang="en-US" sz="4400" dirty="0" smtClean="0"/>
            </a:br>
            <a:r>
              <a:rPr lang="en-US" sz="4400" dirty="0" smtClean="0"/>
              <a:t>And where there is sadness, joy.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324776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432" y="129172"/>
            <a:ext cx="11325726" cy="6728827"/>
          </a:xfrm>
        </p:spPr>
        <p:txBody>
          <a:bodyPr>
            <a:normAutofit/>
          </a:bodyPr>
          <a:lstStyle/>
          <a:p>
            <a:r>
              <a:rPr lang="en-US" sz="4400" dirty="0" smtClean="0"/>
              <a:t>O divine master grant that I may</a:t>
            </a:r>
            <a:br>
              <a:rPr lang="en-US" sz="4400" dirty="0" smtClean="0"/>
            </a:br>
            <a:r>
              <a:rPr lang="en-US" sz="4400" dirty="0" smtClean="0"/>
              <a:t>not so much seek to be consoled as to console;</a:t>
            </a:r>
            <a:br>
              <a:rPr lang="en-US" sz="4400" dirty="0" smtClean="0"/>
            </a:br>
            <a:r>
              <a:rPr lang="en-US" sz="4400" dirty="0" smtClean="0"/>
              <a:t>to be understood as to understand;</a:t>
            </a:r>
            <a:br>
              <a:rPr lang="en-US" sz="4400" dirty="0" smtClean="0"/>
            </a:br>
            <a:r>
              <a:rPr lang="en-US" sz="4400" dirty="0" smtClean="0"/>
              <a:t>To be loved as to love</a:t>
            </a:r>
            <a:br>
              <a:rPr lang="en-US" sz="4400" dirty="0" smtClean="0"/>
            </a:br>
            <a:r>
              <a:rPr lang="en-US" sz="4400" dirty="0" smtClean="0"/>
              <a:t>For it is in giving that we receive-</a:t>
            </a:r>
            <a:br>
              <a:rPr lang="en-US" sz="4400" dirty="0" smtClean="0"/>
            </a:br>
            <a:r>
              <a:rPr lang="en-US" sz="4400" dirty="0" smtClean="0"/>
              <a:t>it is in pardoning that we are pardoned.</a:t>
            </a:r>
            <a:br>
              <a:rPr lang="en-US" sz="4400" dirty="0" smtClean="0"/>
            </a:br>
            <a:r>
              <a:rPr lang="en-US" sz="4400" dirty="0" smtClean="0"/>
              <a:t>And it’s in dying that we are born to eternal life.</a:t>
            </a:r>
            <a:br>
              <a:rPr lang="en-US" sz="4400" dirty="0" smtClean="0"/>
            </a:br>
            <a:r>
              <a:rPr lang="en-US" sz="4400" dirty="0" smtClean="0"/>
              <a:t>Amen  </a:t>
            </a:r>
            <a:r>
              <a:rPr lang="en-US" sz="4400" baseline="30000" dirty="0" smtClean="0"/>
              <a:t>[</a:t>
            </a:r>
            <a:r>
              <a:rPr lang="en-US" sz="4000" baseline="30000" dirty="0" smtClean="0"/>
              <a:t>2]</a:t>
            </a:r>
            <a:endParaRPr lang="en-US" sz="40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33337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26" y="165266"/>
            <a:ext cx="11397915" cy="6692733"/>
          </a:xfrm>
        </p:spPr>
        <p:txBody>
          <a:bodyPr/>
          <a:lstStyle/>
          <a:p>
            <a:r>
              <a:rPr lang="en-US" b="1" dirty="0" smtClean="0"/>
              <a:t>Hebrews 4:14-16</a:t>
            </a:r>
          </a:p>
          <a:p>
            <a:r>
              <a:rPr lang="en-US" sz="4000" b="1" u="sng" baseline="30000" dirty="0" smtClean="0"/>
              <a:t>14 </a:t>
            </a:r>
            <a:r>
              <a:rPr lang="en-US" sz="4000" b="1" u="sng" dirty="0" smtClean="0"/>
              <a:t>Seeing then that we have a great high priest, that is passed into the heavens, Jesus the Son of God</a:t>
            </a:r>
            <a:r>
              <a:rPr lang="en-US" sz="4000" dirty="0" smtClean="0"/>
              <a:t>, let us hold fast our profession.</a:t>
            </a:r>
          </a:p>
          <a:p>
            <a:r>
              <a:rPr lang="en-US" sz="4000" b="1" u="sng" baseline="30000" dirty="0" smtClean="0"/>
              <a:t>15 </a:t>
            </a:r>
            <a:r>
              <a:rPr lang="en-US" sz="4000" b="1" u="sng" dirty="0" smtClean="0"/>
              <a:t>For we have not an high priest which cannot be touched with the feeling of our infirmities</a:t>
            </a:r>
            <a:r>
              <a:rPr lang="en-US" sz="4000" dirty="0" smtClean="0"/>
              <a:t>; but </a:t>
            </a:r>
            <a:r>
              <a:rPr lang="en-US" sz="4000" b="1" u="sng" dirty="0" smtClean="0"/>
              <a:t>was in all points tempted like as we are, yet without sin.</a:t>
            </a:r>
          </a:p>
          <a:p>
            <a:r>
              <a:rPr lang="en-US" sz="4000" baseline="30000" dirty="0" smtClean="0"/>
              <a:t>16 </a:t>
            </a:r>
            <a:r>
              <a:rPr lang="en-US" sz="4000" dirty="0" smtClean="0"/>
              <a:t>Let us therefore come boldly unto the throne of grace, that we may obtain mercy, and find grace to help in time of need.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92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16" y="189330"/>
            <a:ext cx="11097126" cy="6548354"/>
          </a:xfrm>
        </p:spPr>
        <p:txBody>
          <a:bodyPr/>
          <a:lstStyle/>
          <a:p>
            <a:r>
              <a:rPr lang="en-US" sz="4400" dirty="0" smtClean="0"/>
              <a:t>4. </a:t>
            </a:r>
            <a:r>
              <a:rPr lang="en-US" sz="4400" dirty="0" smtClean="0">
                <a:effectLst/>
              </a:rPr>
              <a:t>We can cry out to Him in our time of need and He will rescue us. </a:t>
            </a:r>
          </a:p>
          <a:p>
            <a:r>
              <a:rPr lang="en-US" sz="4400" dirty="0" smtClean="0"/>
              <a:t>5. </a:t>
            </a:r>
            <a:r>
              <a:rPr lang="en-US" sz="4400" dirty="0" smtClean="0">
                <a:effectLst/>
              </a:rPr>
              <a:t>Though sometimes it seems like He will never answer or does not hear,</a:t>
            </a:r>
            <a:r>
              <a:rPr lang="en-US" sz="4400" b="1" u="sng" dirty="0" smtClean="0">
                <a:solidFill>
                  <a:srgbClr val="7030A0"/>
                </a:solidFill>
                <a:effectLst/>
              </a:rPr>
              <a:t> God is still on the throne </a:t>
            </a:r>
            <a:r>
              <a:rPr lang="en-US" sz="4400" dirty="0" smtClean="0">
                <a:effectLst/>
              </a:rPr>
              <a:t>and available and willing to listen to our prayers for help.</a:t>
            </a:r>
          </a:p>
          <a:p>
            <a:r>
              <a:rPr lang="en-US" sz="4400" dirty="0" smtClean="0"/>
              <a:t>5. </a:t>
            </a:r>
            <a:r>
              <a:rPr lang="en-US" sz="4400" dirty="0" smtClean="0">
                <a:effectLst/>
              </a:rPr>
              <a:t> </a:t>
            </a:r>
            <a:r>
              <a:rPr lang="en-US" sz="4400" b="1" u="sng" dirty="0" smtClean="0">
                <a:solidFill>
                  <a:srgbClr val="FF0000"/>
                </a:solidFill>
                <a:effectLst/>
              </a:rPr>
              <a:t>Ask</a:t>
            </a:r>
            <a:r>
              <a:rPr lang="en-US" sz="4400" dirty="0" smtClean="0">
                <a:effectLst/>
              </a:rPr>
              <a:t> for help and then </a:t>
            </a:r>
            <a:r>
              <a:rPr lang="en-US" sz="4400" b="1" u="sng" dirty="0" smtClean="0">
                <a:solidFill>
                  <a:srgbClr val="00B050"/>
                </a:solidFill>
                <a:effectLst/>
              </a:rPr>
              <a:t>be still </a:t>
            </a:r>
            <a:r>
              <a:rPr lang="en-US" sz="4400" dirty="0" smtClean="0">
                <a:effectLst/>
              </a:rPr>
              <a:t>and know that </a:t>
            </a:r>
            <a:r>
              <a:rPr lang="en-US" sz="4400" b="1" u="sng" dirty="0" smtClean="0">
                <a:solidFill>
                  <a:srgbClr val="00B0F0"/>
                </a:solidFill>
                <a:effectLst/>
              </a:rPr>
              <a:t>He is God </a:t>
            </a:r>
            <a:r>
              <a:rPr lang="en-US" sz="4400" dirty="0" smtClean="0">
                <a:effectLst/>
              </a:rPr>
              <a:t>and will act in His time..</a:t>
            </a:r>
            <a:endParaRPr lang="en-US" sz="44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5825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526" y="165266"/>
            <a:ext cx="11397915" cy="6692733"/>
          </a:xfrm>
        </p:spPr>
        <p:txBody>
          <a:bodyPr/>
          <a:lstStyle/>
          <a:p>
            <a:r>
              <a:rPr lang="en-US" b="1" dirty="0" smtClean="0"/>
              <a:t>Hebrews 4:14-16</a:t>
            </a:r>
          </a:p>
          <a:p>
            <a:r>
              <a:rPr lang="en-US" sz="4000" b="1" u="sng" baseline="30000" dirty="0" smtClean="0"/>
              <a:t>14 </a:t>
            </a:r>
            <a:r>
              <a:rPr lang="en-US" sz="4000" b="1" u="sng" dirty="0" smtClean="0"/>
              <a:t>Seeing then that we have a great high priest, that is passed into the heavens, Jesus the Son of God</a:t>
            </a:r>
            <a:r>
              <a:rPr lang="en-US" sz="4000" dirty="0" smtClean="0"/>
              <a:t>, let us hold fast our profession.</a:t>
            </a:r>
          </a:p>
          <a:p>
            <a:r>
              <a:rPr lang="en-US" sz="4000" b="1" u="sng" baseline="30000" dirty="0" smtClean="0"/>
              <a:t>15 </a:t>
            </a:r>
            <a:r>
              <a:rPr lang="en-US" sz="4000" b="1" u="sng" dirty="0" smtClean="0"/>
              <a:t>For we have not an high priest which cannot be touched with the feeling of our infirmities</a:t>
            </a:r>
            <a:r>
              <a:rPr lang="en-US" sz="4000" dirty="0" smtClean="0"/>
              <a:t>; but </a:t>
            </a:r>
            <a:r>
              <a:rPr lang="en-US" sz="4000" b="1" u="sng" dirty="0" smtClean="0"/>
              <a:t>was in all points tempted like as we are, yet without sin.</a:t>
            </a:r>
          </a:p>
          <a:p>
            <a:r>
              <a:rPr lang="en-US" sz="4000" baseline="30000" dirty="0" smtClean="0"/>
              <a:t>16 </a:t>
            </a:r>
            <a:r>
              <a:rPr lang="en-US" sz="4000" dirty="0" smtClean="0"/>
              <a:t>Let us therefore come boldly unto the throne of grace, that we may obtain mercy, and find grace to help in time of need.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26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274" y="189330"/>
            <a:ext cx="11494168" cy="6668669"/>
          </a:xfrm>
        </p:spPr>
        <p:txBody>
          <a:bodyPr>
            <a:normAutofit/>
          </a:bodyPr>
          <a:lstStyle/>
          <a:p>
            <a:r>
              <a:rPr lang="en-US" sz="9600" b="1" dirty="0" smtClean="0"/>
              <a:t>From these 3 verses we learn:</a:t>
            </a:r>
            <a:endParaRPr lang="en-US" sz="9600" b="1" dirty="0"/>
          </a:p>
        </p:txBody>
      </p:sp>
    </p:spTree>
    <p:extLst>
      <p:ext uri="{BB962C8B-B14F-4D97-AF65-F5344CB8AC3E}">
        <p14:creationId xmlns:p14="http://schemas.microsoft.com/office/powerpoint/2010/main" val="7313504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557" y="261520"/>
            <a:ext cx="11313695" cy="6428038"/>
          </a:xfrm>
        </p:spPr>
        <p:txBody>
          <a:bodyPr>
            <a:normAutofit/>
          </a:bodyPr>
          <a:lstStyle/>
          <a:p>
            <a:r>
              <a:rPr lang="en-US" sz="8800" b="1" u="sng" dirty="0" smtClean="0">
                <a:solidFill>
                  <a:srgbClr val="00B0F0"/>
                </a:solidFill>
              </a:rPr>
              <a:t>#1  We have a High Priest..</a:t>
            </a:r>
          </a:p>
          <a:p>
            <a:endParaRPr lang="en-US" sz="8800" b="1" dirty="0" smtClean="0"/>
          </a:p>
          <a:p>
            <a:r>
              <a:rPr lang="en-US" sz="8800" b="1" dirty="0" smtClean="0"/>
              <a:t>Jesus is Our High Priest</a:t>
            </a:r>
            <a:endParaRPr lang="en-US" sz="8800" b="1" dirty="0"/>
          </a:p>
        </p:txBody>
      </p:sp>
    </p:spTree>
    <p:extLst>
      <p:ext uri="{BB962C8B-B14F-4D97-AF65-F5344CB8AC3E}">
        <p14:creationId xmlns:p14="http://schemas.microsoft.com/office/powerpoint/2010/main" val="3833442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463" y="117140"/>
            <a:ext cx="11397916" cy="6740860"/>
          </a:xfrm>
        </p:spPr>
        <p:txBody>
          <a:bodyPr>
            <a:normAutofit lnSpcReduction="10000"/>
          </a:bodyPr>
          <a:lstStyle/>
          <a:p>
            <a:r>
              <a:rPr lang="en-US" sz="4800" b="1" u="sng" baseline="30000" dirty="0" err="1" smtClean="0"/>
              <a:t>Heb</a:t>
            </a:r>
            <a:r>
              <a:rPr lang="en-US" sz="4800" b="1" u="sng" baseline="30000" dirty="0" smtClean="0"/>
              <a:t> 4:  14 </a:t>
            </a:r>
            <a:r>
              <a:rPr lang="en-US" sz="4800" b="1" u="sng" dirty="0" smtClean="0"/>
              <a:t>Seeing then that we have a great high priest, that is passed into the heavens, Jesus the Son of God</a:t>
            </a:r>
          </a:p>
          <a:p>
            <a:endParaRPr lang="en-US" sz="4800" b="1" u="sng" dirty="0"/>
          </a:p>
          <a:p>
            <a:r>
              <a:rPr lang="en-US" sz="4800" b="1" u="sng" dirty="0" smtClean="0"/>
              <a:t>1.  He has passed into the Heavens</a:t>
            </a:r>
          </a:p>
          <a:p>
            <a:r>
              <a:rPr lang="en-US" sz="4800" b="1" u="sng" dirty="0" smtClean="0"/>
              <a:t>2.  His name is “Jesus” the Son of God</a:t>
            </a:r>
          </a:p>
          <a:p>
            <a:r>
              <a:rPr lang="en-US" sz="4800" b="1" u="sng" dirty="0" smtClean="0"/>
              <a:t>3. </a:t>
            </a:r>
            <a:r>
              <a:rPr lang="en-US" sz="4800" b="1" u="sng" baseline="30000" dirty="0" smtClean="0"/>
              <a:t>15 </a:t>
            </a:r>
            <a:r>
              <a:rPr lang="en-US" sz="4800" b="1" u="sng" dirty="0" smtClean="0"/>
              <a:t>For we have not an high priest which cannot be touched with the feeling of our infirmities.  He can be touched with the </a:t>
            </a:r>
          </a:p>
          <a:p>
            <a:r>
              <a:rPr lang="en-US" sz="4800" b="1" u="sng" dirty="0" smtClean="0"/>
              <a:t>Feeling of our infirmities.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0693004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252663"/>
            <a:ext cx="11125200" cy="6521116"/>
          </a:xfrm>
        </p:spPr>
        <p:txBody>
          <a:bodyPr/>
          <a:lstStyle/>
          <a:p>
            <a:r>
              <a:rPr lang="en-US" sz="4400" b="1" dirty="0" smtClean="0"/>
              <a:t>4.   </a:t>
            </a:r>
            <a:r>
              <a:rPr lang="en-US" sz="4400" b="1" baseline="30000" dirty="0" smtClean="0"/>
              <a:t>15 </a:t>
            </a:r>
            <a:r>
              <a:rPr lang="en-US" sz="4400" b="1" dirty="0" smtClean="0"/>
              <a:t>For we have not an high priest which cannot be touched with the feeling of our infirmities</a:t>
            </a:r>
          </a:p>
          <a:p>
            <a:pPr marL="0" indent="0">
              <a:buNone/>
            </a:pPr>
            <a:r>
              <a:rPr lang="en-US" sz="4400" b="1" dirty="0"/>
              <a:t> </a:t>
            </a:r>
            <a:r>
              <a:rPr lang="en-US" sz="4400" b="1" dirty="0" smtClean="0"/>
              <a:t>    He can be touched.</a:t>
            </a:r>
          </a:p>
          <a:p>
            <a:pPr marL="0" indent="0">
              <a:buNone/>
            </a:pPr>
            <a:r>
              <a:rPr lang="en-US" sz="4400" b="1" dirty="0"/>
              <a:t> </a:t>
            </a:r>
            <a:r>
              <a:rPr lang="en-US" sz="4400" b="1" dirty="0" smtClean="0"/>
              <a:t>    He can be touched with the feeling of our</a:t>
            </a:r>
          </a:p>
          <a:p>
            <a:pPr marL="0" indent="0">
              <a:buNone/>
            </a:pPr>
            <a:r>
              <a:rPr lang="en-US" sz="4400" b="1" dirty="0"/>
              <a:t> </a:t>
            </a:r>
            <a:r>
              <a:rPr lang="en-US" sz="4400" b="1" dirty="0" smtClean="0"/>
              <a:t>      infirmities</a:t>
            </a:r>
          </a:p>
          <a:p>
            <a:pPr marL="0" indent="0">
              <a:buNone/>
            </a:pPr>
            <a:r>
              <a:rPr lang="en-US" sz="4400" b="1" dirty="0"/>
              <a:t> </a:t>
            </a:r>
            <a:r>
              <a:rPr lang="en-US" sz="4400" b="1" dirty="0" smtClean="0"/>
              <a:t>    He never once sinned!!!   A perfect example.</a:t>
            </a:r>
          </a:p>
          <a:p>
            <a:pPr marL="0" indent="0">
              <a:buNone/>
            </a:pPr>
            <a:r>
              <a:rPr lang="en-US" sz="4400" b="1" dirty="0"/>
              <a:t> </a:t>
            </a:r>
            <a:r>
              <a:rPr lang="en-US" sz="4400" b="1" dirty="0" smtClean="0"/>
              <a:t>      I Pet. 2:21    </a:t>
            </a:r>
          </a:p>
          <a:p>
            <a:r>
              <a:rPr lang="en-US" b="1" u="sng" dirty="0"/>
              <a:t> </a:t>
            </a:r>
            <a:r>
              <a:rPr lang="en-US" b="1" u="sng" dirty="0" smtClean="0"/>
              <a:t> 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77447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965</TotalTime>
  <Words>809</Words>
  <Application>Microsoft Office PowerPoint</Application>
  <PresentationFormat>Widescreen</PresentationFormat>
  <Paragraphs>144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Office Theme</vt:lpstr>
      <vt:lpstr>PowerPoint Presentation</vt:lpstr>
      <vt:lpstr>Our time of need..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Something that we Must do..</vt:lpstr>
      <vt:lpstr>2.  Let us ..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mac</dc:creator>
  <cp:lastModifiedBy>mac</cp:lastModifiedBy>
  <cp:revision>19</cp:revision>
  <cp:lastPrinted>2016-11-25T11:31:33Z</cp:lastPrinted>
  <dcterms:created xsi:type="dcterms:W3CDTF">2016-11-25T10:17:09Z</dcterms:created>
  <dcterms:modified xsi:type="dcterms:W3CDTF">2016-11-26T12:28:32Z</dcterms:modified>
</cp:coreProperties>
</file>