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0" r:id="rId3"/>
    <p:sldId id="278" r:id="rId4"/>
    <p:sldId id="258" r:id="rId5"/>
    <p:sldId id="271" r:id="rId6"/>
    <p:sldId id="292" r:id="rId7"/>
    <p:sldId id="280" r:id="rId8"/>
    <p:sldId id="291" r:id="rId9"/>
    <p:sldId id="287" r:id="rId10"/>
    <p:sldId id="288" r:id="rId11"/>
    <p:sldId id="28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6115" autoAdjust="0"/>
  </p:normalViewPr>
  <p:slideViewPr>
    <p:cSldViewPr snapToGrid="0">
      <p:cViewPr varScale="1">
        <p:scale>
          <a:sx n="100" d="100"/>
          <a:sy n="100" d="100"/>
        </p:scale>
        <p:origin x="32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D337E7A-C117-4F3B-8A16-2FFA063ED1E7}" type="datetimeFigureOut">
              <a:rPr lang="en-US" smtClean="0"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E8028C4-8EC5-4293-A07A-E3A0630995C9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45218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E7A-C117-4F3B-8A16-2FFA063ED1E7}" type="datetimeFigureOut">
              <a:rPr lang="en-US" smtClean="0"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28C4-8EC5-4293-A07A-E3A063099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969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E7A-C117-4F3B-8A16-2FFA063ED1E7}" type="datetimeFigureOut">
              <a:rPr lang="en-US" smtClean="0"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28C4-8EC5-4293-A07A-E3A063099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92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E7A-C117-4F3B-8A16-2FFA063ED1E7}" type="datetimeFigureOut">
              <a:rPr lang="en-US" smtClean="0"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28C4-8EC5-4293-A07A-E3A063099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532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337E7A-C117-4F3B-8A16-2FFA063ED1E7}" type="datetimeFigureOut">
              <a:rPr lang="en-US" smtClean="0"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8028C4-8EC5-4293-A07A-E3A0630995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31036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E7A-C117-4F3B-8A16-2FFA063ED1E7}" type="datetimeFigureOut">
              <a:rPr lang="en-US" smtClean="0"/>
              <a:t>3/19/2017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28C4-8EC5-4293-A07A-E3A063099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22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E7A-C117-4F3B-8A16-2FFA063ED1E7}" type="datetimeFigureOut">
              <a:rPr lang="en-US" smtClean="0"/>
              <a:t>3/19/2017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28C4-8EC5-4293-A07A-E3A063099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86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E7A-C117-4F3B-8A16-2FFA063ED1E7}" type="datetimeFigureOut">
              <a:rPr lang="en-US" smtClean="0"/>
              <a:t>3/19/2017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28C4-8EC5-4293-A07A-E3A063099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3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E7A-C117-4F3B-8A16-2FFA063ED1E7}" type="datetimeFigureOut">
              <a:rPr lang="en-US" smtClean="0"/>
              <a:t>3/19/2017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28C4-8EC5-4293-A07A-E3A063099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292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337E7A-C117-4F3B-8A16-2FFA063ED1E7}" type="datetimeFigureOut">
              <a:rPr lang="en-US" smtClean="0"/>
              <a:t>3/19/2017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8028C4-8EC5-4293-A07A-E3A0630995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8729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337E7A-C117-4F3B-8A16-2FFA063ED1E7}" type="datetimeFigureOut">
              <a:rPr lang="en-US" smtClean="0"/>
              <a:t>3/19/2017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8028C4-8EC5-4293-A07A-E3A0630995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54038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ED337E7A-C117-4F3B-8A16-2FFA063ED1E7}" type="datetimeFigureOut">
              <a:rPr lang="en-US" smtClean="0"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EE8028C4-8EC5-4293-A07A-E3A0630995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87292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36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5184">
          <p15:clr>
            <a:srgbClr val="F26B43"/>
          </p15:clr>
        </p15:guide>
        <p15:guide id="10" pos="702">
          <p15:clr>
            <a:srgbClr val="F26B43"/>
          </p15:clr>
        </p15:guide>
        <p15:guide id="11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Heroes and hypocrites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Hebrews 11</a:t>
            </a:r>
          </a:p>
        </p:txBody>
      </p:sp>
    </p:spTree>
    <p:extLst>
      <p:ext uri="{BB962C8B-B14F-4D97-AF65-F5344CB8AC3E}">
        <p14:creationId xmlns:p14="http://schemas.microsoft.com/office/powerpoint/2010/main" val="243028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Hebrews 12:1 (NKJV)</a:t>
            </a:r>
          </a:p>
          <a:p>
            <a:r>
              <a:rPr lang="en-US" sz="2800" dirty="0"/>
              <a:t>12 Therefore we also, since we are surrounded by so great a cloud of witnesses, let us lay aside every weight, and the sin which so easily ensnares us, and let us run with endurance the race that is set before us, </a:t>
            </a:r>
          </a:p>
        </p:txBody>
      </p:sp>
    </p:spTree>
    <p:extLst>
      <p:ext uri="{BB962C8B-B14F-4D97-AF65-F5344CB8AC3E}">
        <p14:creationId xmlns:p14="http://schemas.microsoft.com/office/powerpoint/2010/main" val="277117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Ecclesiastes 7:20 (NKJV)</a:t>
            </a:r>
          </a:p>
          <a:p>
            <a:r>
              <a:rPr lang="en-US" sz="2800" dirty="0"/>
              <a:t>20 For there is not a just man on earth who does good And does not sin.</a:t>
            </a:r>
          </a:p>
        </p:txBody>
      </p:sp>
      <p:sp>
        <p:nvSpPr>
          <p:cNvPr id="4" name="Rectangle 3"/>
          <p:cNvSpPr/>
          <p:nvPr/>
        </p:nvSpPr>
        <p:spPr>
          <a:xfrm>
            <a:off x="-102637" y="0"/>
            <a:ext cx="9545217" cy="70912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9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377042"/>
            <a:ext cx="720090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/>
              <a:t>Noah </a:t>
            </a:r>
            <a:br>
              <a:rPr lang="en-US" sz="4900" dirty="0"/>
            </a:br>
            <a:r>
              <a:rPr lang="en-US" sz="4900" dirty="0"/>
              <a:t>Hebrews  11:7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862942"/>
            <a:ext cx="7200900" cy="4822866"/>
          </a:xfrm>
        </p:spPr>
        <p:txBody>
          <a:bodyPr>
            <a:normAutofit/>
          </a:bodyPr>
          <a:lstStyle/>
          <a:p>
            <a:r>
              <a:rPr lang="en-US" sz="2800" b="1" dirty="0"/>
              <a:t>2 Peter 2:4-5 (NKJV)</a:t>
            </a:r>
          </a:p>
          <a:p>
            <a:r>
              <a:rPr lang="en-US" sz="2800" baseline="30000" dirty="0"/>
              <a:t>4 </a:t>
            </a:r>
            <a:r>
              <a:rPr lang="en-US" sz="2800" dirty="0"/>
              <a:t>For if God did not spare the angels who sinned, but cast them down to hell and delivered them into chains of darkness, to be reserved for judgment; </a:t>
            </a:r>
            <a:r>
              <a:rPr lang="en-US" sz="2800" baseline="30000" dirty="0"/>
              <a:t>5 </a:t>
            </a:r>
            <a:r>
              <a:rPr lang="en-US" sz="2800" dirty="0"/>
              <a:t>and did not spare the ancient world, but saved Noah, one of eight people, a preacher of righteousness, bringing in the flood on the world of the ungodly; </a:t>
            </a:r>
          </a:p>
          <a:p>
            <a:r>
              <a:rPr lang="en-US" sz="2800" b="1" dirty="0"/>
              <a:t> Drunkenness </a:t>
            </a:r>
            <a:r>
              <a:rPr lang="en-US" sz="2800" dirty="0"/>
              <a:t>- Genesis 9:20-23 (NKJV)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18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Abraham and Sarah </a:t>
            </a:r>
            <a:br>
              <a:rPr lang="en-US" dirty="0"/>
            </a:br>
            <a:r>
              <a:rPr lang="en-US" dirty="0"/>
              <a:t>Hebrews 11:8-12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James 2:23 (NKJV)</a:t>
            </a:r>
          </a:p>
          <a:p>
            <a:r>
              <a:rPr lang="en-US" sz="2800" dirty="0"/>
              <a:t>23 And the Scripture was fulfilled which says, “Abraham believed God, and it was accounted to him for righteousness.” And he was called the friend of God.</a:t>
            </a:r>
          </a:p>
        </p:txBody>
      </p:sp>
    </p:spTree>
    <p:extLst>
      <p:ext uri="{BB962C8B-B14F-4D97-AF65-F5344CB8AC3E}">
        <p14:creationId xmlns:p14="http://schemas.microsoft.com/office/powerpoint/2010/main" val="162516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Abraham and Sarah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2433" y="1399592"/>
            <a:ext cx="7940351" cy="5329454"/>
          </a:xfrm>
        </p:spPr>
        <p:txBody>
          <a:bodyPr>
            <a:noAutofit/>
          </a:bodyPr>
          <a:lstStyle/>
          <a:p>
            <a:r>
              <a:rPr lang="en-US" sz="2800" b="1" dirty="0"/>
              <a:t> Abraham gives Sarah to another man on 2 occasions</a:t>
            </a:r>
            <a:r>
              <a:rPr lang="en-US" sz="2800" dirty="0"/>
              <a:t>: </a:t>
            </a:r>
          </a:p>
          <a:p>
            <a:r>
              <a:rPr lang="en-US" sz="2800" dirty="0"/>
              <a:t>Genesis 12:12-13  Pharaoh </a:t>
            </a:r>
          </a:p>
          <a:p>
            <a:r>
              <a:rPr lang="en-US" sz="2800" dirty="0"/>
              <a:t>Genesis 20:5  Abimelech</a:t>
            </a:r>
          </a:p>
          <a:p>
            <a:r>
              <a:rPr lang="en-US" sz="2800" b="1" dirty="0"/>
              <a:t>Sarah let her husband lie with another woman </a:t>
            </a:r>
          </a:p>
          <a:p>
            <a:r>
              <a:rPr lang="en-US" sz="2800" dirty="0"/>
              <a:t>Genesis 16:2-4 Hagar</a:t>
            </a:r>
          </a:p>
          <a:p>
            <a:endParaRPr lang="en-US" sz="2800" b="1" dirty="0"/>
          </a:p>
          <a:p>
            <a:r>
              <a:rPr lang="en-US" sz="2800" b="1" dirty="0"/>
              <a:t>Both laughed at God</a:t>
            </a:r>
          </a:p>
          <a:p>
            <a:r>
              <a:rPr lang="en-US" sz="2800" dirty="0"/>
              <a:t>Genesis 17:17 Abraham</a:t>
            </a:r>
          </a:p>
          <a:p>
            <a:r>
              <a:rPr lang="en-US" sz="2800" dirty="0"/>
              <a:t>Genesis 18:12-13 Sarah</a:t>
            </a:r>
          </a:p>
        </p:txBody>
      </p:sp>
    </p:spTree>
    <p:extLst>
      <p:ext uri="{BB962C8B-B14F-4D97-AF65-F5344CB8AC3E}">
        <p14:creationId xmlns:p14="http://schemas.microsoft.com/office/powerpoint/2010/main" val="94720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Moses </a:t>
            </a:r>
            <a:br>
              <a:rPr lang="en-US" dirty="0"/>
            </a:br>
            <a:r>
              <a:rPr lang="en-US" dirty="0"/>
              <a:t>Hebrews 11:23-29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Numbers 12:3 (NKJV)</a:t>
            </a:r>
          </a:p>
          <a:p>
            <a:r>
              <a:rPr lang="en-US" sz="2800" dirty="0"/>
              <a:t>3 Now the man Moses was very humble, more than all men who were on the face of the earth.</a:t>
            </a:r>
          </a:p>
        </p:txBody>
      </p:sp>
    </p:spTree>
    <p:extLst>
      <p:ext uri="{BB962C8B-B14F-4D97-AF65-F5344CB8AC3E}">
        <p14:creationId xmlns:p14="http://schemas.microsoft.com/office/powerpoint/2010/main" val="2914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Moses killed a man </a:t>
            </a:r>
            <a:r>
              <a:rPr lang="en-US" sz="2800" dirty="0"/>
              <a:t>- Exodus 2:11-12</a:t>
            </a:r>
          </a:p>
          <a:p>
            <a:r>
              <a:rPr lang="en-US" sz="2800" b="1" dirty="0"/>
              <a:t>Hid the body and ran away for 40 years </a:t>
            </a:r>
            <a:r>
              <a:rPr lang="en-US" sz="2800" dirty="0"/>
              <a:t>- </a:t>
            </a:r>
            <a:r>
              <a:rPr lang="en-US" sz="2800" dirty="0"/>
              <a:t>Exodus 2:15 </a:t>
            </a:r>
          </a:p>
          <a:p>
            <a:r>
              <a:rPr lang="en-US" sz="2800" b="1" dirty="0"/>
              <a:t>Moses took credit for the miracle from God </a:t>
            </a:r>
            <a:r>
              <a:rPr lang="en-US" sz="2800" dirty="0"/>
              <a:t>-</a:t>
            </a:r>
            <a:r>
              <a:rPr lang="en-US" sz="2800" dirty="0"/>
              <a:t> Numbers 20:10-11</a:t>
            </a:r>
            <a:r>
              <a:rPr lang="en-US" sz="2800" dirty="0"/>
              <a:t> </a:t>
            </a:r>
          </a:p>
          <a:p>
            <a:r>
              <a:rPr lang="en-US" sz="2800" b="1" dirty="0"/>
              <a:t>Broke the ten commandments </a:t>
            </a:r>
            <a:r>
              <a:rPr lang="en-US" sz="2800" dirty="0"/>
              <a:t>- </a:t>
            </a:r>
            <a:r>
              <a:rPr lang="en-US" sz="2800" dirty="0"/>
              <a:t>Exodus 32:19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5012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David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/>
              <a:t>Hebrews 11:32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Acts 13:22 (NKJV)</a:t>
            </a:r>
          </a:p>
          <a:p>
            <a:r>
              <a:rPr lang="en-US" sz="2800" dirty="0"/>
              <a:t>22 And when He had removed him, He raised up for them David as king, to whom also He gave testimony and said, ‘I have found David the son of Jesse, a man after My own heart, who will do all My will.’</a:t>
            </a:r>
          </a:p>
        </p:txBody>
      </p:sp>
    </p:spTree>
    <p:extLst>
      <p:ext uri="{BB962C8B-B14F-4D97-AF65-F5344CB8AC3E}">
        <p14:creationId xmlns:p14="http://schemas.microsoft.com/office/powerpoint/2010/main" val="400107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David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Goliath - </a:t>
            </a:r>
            <a:r>
              <a:rPr lang="en-US" sz="2800" dirty="0"/>
              <a:t>1 Samuel 17</a:t>
            </a:r>
          </a:p>
          <a:p>
            <a:endParaRPr lang="en-US" sz="2800" dirty="0"/>
          </a:p>
          <a:p>
            <a:r>
              <a:rPr lang="en-US" sz="2800" b="1" dirty="0"/>
              <a:t>Bathsheba</a:t>
            </a:r>
            <a:r>
              <a:rPr lang="en-US" sz="2800" dirty="0"/>
              <a:t> - 2 Samuel 11</a:t>
            </a:r>
          </a:p>
        </p:txBody>
      </p:sp>
    </p:spTree>
    <p:extLst>
      <p:ext uri="{BB962C8B-B14F-4D97-AF65-F5344CB8AC3E}">
        <p14:creationId xmlns:p14="http://schemas.microsoft.com/office/powerpoint/2010/main" val="232090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Who deserves God’s grace?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Ephesians 2:8 (NKJV)</a:t>
            </a:r>
          </a:p>
          <a:p>
            <a:r>
              <a:rPr lang="en-US" sz="2800" dirty="0"/>
              <a:t>8 For by grace you have been saved through faith, and that not of yourselves; it is the gift of God,</a:t>
            </a:r>
          </a:p>
        </p:txBody>
      </p:sp>
    </p:spTree>
    <p:extLst>
      <p:ext uri="{BB962C8B-B14F-4D97-AF65-F5344CB8AC3E}">
        <p14:creationId xmlns:p14="http://schemas.microsoft.com/office/powerpoint/2010/main" val="283634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1026</TotalTime>
  <Words>149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Heroes and hypocrites </vt:lpstr>
      <vt:lpstr>Noah  Hebrews  11:7 </vt:lpstr>
      <vt:lpstr>Abraham and Sarah  Hebrews 11:8-12 </vt:lpstr>
      <vt:lpstr>Abraham and Sarah  </vt:lpstr>
      <vt:lpstr>Moses  Hebrews 11:23-29</vt:lpstr>
      <vt:lpstr>Moses </vt:lpstr>
      <vt:lpstr>David  Hebrews 11:32</vt:lpstr>
      <vt:lpstr>David </vt:lpstr>
      <vt:lpstr>Who deserves God’s grace?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Heroes and hypocrites</dc:title>
  <dc:creator>Microsoft account</dc:creator>
  <cp:lastModifiedBy>Auditorium</cp:lastModifiedBy>
  <cp:revision>27</cp:revision>
  <dcterms:created xsi:type="dcterms:W3CDTF">2017-03-18T01:55:06Z</dcterms:created>
  <dcterms:modified xsi:type="dcterms:W3CDTF">2017-03-19T21:29:27Z</dcterms:modified>
</cp:coreProperties>
</file>