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7" r:id="rId1"/>
  </p:sldMasterIdLst>
  <p:handoutMasterIdLst>
    <p:handoutMasterId r:id="rId48"/>
  </p:handoutMasterIdLst>
  <p:sldIdLst>
    <p:sldId id="343" r:id="rId2"/>
    <p:sldId id="344" r:id="rId3"/>
    <p:sldId id="256" r:id="rId4"/>
    <p:sldId id="298" r:id="rId5"/>
    <p:sldId id="345" r:id="rId6"/>
    <p:sldId id="296" r:id="rId7"/>
    <p:sldId id="297" r:id="rId8"/>
    <p:sldId id="300" r:id="rId9"/>
    <p:sldId id="299" r:id="rId10"/>
    <p:sldId id="301" r:id="rId11"/>
    <p:sldId id="302" r:id="rId12"/>
    <p:sldId id="303" r:id="rId13"/>
    <p:sldId id="304" r:id="rId14"/>
    <p:sldId id="305" r:id="rId15"/>
    <p:sldId id="306" r:id="rId16"/>
    <p:sldId id="307" r:id="rId17"/>
    <p:sldId id="337" r:id="rId18"/>
    <p:sldId id="308" r:id="rId19"/>
    <p:sldId id="340" r:id="rId20"/>
    <p:sldId id="309" r:id="rId21"/>
    <p:sldId id="336" r:id="rId22"/>
    <p:sldId id="310" r:id="rId23"/>
    <p:sldId id="311" r:id="rId24"/>
    <p:sldId id="312" r:id="rId25"/>
    <p:sldId id="313" r:id="rId26"/>
    <p:sldId id="314" r:id="rId27"/>
    <p:sldId id="315" r:id="rId28"/>
    <p:sldId id="316" r:id="rId29"/>
    <p:sldId id="341" r:id="rId30"/>
    <p:sldId id="317" r:id="rId31"/>
    <p:sldId id="318" r:id="rId32"/>
    <p:sldId id="319" r:id="rId33"/>
    <p:sldId id="323" r:id="rId34"/>
    <p:sldId id="329" r:id="rId35"/>
    <p:sldId id="338" r:id="rId36"/>
    <p:sldId id="278" r:id="rId37"/>
    <p:sldId id="284" r:id="rId38"/>
    <p:sldId id="283" r:id="rId39"/>
    <p:sldId id="265" r:id="rId40"/>
    <p:sldId id="263" r:id="rId41"/>
    <p:sldId id="267" r:id="rId42"/>
    <p:sldId id="272" r:id="rId43"/>
    <p:sldId id="274" r:id="rId44"/>
    <p:sldId id="275" r:id="rId45"/>
    <p:sldId id="273" r:id="rId46"/>
    <p:sldId id="346" r:id="rId47"/>
  </p:sldIdLst>
  <p:sldSz cx="12192000" cy="6858000"/>
  <p:notesSz cx="7077075" cy="90281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06" autoAdjust="0"/>
    <p:restoredTop sz="94660"/>
  </p:normalViewPr>
  <p:slideViewPr>
    <p:cSldViewPr snapToGrid="0">
      <p:cViewPr varScale="1">
        <p:scale>
          <a:sx n="77" d="100"/>
          <a:sy n="77" d="100"/>
        </p:scale>
        <p:origin x="69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A8C8D071-F0D2-42B5-9F9F-FA0EE2269FA6}" type="datetimeFigureOut">
              <a:rPr lang="en-US" smtClean="0"/>
              <a:t>3/17/2019</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415A04F6-B0B0-4660-8B75-8BB665F6BCE7}" type="slidenum">
              <a:rPr lang="en-US" smtClean="0"/>
              <a:t>‹#›</a:t>
            </a:fld>
            <a:endParaRPr lang="en-US"/>
          </a:p>
        </p:txBody>
      </p:sp>
    </p:spTree>
    <p:extLst>
      <p:ext uri="{BB962C8B-B14F-4D97-AF65-F5344CB8AC3E}">
        <p14:creationId xmlns:p14="http://schemas.microsoft.com/office/powerpoint/2010/main" val="277109844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AFFB9B-9FB8-469E-96F9-4D32314110B6}" type="datetimeFigureOut">
              <a:rPr lang="en-US" smtClean="0"/>
              <a:t>3/17/2019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59007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FF1211-4E0C-4AB3-B04F-585959BDAFE8}" type="datetimeFigureOut">
              <a:rPr lang="en-US" smtClean="0"/>
              <a:t>3/17/2019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32229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BDECAF-D3BE-4069-9C78-642ECCD01477}" type="datetimeFigureOut">
              <a:rPr lang="en-US" smtClean="0"/>
              <a:t>3/17/2019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71960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FBDC27-E420-4878-9EE6-7B9656D6442A}" type="datetimeFigureOut">
              <a:rPr lang="en-US" smtClean="0"/>
              <a:t>3/17/2019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94864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7F47CF-67C9-420C-80A5-E2069FF0C2DF}" type="datetimeFigureOut">
              <a:rPr lang="en-US" smtClean="0"/>
              <a:t>3/17/2019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4759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E22DC73-F065-42F5-A9F2-D90B2E42A0B3}" type="datetimeFigureOut">
              <a:rPr lang="en-US" smtClean="0"/>
              <a:t>3/17/2019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42262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6BEA702-9B29-41CC-9BCC-3DF8A0D379FE}" type="datetimeFigureOut">
              <a:rPr lang="en-US" smtClean="0"/>
              <a:t>3/17/2019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36051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7649AC-CB8F-4FF1-9A34-5861C74DD0A7}" type="datetimeFigureOut">
              <a:rPr lang="en-US" smtClean="0"/>
              <a:t>3/17/2019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648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C5CECA-2D3A-4680-9B49-752200DE467C}" type="datetimeFigureOut">
              <a:rPr lang="en-US" smtClean="0"/>
              <a:t>3/17/2019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54974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C3BFE2-83B7-4B0A-B9D3-AB28331082B3}" type="datetimeFigureOut">
              <a:rPr lang="en-US" smtClean="0"/>
              <a:t>3/17/2019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63199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EF78E3-FDA3-4D28-AAA2-0B81F349A39D}" type="datetimeFigureOut">
              <a:rPr lang="en-US" smtClean="0"/>
              <a:t>3/17/2019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08614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5BB1C6-BF8F-4481-8AB2-603A1C8A906A}" type="datetimeFigureOut">
              <a:rPr lang="en-US" smtClean="0"/>
              <a:t>3/17/2019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62898649"/>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www.kingjamesbibleonline.org/Romans-15-13/" TargetMode="External"/><Relationship Id="rId2" Type="http://schemas.openxmlformats.org/officeDocument/2006/relationships/hyperlink" Target="https://www.kingjamesbibleonline.org/Romans-12-12/"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www.kingjamesbibleonline.org/Romans-8-24/" TargetMode="External"/><Relationship Id="rId2" Type="http://schemas.openxmlformats.org/officeDocument/2006/relationships/hyperlink" Target="https://www.kingjamesbibleonline.org/Psalms-39-7/"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www.kingjamesbibleonline.org/Isaiah-41-10/" TargetMode="External"/><Relationship Id="rId2" Type="http://schemas.openxmlformats.org/officeDocument/2006/relationships/hyperlink" Target="https://www.kingjamesbibleonline.org/Isaiah-40-31/"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264272" cy="6858000"/>
          </a:xfrm>
        </p:spPr>
      </p:pic>
    </p:spTree>
    <p:extLst>
      <p:ext uri="{BB962C8B-B14F-4D97-AF65-F5344CB8AC3E}">
        <p14:creationId xmlns:p14="http://schemas.microsoft.com/office/powerpoint/2010/main" val="8169197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u="sng" dirty="0" smtClean="0"/>
              <a:t>But Christ came…</a:t>
            </a:r>
            <a:endParaRPr lang="en-US" sz="4800" b="1" u="sng"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3390956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Remember:</a:t>
            </a:r>
            <a:endParaRPr lang="en-US" sz="4800" b="1" dirty="0"/>
          </a:p>
        </p:txBody>
      </p:sp>
      <p:sp>
        <p:nvSpPr>
          <p:cNvPr id="3" name="Content Placeholder 2"/>
          <p:cNvSpPr>
            <a:spLocks noGrp="1"/>
          </p:cNvSpPr>
          <p:nvPr>
            <p:ph idx="1"/>
          </p:nvPr>
        </p:nvSpPr>
        <p:spPr>
          <a:xfrm>
            <a:off x="0" y="1397434"/>
            <a:ext cx="12104016" cy="5460565"/>
          </a:xfrm>
        </p:spPr>
        <p:txBody>
          <a:bodyPr>
            <a:noAutofit/>
          </a:bodyPr>
          <a:lstStyle/>
          <a:p>
            <a:r>
              <a:rPr lang="en-US" sz="3600" baseline="30000" dirty="0">
                <a:latin typeface="Aharoni" panose="02010803020104030203" pitchFamily="2" charset="-79"/>
                <a:cs typeface="Aharoni" panose="02010803020104030203" pitchFamily="2" charset="-79"/>
              </a:rPr>
              <a:t>11 </a:t>
            </a:r>
            <a:r>
              <a:rPr lang="en-US" sz="3600" dirty="0">
                <a:latin typeface="Aharoni" panose="02010803020104030203" pitchFamily="2" charset="-79"/>
                <a:cs typeface="Aharoni" panose="02010803020104030203" pitchFamily="2" charset="-79"/>
              </a:rPr>
              <a:t>Therefore remember that you, once Gentiles in the flesh—who are called Uncircumcision by what is called the Circumcision made in the flesh by hands— </a:t>
            </a:r>
            <a:r>
              <a:rPr lang="en-US" sz="3600" u="sng" baseline="30000" dirty="0">
                <a:latin typeface="Aharoni" panose="02010803020104030203" pitchFamily="2" charset="-79"/>
                <a:cs typeface="Aharoni" panose="02010803020104030203" pitchFamily="2" charset="-79"/>
              </a:rPr>
              <a:t>12 </a:t>
            </a:r>
            <a:r>
              <a:rPr lang="en-US" sz="3600" u="sng" dirty="0">
                <a:latin typeface="Aharoni" panose="02010803020104030203" pitchFamily="2" charset="-79"/>
                <a:cs typeface="Aharoni" panose="02010803020104030203" pitchFamily="2" charset="-79"/>
              </a:rPr>
              <a:t>that at that time </a:t>
            </a:r>
            <a:r>
              <a:rPr lang="en-US" sz="3600" dirty="0">
                <a:latin typeface="Aharoni" panose="02010803020104030203" pitchFamily="2" charset="-79"/>
                <a:cs typeface="Aharoni" panose="02010803020104030203" pitchFamily="2" charset="-79"/>
              </a:rPr>
              <a:t>you were </a:t>
            </a:r>
            <a:r>
              <a:rPr lang="en-US" sz="3600" u="sng" dirty="0">
                <a:solidFill>
                  <a:srgbClr val="FF0000"/>
                </a:solidFill>
                <a:latin typeface="Aharoni" panose="02010803020104030203" pitchFamily="2" charset="-79"/>
                <a:cs typeface="Aharoni" panose="02010803020104030203" pitchFamily="2" charset="-79"/>
              </a:rPr>
              <a:t>without Christ</a:t>
            </a:r>
            <a:r>
              <a:rPr lang="en-US" sz="3600" dirty="0">
                <a:latin typeface="Aharoni" panose="02010803020104030203" pitchFamily="2" charset="-79"/>
                <a:cs typeface="Aharoni" panose="02010803020104030203" pitchFamily="2" charset="-79"/>
              </a:rPr>
              <a:t>, being</a:t>
            </a:r>
            <a:r>
              <a:rPr lang="en-US" sz="3600" b="1" u="sng" dirty="0">
                <a:solidFill>
                  <a:srgbClr val="FF0000"/>
                </a:solidFill>
                <a:latin typeface="Aharoni" panose="02010803020104030203" pitchFamily="2" charset="-79"/>
                <a:cs typeface="Aharoni" panose="02010803020104030203" pitchFamily="2" charset="-79"/>
              </a:rPr>
              <a:t> aliens </a:t>
            </a:r>
            <a:r>
              <a:rPr lang="en-US" sz="3600" dirty="0">
                <a:latin typeface="Aharoni" panose="02010803020104030203" pitchFamily="2" charset="-79"/>
                <a:cs typeface="Aharoni" panose="02010803020104030203" pitchFamily="2" charset="-79"/>
              </a:rPr>
              <a:t>from the commonwealth of Israel and</a:t>
            </a:r>
            <a:r>
              <a:rPr lang="en-US" sz="3600" b="1" u="sng" dirty="0">
                <a:solidFill>
                  <a:srgbClr val="FF0000"/>
                </a:solidFill>
                <a:latin typeface="Aharoni" panose="02010803020104030203" pitchFamily="2" charset="-79"/>
                <a:cs typeface="Aharoni" panose="02010803020104030203" pitchFamily="2" charset="-79"/>
              </a:rPr>
              <a:t> strangers </a:t>
            </a:r>
            <a:r>
              <a:rPr lang="en-US" sz="3600" dirty="0">
                <a:latin typeface="Aharoni" panose="02010803020104030203" pitchFamily="2" charset="-79"/>
                <a:cs typeface="Aharoni" panose="02010803020104030203" pitchFamily="2" charset="-79"/>
              </a:rPr>
              <a:t>from the covenants of promise, </a:t>
            </a:r>
            <a:r>
              <a:rPr lang="en-US" sz="3600" dirty="0">
                <a:solidFill>
                  <a:srgbClr val="0070C0"/>
                </a:solidFill>
                <a:latin typeface="Aharoni" panose="02010803020104030203" pitchFamily="2" charset="-79"/>
                <a:cs typeface="Aharoni" panose="02010803020104030203" pitchFamily="2" charset="-79"/>
              </a:rPr>
              <a:t>having no hope </a:t>
            </a:r>
            <a:r>
              <a:rPr lang="en-US" sz="3600" dirty="0">
                <a:latin typeface="Aharoni" panose="02010803020104030203" pitchFamily="2" charset="-79"/>
                <a:cs typeface="Aharoni" panose="02010803020104030203" pitchFamily="2" charset="-79"/>
              </a:rPr>
              <a:t>and </a:t>
            </a:r>
            <a:r>
              <a:rPr lang="en-US" sz="3600" b="1" u="sng" dirty="0">
                <a:solidFill>
                  <a:srgbClr val="0070C0"/>
                </a:solidFill>
                <a:latin typeface="Aharoni" panose="02010803020104030203" pitchFamily="2" charset="-79"/>
                <a:cs typeface="Aharoni" panose="02010803020104030203" pitchFamily="2" charset="-79"/>
              </a:rPr>
              <a:t>without God </a:t>
            </a:r>
            <a:r>
              <a:rPr lang="en-US" sz="3600" dirty="0">
                <a:latin typeface="Aharoni" panose="02010803020104030203" pitchFamily="2" charset="-79"/>
                <a:cs typeface="Aharoni" panose="02010803020104030203" pitchFamily="2" charset="-79"/>
              </a:rPr>
              <a:t>in the world. </a:t>
            </a:r>
            <a:r>
              <a:rPr lang="en-US" sz="3600" b="1" u="sng" dirty="0" smtClean="0">
                <a:latin typeface="Aharoni" panose="02010803020104030203" pitchFamily="2" charset="-79"/>
                <a:cs typeface="Aharoni" panose="02010803020104030203" pitchFamily="2" charset="-79"/>
              </a:rPr>
              <a:t>But now </a:t>
            </a:r>
            <a:r>
              <a:rPr lang="en-US" sz="3600" b="1" dirty="0" smtClean="0">
                <a:latin typeface="Aharoni" panose="02010803020104030203" pitchFamily="2" charset="-79"/>
                <a:cs typeface="Aharoni" panose="02010803020104030203" pitchFamily="2" charset="-79"/>
              </a:rPr>
              <a:t>in Christ Jesus you who once were far off have been bought By the blood of Christ.</a:t>
            </a:r>
            <a:endParaRPr lang="en-US" sz="3600" b="1" dirty="0">
              <a:latin typeface="Aharoni" panose="02010803020104030203" pitchFamily="2" charset="-79"/>
              <a:cs typeface="Aharoni" panose="02010803020104030203" pitchFamily="2" charset="-79"/>
            </a:endParaRPr>
          </a:p>
          <a:p>
            <a:endParaRPr lang="en-US" sz="2000" dirty="0"/>
          </a:p>
        </p:txBody>
      </p:sp>
    </p:spTree>
    <p:extLst>
      <p:ext uri="{BB962C8B-B14F-4D97-AF65-F5344CB8AC3E}">
        <p14:creationId xmlns:p14="http://schemas.microsoft.com/office/powerpoint/2010/main" val="107280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solidFill>
                  <a:srgbClr val="FF0000"/>
                </a:solidFill>
              </a:rPr>
              <a:t>The Blood of Christ is</a:t>
            </a:r>
            <a:br>
              <a:rPr lang="en-US" b="1" u="sng" dirty="0" smtClean="0">
                <a:solidFill>
                  <a:srgbClr val="FF0000"/>
                </a:solidFill>
              </a:rPr>
            </a:br>
            <a:r>
              <a:rPr lang="en-US" b="1" u="sng" dirty="0" smtClean="0">
                <a:solidFill>
                  <a:srgbClr val="FF0000"/>
                </a:solidFill>
              </a:rPr>
              <a:t>essential for salvation!</a:t>
            </a:r>
            <a:endParaRPr lang="en-US" b="1" u="sng" dirty="0">
              <a:solidFill>
                <a:srgbClr val="FF0000"/>
              </a:solidFill>
            </a:endParaRPr>
          </a:p>
        </p:txBody>
      </p:sp>
      <p:sp>
        <p:nvSpPr>
          <p:cNvPr id="3" name="Content Placeholder 2"/>
          <p:cNvSpPr>
            <a:spLocks noGrp="1"/>
          </p:cNvSpPr>
          <p:nvPr>
            <p:ph idx="1"/>
          </p:nvPr>
        </p:nvSpPr>
        <p:spPr/>
        <p:txBody>
          <a:bodyPr/>
          <a:lstStyle/>
          <a:p>
            <a:r>
              <a:rPr lang="en-US" sz="3600" b="1" dirty="0" smtClean="0"/>
              <a:t>Without the blood of Christ, there is absolutely no salvation.</a:t>
            </a:r>
          </a:p>
          <a:p>
            <a:r>
              <a:rPr lang="en-US" sz="3600" b="1" dirty="0" smtClean="0"/>
              <a:t>There is </a:t>
            </a:r>
            <a:r>
              <a:rPr lang="en-US" sz="3600" b="1" u="sng" dirty="0" smtClean="0"/>
              <a:t>No Hope</a:t>
            </a:r>
            <a:r>
              <a:rPr lang="en-US" sz="3600" b="1" dirty="0" smtClean="0"/>
              <a:t>,  There is </a:t>
            </a:r>
            <a:r>
              <a:rPr lang="en-US" sz="3600" b="1" u="sng" dirty="0" smtClean="0"/>
              <a:t>No God </a:t>
            </a:r>
            <a:r>
              <a:rPr lang="en-US" sz="3600" b="1" dirty="0" smtClean="0"/>
              <a:t>for those who are </a:t>
            </a:r>
            <a:r>
              <a:rPr lang="en-US" sz="3600" b="1" dirty="0" smtClean="0">
                <a:solidFill>
                  <a:schemeClr val="accent1">
                    <a:lumMod val="75000"/>
                  </a:schemeClr>
                </a:solidFill>
              </a:rPr>
              <a:t>not In </a:t>
            </a:r>
            <a:r>
              <a:rPr lang="en-US" sz="3600" b="1" dirty="0" smtClean="0"/>
              <a:t>Christ Jesus.</a:t>
            </a:r>
          </a:p>
          <a:p>
            <a:endParaRPr lang="en-US" dirty="0"/>
          </a:p>
          <a:p>
            <a:endParaRPr lang="en-US" dirty="0"/>
          </a:p>
        </p:txBody>
      </p:sp>
    </p:spTree>
    <p:extLst>
      <p:ext uri="{BB962C8B-B14F-4D97-AF65-F5344CB8AC3E}">
        <p14:creationId xmlns:p14="http://schemas.microsoft.com/office/powerpoint/2010/main" val="18254047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t>
            </a:r>
            <a:r>
              <a:rPr lang="en-US" b="1" u="sng" dirty="0" smtClean="0"/>
              <a:t>  How does one get into </a:t>
            </a:r>
            <a:br>
              <a:rPr lang="en-US" b="1" u="sng" dirty="0" smtClean="0"/>
            </a:br>
            <a:r>
              <a:rPr lang="en-US" b="1" u="sng" dirty="0" smtClean="0"/>
              <a:t> Jesus Christ?</a:t>
            </a:r>
            <a:endParaRPr lang="en-US" b="1" u="sng" dirty="0"/>
          </a:p>
        </p:txBody>
      </p:sp>
      <p:sp>
        <p:nvSpPr>
          <p:cNvPr id="3" name="Content Placeholder 2"/>
          <p:cNvSpPr>
            <a:spLocks noGrp="1"/>
          </p:cNvSpPr>
          <p:nvPr>
            <p:ph idx="1"/>
          </p:nvPr>
        </p:nvSpPr>
        <p:spPr>
          <a:xfrm>
            <a:off x="131975" y="2396676"/>
            <a:ext cx="11924907" cy="4461324"/>
          </a:xfrm>
        </p:spPr>
        <p:txBody>
          <a:bodyPr>
            <a:normAutofit fontScale="77500" lnSpcReduction="20000"/>
          </a:bodyPr>
          <a:lstStyle/>
          <a:p>
            <a:r>
              <a:rPr lang="en-US" sz="5100" dirty="0" smtClean="0"/>
              <a:t>Rom.5:8,9  </a:t>
            </a:r>
            <a:r>
              <a:rPr lang="en-US" sz="5100" baseline="30000" dirty="0"/>
              <a:t>8 </a:t>
            </a:r>
            <a:r>
              <a:rPr lang="en-US" sz="5100" dirty="0"/>
              <a:t>But God </a:t>
            </a:r>
            <a:r>
              <a:rPr lang="en-US" sz="5100" dirty="0" err="1"/>
              <a:t>commendeth</a:t>
            </a:r>
            <a:r>
              <a:rPr lang="en-US" sz="5100" dirty="0"/>
              <a:t> his love toward us, in that, while we were yet sinners, Christ died for us.</a:t>
            </a:r>
          </a:p>
          <a:p>
            <a:pPr marL="0" indent="0">
              <a:buNone/>
            </a:pPr>
            <a:r>
              <a:rPr lang="en-US" sz="5100" baseline="30000" dirty="0" smtClean="0"/>
              <a:t> 9</a:t>
            </a:r>
            <a:r>
              <a:rPr lang="en-US" sz="5100" baseline="30000" dirty="0"/>
              <a:t> </a:t>
            </a:r>
            <a:r>
              <a:rPr lang="en-US" sz="5100" dirty="0"/>
              <a:t>Much more then, being now </a:t>
            </a:r>
            <a:r>
              <a:rPr lang="en-US" sz="5100" b="1" u="sng" dirty="0">
                <a:solidFill>
                  <a:srgbClr val="FF0000"/>
                </a:solidFill>
              </a:rPr>
              <a:t>justified by his blood</a:t>
            </a:r>
            <a:r>
              <a:rPr lang="en-US" sz="5100" dirty="0"/>
              <a:t>, we shall be saved from wrath through him</a:t>
            </a:r>
            <a:r>
              <a:rPr lang="en-US" sz="5100" dirty="0" smtClean="0"/>
              <a:t>.</a:t>
            </a:r>
          </a:p>
          <a:p>
            <a:pPr marL="0" indent="0">
              <a:buNone/>
            </a:pPr>
            <a:endParaRPr lang="en-US" sz="5100" dirty="0"/>
          </a:p>
          <a:p>
            <a:pPr marL="0" indent="0">
              <a:buNone/>
            </a:pPr>
            <a:r>
              <a:rPr lang="en-US" sz="5100" dirty="0"/>
              <a:t> </a:t>
            </a:r>
            <a:r>
              <a:rPr lang="en-US" sz="5100" dirty="0" smtClean="0"/>
              <a:t>       Gal. 3:27 </a:t>
            </a:r>
            <a:r>
              <a:rPr lang="en-US" sz="5100" baseline="30000" dirty="0"/>
              <a:t>27 </a:t>
            </a:r>
            <a:r>
              <a:rPr lang="en-US" sz="5100" dirty="0"/>
              <a:t>For as many of you as have been baptized into Christ have put on Christ. </a:t>
            </a:r>
            <a:r>
              <a:rPr lang="en-US" sz="5100" dirty="0" smtClean="0"/>
              <a:t> </a:t>
            </a:r>
          </a:p>
          <a:p>
            <a:r>
              <a:rPr lang="en-US" dirty="0" smtClean="0"/>
              <a:t>  </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4021979259"/>
              </p:ext>
            </p:extLst>
          </p:nvPr>
        </p:nvGraphicFramePr>
        <p:xfrm>
          <a:off x="8667750" y="457200"/>
          <a:ext cx="1016000" cy="519113"/>
        </p:xfrm>
        <a:graphic>
          <a:graphicData uri="http://schemas.openxmlformats.org/presentationml/2006/ole">
            <mc:AlternateContent xmlns:mc="http://schemas.openxmlformats.org/markup-compatibility/2006">
              <mc:Choice xmlns:v="urn:schemas-microsoft-com:vml" Requires="v">
                <p:oleObj spid="_x0000_s1042" name="Packager Shell Object" showAsIcon="1" r:id="rId3" imgW="1015920" imgH="518400" progId="Package">
                  <p:embed/>
                </p:oleObj>
              </mc:Choice>
              <mc:Fallback>
                <p:oleObj name="Packager Shell Object" showAsIcon="1" r:id="rId3" imgW="1015920" imgH="518400" progId="Package">
                  <p:embed/>
                  <p:pic>
                    <p:nvPicPr>
                      <p:cNvPr id="0" name=""/>
                      <p:cNvPicPr/>
                      <p:nvPr/>
                    </p:nvPicPr>
                    <p:blipFill>
                      <a:blip r:embed="rId4"/>
                      <a:stretch>
                        <a:fillRect/>
                      </a:stretch>
                    </p:blipFill>
                    <p:spPr>
                      <a:xfrm>
                        <a:off x="8667750" y="457200"/>
                        <a:ext cx="1016000" cy="519113"/>
                      </a:xfrm>
                      <a:prstGeom prst="rect">
                        <a:avLst/>
                      </a:prstGeom>
                    </p:spPr>
                  </p:pic>
                </p:oleObj>
              </mc:Fallback>
            </mc:AlternateContent>
          </a:graphicData>
        </a:graphic>
      </p:graphicFrame>
    </p:spTree>
    <p:extLst>
      <p:ext uri="{BB962C8B-B14F-4D97-AF65-F5344CB8AC3E}">
        <p14:creationId xmlns:p14="http://schemas.microsoft.com/office/powerpoint/2010/main" val="11964876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US" sz="4000" dirty="0" smtClean="0"/>
              <a:t>People who have not been baptized scripturally into Christ:  </a:t>
            </a:r>
          </a:p>
          <a:p>
            <a:r>
              <a:rPr lang="en-US" sz="4000" dirty="0" smtClean="0"/>
              <a:t>Are still as the Gentiles were then:</a:t>
            </a:r>
          </a:p>
          <a:p>
            <a:r>
              <a:rPr lang="en-US" sz="4000" dirty="0"/>
              <a:t> </a:t>
            </a:r>
            <a:r>
              <a:rPr lang="en-US" sz="4000" dirty="0" smtClean="0"/>
              <a:t>   No Hope</a:t>
            </a:r>
          </a:p>
          <a:p>
            <a:r>
              <a:rPr lang="en-US" sz="4000" dirty="0"/>
              <a:t> </a:t>
            </a:r>
            <a:r>
              <a:rPr lang="en-US" sz="4000" dirty="0" smtClean="0"/>
              <a:t>   No God</a:t>
            </a:r>
            <a:endParaRPr lang="en-US" sz="4000" dirty="0"/>
          </a:p>
        </p:txBody>
      </p:sp>
    </p:spTree>
    <p:extLst>
      <p:ext uri="{BB962C8B-B14F-4D97-AF65-F5344CB8AC3E}">
        <p14:creationId xmlns:p14="http://schemas.microsoft.com/office/powerpoint/2010/main" val="7019886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669" y="245096"/>
            <a:ext cx="12066309" cy="6438507"/>
          </a:xfrm>
        </p:spPr>
        <p:txBody>
          <a:bodyPr>
            <a:noAutofit/>
          </a:bodyPr>
          <a:lstStyle/>
          <a:p>
            <a:endParaRPr lang="en-US" sz="4000" dirty="0" smtClean="0"/>
          </a:p>
          <a:p>
            <a:r>
              <a:rPr lang="en-US" sz="4000" dirty="0" smtClean="0"/>
              <a:t>Everyone in this building today, </a:t>
            </a:r>
          </a:p>
          <a:p>
            <a:r>
              <a:rPr lang="en-US" sz="4000" dirty="0" smtClean="0"/>
              <a:t>in the </a:t>
            </a:r>
            <a:r>
              <a:rPr lang="en-US" sz="4000" dirty="0" smtClean="0">
                <a:solidFill>
                  <a:srgbClr val="002060"/>
                </a:solidFill>
              </a:rPr>
              <a:t>city of Athens,</a:t>
            </a:r>
          </a:p>
          <a:p>
            <a:r>
              <a:rPr lang="en-US" sz="4000" dirty="0" smtClean="0"/>
              <a:t>In the state of Alabama, </a:t>
            </a:r>
          </a:p>
          <a:p>
            <a:r>
              <a:rPr lang="en-US" sz="4000" dirty="0" smtClean="0"/>
              <a:t>in the U.S.A., </a:t>
            </a:r>
          </a:p>
          <a:p>
            <a:r>
              <a:rPr lang="en-US" sz="4000" dirty="0" smtClean="0"/>
              <a:t>and everywhere</a:t>
            </a:r>
          </a:p>
          <a:p>
            <a:r>
              <a:rPr lang="en-US" sz="4000" dirty="0" smtClean="0"/>
              <a:t>In the world. who ARE accountable to God,</a:t>
            </a:r>
          </a:p>
          <a:p>
            <a:r>
              <a:rPr lang="en-US" sz="4000" dirty="0" smtClean="0"/>
              <a:t>But have not been baptized for the remission of THEIR  sins (Acts 2:38)  they have no Hope and Without God. </a:t>
            </a:r>
            <a:endParaRPr lang="en-US" sz="4000" dirty="0"/>
          </a:p>
        </p:txBody>
      </p:sp>
    </p:spTree>
    <p:extLst>
      <p:ext uri="{BB962C8B-B14F-4D97-AF65-F5344CB8AC3E}">
        <p14:creationId xmlns:p14="http://schemas.microsoft.com/office/powerpoint/2010/main" val="19776626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There are people who have ‘No</a:t>
            </a:r>
            <a:br>
              <a:rPr lang="en-US" b="1" dirty="0" smtClean="0"/>
            </a:br>
            <a:r>
              <a:rPr lang="en-US" b="1" dirty="0" smtClean="0"/>
              <a:t>hope’</a:t>
            </a:r>
            <a:endParaRPr lang="en-US" b="1" dirty="0"/>
          </a:p>
        </p:txBody>
      </p:sp>
      <p:sp>
        <p:nvSpPr>
          <p:cNvPr id="3" name="Content Placeholder 2"/>
          <p:cNvSpPr>
            <a:spLocks noGrp="1"/>
          </p:cNvSpPr>
          <p:nvPr>
            <p:ph idx="1"/>
          </p:nvPr>
        </p:nvSpPr>
        <p:spPr>
          <a:xfrm>
            <a:off x="85725" y="1543050"/>
            <a:ext cx="11982450" cy="5410199"/>
          </a:xfrm>
        </p:spPr>
        <p:txBody>
          <a:bodyPr>
            <a:noAutofit/>
          </a:bodyPr>
          <a:lstStyle/>
          <a:p>
            <a:r>
              <a:rPr lang="en-US" sz="3600" dirty="0" smtClean="0"/>
              <a:t>How could the Atheist, who does not even believe in </a:t>
            </a:r>
            <a:r>
              <a:rPr lang="en-US" sz="3600" dirty="0" err="1" smtClean="0"/>
              <a:t>God,Have</a:t>
            </a:r>
            <a:r>
              <a:rPr lang="en-US" sz="3600" dirty="0" smtClean="0"/>
              <a:t> hope and God in this world? (Psa.14:1 cf. Ps.19:1)</a:t>
            </a:r>
          </a:p>
          <a:p>
            <a:endParaRPr lang="en-US" sz="3600" dirty="0" smtClean="0"/>
          </a:p>
          <a:p>
            <a:r>
              <a:rPr lang="en-US" sz="3600" dirty="0" smtClean="0"/>
              <a:t>How could the Anti-Christ, those who are opposed to Jesus Have hope and God In the world today? (John 14:6)</a:t>
            </a:r>
          </a:p>
          <a:p>
            <a:endParaRPr lang="en-US" sz="3600" dirty="0" smtClean="0"/>
          </a:p>
          <a:p>
            <a:r>
              <a:rPr lang="en-US" sz="3600" dirty="0" smtClean="0"/>
              <a:t>How can people who are Jews, who reject Jesus as the </a:t>
            </a:r>
            <a:r>
              <a:rPr lang="en-US" sz="3600" dirty="0" err="1" smtClean="0"/>
              <a:t>Messiah,Have</a:t>
            </a:r>
            <a:r>
              <a:rPr lang="en-US" sz="3600" dirty="0" smtClean="0"/>
              <a:t> hope and God today?! (Matt.10:32,33)  </a:t>
            </a:r>
            <a:endParaRPr lang="en-US" sz="3600" dirty="0"/>
          </a:p>
        </p:txBody>
      </p:sp>
    </p:spTree>
    <p:extLst>
      <p:ext uri="{BB962C8B-B14F-4D97-AF65-F5344CB8AC3E}">
        <p14:creationId xmlns:p14="http://schemas.microsoft.com/office/powerpoint/2010/main" val="37162387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Then there are those who have</a:t>
            </a:r>
            <a:endParaRPr lang="en-US" b="1" dirty="0"/>
          </a:p>
        </p:txBody>
      </p:sp>
      <p:sp>
        <p:nvSpPr>
          <p:cNvPr id="3" name="Content Placeholder 2"/>
          <p:cNvSpPr>
            <a:spLocks noGrp="1"/>
          </p:cNvSpPr>
          <p:nvPr>
            <p:ph idx="1"/>
          </p:nvPr>
        </p:nvSpPr>
        <p:spPr/>
        <p:txBody>
          <a:bodyPr>
            <a:normAutofit/>
          </a:bodyPr>
          <a:lstStyle/>
          <a:p>
            <a:r>
              <a:rPr lang="en-US" sz="4800" dirty="0" smtClean="0"/>
              <a:t>           </a:t>
            </a:r>
            <a:r>
              <a:rPr lang="en-US" sz="8000" dirty="0" smtClean="0"/>
              <a:t>  FALSE HOPE</a:t>
            </a:r>
            <a:endParaRPr lang="en-US" sz="8000" dirty="0"/>
          </a:p>
        </p:txBody>
      </p:sp>
    </p:spTree>
    <p:extLst>
      <p:ext uri="{BB962C8B-B14F-4D97-AF65-F5344CB8AC3E}">
        <p14:creationId xmlns:p14="http://schemas.microsoft.com/office/powerpoint/2010/main" val="11141309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75414"/>
            <a:ext cx="12192000" cy="6985262"/>
          </a:xfrm>
        </p:spPr>
        <p:txBody>
          <a:bodyPr>
            <a:normAutofit/>
          </a:bodyPr>
          <a:lstStyle/>
          <a:p>
            <a:r>
              <a:rPr lang="en-US" sz="3600" dirty="0" smtClean="0"/>
              <a:t>Will there be people who ‘think’ they have Jesus Christ, who</a:t>
            </a:r>
          </a:p>
          <a:p>
            <a:r>
              <a:rPr lang="en-US" sz="3600" dirty="0" smtClean="0"/>
              <a:t>Have called Him Lord, Lord,  that do not have Hope.   </a:t>
            </a:r>
          </a:p>
          <a:p>
            <a:r>
              <a:rPr lang="en-US" sz="3600" dirty="0"/>
              <a:t> </a:t>
            </a:r>
            <a:r>
              <a:rPr lang="en-US" sz="3600" dirty="0" smtClean="0"/>
              <a:t>     </a:t>
            </a:r>
            <a:r>
              <a:rPr lang="en-US" sz="4000" b="1" u="sng" dirty="0" smtClean="0">
                <a:solidFill>
                  <a:srgbClr val="FF0000"/>
                </a:solidFill>
              </a:rPr>
              <a:t>They think They are right but are they? </a:t>
            </a:r>
            <a:endParaRPr lang="en-US" sz="3600" b="1" u="sng" dirty="0" smtClean="0">
              <a:solidFill>
                <a:srgbClr val="FF0000"/>
              </a:solidFill>
            </a:endParaRPr>
          </a:p>
          <a:p>
            <a:r>
              <a:rPr lang="en-US" sz="3600" dirty="0" smtClean="0"/>
              <a:t>Matt. 7:21-23</a:t>
            </a:r>
            <a:r>
              <a:rPr lang="en-US" sz="3600" baseline="30000" dirty="0"/>
              <a:t>21 </a:t>
            </a:r>
            <a:r>
              <a:rPr lang="en-US" sz="3600" dirty="0"/>
              <a:t>Not every one that </a:t>
            </a:r>
            <a:r>
              <a:rPr lang="en-US" sz="3600" dirty="0" err="1"/>
              <a:t>saith</a:t>
            </a:r>
            <a:r>
              <a:rPr lang="en-US" sz="3600" dirty="0"/>
              <a:t> unto me, Lord, Lord, shall enter into the kingdom of heaven; but he that doeth the will of my Father which is in heaven.</a:t>
            </a:r>
          </a:p>
          <a:p>
            <a:r>
              <a:rPr lang="en-US" sz="3600" baseline="30000" dirty="0"/>
              <a:t>22 </a:t>
            </a:r>
            <a:r>
              <a:rPr lang="en-US" sz="3600" dirty="0"/>
              <a:t>Many will say to me in that day, Lord, Lord, have we not prophesied in thy name? and in thy name have cast out devils? and in thy name done many wonderful works?</a:t>
            </a:r>
          </a:p>
          <a:p>
            <a:r>
              <a:rPr lang="en-US" sz="3600" baseline="30000" dirty="0"/>
              <a:t>23 </a:t>
            </a:r>
            <a:r>
              <a:rPr lang="en-US" sz="3600" dirty="0"/>
              <a:t>And then will I profess unto them, I never knew you: depart from me, ye that work iniquity.</a:t>
            </a:r>
          </a:p>
          <a:p>
            <a:endParaRPr lang="en-US" dirty="0"/>
          </a:p>
        </p:txBody>
      </p:sp>
    </p:spTree>
    <p:extLst>
      <p:ext uri="{BB962C8B-B14F-4D97-AF65-F5344CB8AC3E}">
        <p14:creationId xmlns:p14="http://schemas.microsoft.com/office/powerpoint/2010/main" val="39554330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2547"/>
            <a:ext cx="12122870" cy="6636471"/>
          </a:xfrm>
        </p:spPr>
        <p:txBody>
          <a:bodyPr>
            <a:noAutofit/>
          </a:bodyPr>
          <a:lstStyle/>
          <a:p>
            <a:r>
              <a:rPr lang="en-US" sz="3600" b="1" dirty="0" smtClean="0"/>
              <a:t>Have you heard people say:  </a:t>
            </a:r>
          </a:p>
          <a:p>
            <a:r>
              <a:rPr lang="en-US" sz="3600" dirty="0" smtClean="0"/>
              <a:t>1.  </a:t>
            </a:r>
            <a:r>
              <a:rPr lang="en-US" sz="3600" dirty="0"/>
              <a:t>S</a:t>
            </a:r>
            <a:r>
              <a:rPr lang="en-US" sz="3600" dirty="0" smtClean="0"/>
              <a:t>erve God anyway you want </a:t>
            </a:r>
            <a:r>
              <a:rPr lang="en-US" sz="3600" dirty="0" err="1" smtClean="0"/>
              <a:t>to..just</a:t>
            </a:r>
            <a:r>
              <a:rPr lang="en-US" sz="3600" dirty="0" smtClean="0"/>
              <a:t> be sincere..</a:t>
            </a:r>
          </a:p>
          <a:p>
            <a:r>
              <a:rPr lang="en-US" sz="3600" dirty="0" smtClean="0"/>
              <a:t>2.  Do anything you care to do.  </a:t>
            </a:r>
          </a:p>
          <a:p>
            <a:r>
              <a:rPr lang="en-US" sz="3600" dirty="0" smtClean="0"/>
              <a:t>4.  Saved by saying the sinners prayer</a:t>
            </a:r>
          </a:p>
          <a:p>
            <a:r>
              <a:rPr lang="en-US" sz="3600" dirty="0" smtClean="0"/>
              <a:t>5.  Be baptized if YOU WANT to, but you </a:t>
            </a:r>
          </a:p>
          <a:p>
            <a:r>
              <a:rPr lang="en-US" sz="3600" dirty="0"/>
              <a:t> </a:t>
            </a:r>
            <a:r>
              <a:rPr lang="en-US" sz="3600" dirty="0" smtClean="0"/>
              <a:t>  don’t have to come to worship,</a:t>
            </a:r>
          </a:p>
          <a:p>
            <a:r>
              <a:rPr lang="en-US" sz="3600" dirty="0"/>
              <a:t> </a:t>
            </a:r>
            <a:r>
              <a:rPr lang="en-US" sz="3600" dirty="0" smtClean="0"/>
              <a:t>  or just attend any church   you desire..</a:t>
            </a:r>
          </a:p>
          <a:p>
            <a:r>
              <a:rPr lang="en-US" sz="3600" dirty="0" smtClean="0"/>
              <a:t>6.  One way is as good as another</a:t>
            </a:r>
          </a:p>
          <a:p>
            <a:r>
              <a:rPr lang="en-US" sz="3600" dirty="0" smtClean="0"/>
              <a:t>7.  God loves everybody and will save us all!</a:t>
            </a:r>
            <a:endParaRPr lang="en-US" sz="3600" dirty="0"/>
          </a:p>
        </p:txBody>
      </p:sp>
    </p:spTree>
    <p:extLst>
      <p:ext uri="{BB962C8B-B14F-4D97-AF65-F5344CB8AC3E}">
        <p14:creationId xmlns:p14="http://schemas.microsoft.com/office/powerpoint/2010/main" val="1505321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4000" b="1" dirty="0" smtClean="0"/>
              <a:t>Romans 15:13 </a:t>
            </a:r>
          </a:p>
          <a:p>
            <a:r>
              <a:rPr lang="en-US" sz="4000" baseline="30000" dirty="0" smtClean="0"/>
              <a:t>13 </a:t>
            </a:r>
            <a:r>
              <a:rPr lang="en-US" sz="4000" dirty="0" smtClean="0"/>
              <a:t>Now the God of hope fill you with all joy and peace in believing</a:t>
            </a:r>
            <a:r>
              <a:rPr lang="en-US" sz="4000" b="1" u="sng" dirty="0" smtClean="0"/>
              <a:t>, that ye may abound in hope</a:t>
            </a:r>
            <a:r>
              <a:rPr lang="en-US" sz="4000" dirty="0" smtClean="0"/>
              <a:t>, through the power of the Holy Ghost.</a:t>
            </a:r>
          </a:p>
          <a:p>
            <a:endParaRPr lang="en-US" dirty="0"/>
          </a:p>
        </p:txBody>
      </p:sp>
    </p:spTree>
    <p:extLst>
      <p:ext uri="{BB962C8B-B14F-4D97-AF65-F5344CB8AC3E}">
        <p14:creationId xmlns:p14="http://schemas.microsoft.com/office/powerpoint/2010/main" val="37553501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5725"/>
            <a:ext cx="12637317" cy="6266175"/>
          </a:xfrm>
        </p:spPr>
        <p:txBody>
          <a:bodyPr>
            <a:normAutofit lnSpcReduction="10000"/>
          </a:bodyPr>
          <a:lstStyle/>
          <a:p>
            <a:r>
              <a:rPr lang="en-US" sz="4400" dirty="0" smtClean="0">
                <a:solidFill>
                  <a:srgbClr val="FF0000"/>
                </a:solidFill>
              </a:rPr>
              <a:t>Let us consider:   </a:t>
            </a:r>
            <a:r>
              <a:rPr lang="en-US" sz="4400" dirty="0" smtClean="0"/>
              <a:t>Saul  who had rejected Jesus.   </a:t>
            </a:r>
          </a:p>
          <a:p>
            <a:r>
              <a:rPr lang="en-US" sz="4400" dirty="0"/>
              <a:t> </a:t>
            </a:r>
            <a:r>
              <a:rPr lang="en-US" sz="4400" dirty="0" smtClean="0"/>
              <a:t>      Saul had never been baptized.</a:t>
            </a:r>
          </a:p>
          <a:p>
            <a:r>
              <a:rPr lang="en-US" sz="4400" dirty="0" smtClean="0"/>
              <a:t>Saul had persecuted God’s people.  Did he think that he  Was right?   </a:t>
            </a:r>
            <a:r>
              <a:rPr lang="en-US" sz="4400" b="1" dirty="0" smtClean="0">
                <a:solidFill>
                  <a:schemeClr val="accent1">
                    <a:lumMod val="75000"/>
                  </a:schemeClr>
                </a:solidFill>
              </a:rPr>
              <a:t>Yes, sir….but was he?  </a:t>
            </a:r>
          </a:p>
          <a:p>
            <a:r>
              <a:rPr lang="en-US" sz="4400" dirty="0" smtClean="0"/>
              <a:t>                          </a:t>
            </a:r>
            <a:r>
              <a:rPr lang="en-US" sz="4400" u="sng" dirty="0" smtClean="0">
                <a:solidFill>
                  <a:srgbClr val="FF0000"/>
                </a:solidFill>
              </a:rPr>
              <a:t>No</a:t>
            </a:r>
          </a:p>
          <a:p>
            <a:r>
              <a:rPr lang="en-US" sz="4400" b="1" u="sng" dirty="0" smtClean="0">
                <a:solidFill>
                  <a:srgbClr val="FF0000"/>
                </a:solidFill>
              </a:rPr>
              <a:t>Acts 23:1</a:t>
            </a:r>
            <a:r>
              <a:rPr lang="en-US" sz="4400" dirty="0" smtClean="0"/>
              <a:t> And </a:t>
            </a:r>
            <a:r>
              <a:rPr lang="en-US" sz="4400" dirty="0"/>
              <a:t>Paul, earnestly beholding the council, said, </a:t>
            </a:r>
            <a:endParaRPr lang="en-US" sz="4400" dirty="0" smtClean="0"/>
          </a:p>
          <a:p>
            <a:pPr marL="0" indent="0">
              <a:buNone/>
            </a:pPr>
            <a:r>
              <a:rPr lang="en-US" sz="4400" dirty="0" smtClean="0"/>
              <a:t>Men </a:t>
            </a:r>
            <a:r>
              <a:rPr lang="en-US" sz="4400" dirty="0"/>
              <a:t>and brethren,</a:t>
            </a:r>
            <a:r>
              <a:rPr lang="en-US" sz="4400" b="1" dirty="0"/>
              <a:t> I have lived in all good conscience </a:t>
            </a:r>
            <a:endParaRPr lang="en-US" sz="4400" b="1" dirty="0" smtClean="0"/>
          </a:p>
          <a:p>
            <a:pPr marL="0" indent="0">
              <a:buNone/>
            </a:pPr>
            <a:r>
              <a:rPr lang="en-US" sz="4400" b="1" dirty="0" smtClean="0"/>
              <a:t>before God </a:t>
            </a:r>
            <a:r>
              <a:rPr lang="en-US" sz="4400" b="1" dirty="0"/>
              <a:t>until this day</a:t>
            </a:r>
            <a:r>
              <a:rPr lang="en-US" sz="4400" b="1" dirty="0" smtClean="0"/>
              <a:t>.</a:t>
            </a:r>
          </a:p>
          <a:p>
            <a:endParaRPr lang="en-US" dirty="0"/>
          </a:p>
        </p:txBody>
      </p:sp>
    </p:spTree>
    <p:extLst>
      <p:ext uri="{BB962C8B-B14F-4D97-AF65-F5344CB8AC3E}">
        <p14:creationId xmlns:p14="http://schemas.microsoft.com/office/powerpoint/2010/main" val="32942352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4800" dirty="0"/>
              <a:t> </a:t>
            </a:r>
            <a:r>
              <a:rPr lang="en-US" sz="4800" b="1" dirty="0"/>
              <a:t>Acts 26:9 </a:t>
            </a:r>
            <a:r>
              <a:rPr lang="en-US" sz="4800" baseline="30000" dirty="0"/>
              <a:t>9</a:t>
            </a:r>
            <a:r>
              <a:rPr lang="en-US" sz="4800" u="sng" baseline="30000" dirty="0"/>
              <a:t> </a:t>
            </a:r>
            <a:r>
              <a:rPr lang="en-US" sz="4800" u="sng" dirty="0"/>
              <a:t>I verily thought with myself</a:t>
            </a:r>
            <a:r>
              <a:rPr lang="en-US" sz="4800" dirty="0"/>
              <a:t>, that I ought to do many things contrary to the name of Jesus of Nazareth</a:t>
            </a:r>
            <a:r>
              <a:rPr lang="en-US" sz="4000" dirty="0"/>
              <a:t>.</a:t>
            </a:r>
          </a:p>
          <a:p>
            <a:endParaRPr lang="en-US" dirty="0"/>
          </a:p>
        </p:txBody>
      </p:sp>
    </p:spTree>
    <p:extLst>
      <p:ext uri="{BB962C8B-B14F-4D97-AF65-F5344CB8AC3E}">
        <p14:creationId xmlns:p14="http://schemas.microsoft.com/office/powerpoint/2010/main" val="5546281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13443" cy="7041823"/>
          </a:xfrm>
        </p:spPr>
        <p:txBody>
          <a:bodyPr>
            <a:noAutofit/>
          </a:bodyPr>
          <a:lstStyle/>
          <a:p>
            <a:pPr marL="0" indent="0">
              <a:buNone/>
            </a:pPr>
            <a:endParaRPr lang="en-US" sz="3600" b="1" dirty="0"/>
          </a:p>
          <a:p>
            <a:r>
              <a:rPr lang="en-US" sz="3600" b="1" u="sng" dirty="0" smtClean="0"/>
              <a:t>What did Jesus ask Saul when he appeared to</a:t>
            </a:r>
          </a:p>
          <a:p>
            <a:r>
              <a:rPr lang="en-US" sz="3600" b="1" u="sng" dirty="0" smtClean="0"/>
              <a:t>Him on his way to Damascus?  Acts 9:3ff</a:t>
            </a:r>
          </a:p>
          <a:p>
            <a:endParaRPr lang="en-US" sz="3600" b="1" u="sng" dirty="0"/>
          </a:p>
          <a:p>
            <a:r>
              <a:rPr lang="en-US" sz="3600" b="1" u="sng" dirty="0" smtClean="0"/>
              <a:t>“Why </a:t>
            </a:r>
            <a:r>
              <a:rPr lang="en-US" sz="3600" b="1" u="sng" dirty="0" err="1" smtClean="0"/>
              <a:t>persecutest</a:t>
            </a:r>
            <a:r>
              <a:rPr lang="en-US" sz="3600" b="1" u="sng" dirty="0" smtClean="0"/>
              <a:t>  thou me?”    Acts 9:3-</a:t>
            </a:r>
          </a:p>
          <a:p>
            <a:r>
              <a:rPr lang="en-US" sz="3600" dirty="0"/>
              <a:t> </a:t>
            </a:r>
            <a:r>
              <a:rPr lang="en-US" sz="3600" dirty="0" smtClean="0"/>
              <a:t>  What did Saul ask Him?   “Who art thou Lord?”.</a:t>
            </a:r>
          </a:p>
          <a:p>
            <a:r>
              <a:rPr lang="en-US" sz="3600" b="1" u="sng" dirty="0" smtClean="0"/>
              <a:t>What did Jesus tell him?  </a:t>
            </a:r>
            <a:r>
              <a:rPr lang="en-US" sz="3600" dirty="0" smtClean="0"/>
              <a:t>I am Jesus, whom thou </a:t>
            </a:r>
            <a:r>
              <a:rPr lang="en-US" sz="3600" dirty="0" err="1" smtClean="0"/>
              <a:t>persecutest</a:t>
            </a:r>
            <a:r>
              <a:rPr lang="en-US" sz="3600" dirty="0" smtClean="0"/>
              <a:t>!</a:t>
            </a:r>
          </a:p>
          <a:p>
            <a:r>
              <a:rPr lang="en-US" sz="3600" b="1" u="sng" dirty="0" smtClean="0"/>
              <a:t>What did Saul ask Jesus?  </a:t>
            </a:r>
            <a:r>
              <a:rPr lang="en-US" sz="3600" dirty="0" smtClean="0"/>
              <a:t>What wilt thou have  me to do?</a:t>
            </a:r>
          </a:p>
          <a:p>
            <a:r>
              <a:rPr lang="en-US" sz="3600" b="1" u="sng" dirty="0" smtClean="0"/>
              <a:t>What did Jesus say to him? Arise, </a:t>
            </a:r>
            <a:r>
              <a:rPr lang="en-US" sz="3600" dirty="0" smtClean="0"/>
              <a:t>Go into Damascus, and it will be Told you what to do…</a:t>
            </a:r>
            <a:endParaRPr lang="en-US" sz="3600" dirty="0"/>
          </a:p>
        </p:txBody>
      </p:sp>
    </p:spTree>
    <p:extLst>
      <p:ext uri="{BB962C8B-B14F-4D97-AF65-F5344CB8AC3E}">
        <p14:creationId xmlns:p14="http://schemas.microsoft.com/office/powerpoint/2010/main" val="30306272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7326" y="593888"/>
            <a:ext cx="10784264" cy="5684364"/>
          </a:xfrm>
        </p:spPr>
        <p:txBody>
          <a:bodyPr>
            <a:normAutofit fontScale="47500" lnSpcReduction="20000"/>
          </a:bodyPr>
          <a:lstStyle/>
          <a:p>
            <a:r>
              <a:rPr lang="en-US" sz="8600" b="1" dirty="0" smtClean="0"/>
              <a:t>When Ananias came to Saul.  What question did he ask  Saul? </a:t>
            </a:r>
          </a:p>
          <a:p>
            <a:endParaRPr lang="en-US" sz="8600" dirty="0"/>
          </a:p>
          <a:p>
            <a:r>
              <a:rPr lang="en-US" sz="8600" dirty="0" smtClean="0"/>
              <a:t>Acts 22:16</a:t>
            </a:r>
            <a:r>
              <a:rPr lang="en-US" sz="8600" baseline="30000" dirty="0" smtClean="0"/>
              <a:t>16</a:t>
            </a:r>
            <a:r>
              <a:rPr lang="en-US" sz="9300" b="1" baseline="30000" dirty="0"/>
              <a:t> </a:t>
            </a:r>
            <a:r>
              <a:rPr lang="en-US" sz="9300" b="1" dirty="0"/>
              <a:t>And now why </a:t>
            </a:r>
            <a:r>
              <a:rPr lang="en-US" sz="9300" b="1" dirty="0" err="1"/>
              <a:t>tarriest</a:t>
            </a:r>
            <a:r>
              <a:rPr lang="en-US" sz="9300" b="1" dirty="0"/>
              <a:t> thou? </a:t>
            </a:r>
            <a:r>
              <a:rPr lang="en-US" sz="8600" dirty="0"/>
              <a:t>arise, and be baptized, and wash away thy sins, calling on the name of the Lord</a:t>
            </a:r>
            <a:r>
              <a:rPr lang="en-US" sz="8600" dirty="0" smtClean="0"/>
              <a:t>.</a:t>
            </a:r>
          </a:p>
          <a:p>
            <a:r>
              <a:rPr lang="en-US" sz="8600" baseline="30000" dirty="0" smtClean="0"/>
              <a:t>Acts 9:18</a:t>
            </a:r>
            <a:r>
              <a:rPr lang="en-US" sz="8600" baseline="30000" dirty="0"/>
              <a:t> </a:t>
            </a:r>
            <a:r>
              <a:rPr lang="en-US" sz="8600" dirty="0"/>
              <a:t>And </a:t>
            </a:r>
            <a:r>
              <a:rPr lang="en-US" sz="8600" b="1" u="sng" dirty="0">
                <a:solidFill>
                  <a:srgbClr val="FF0000"/>
                </a:solidFill>
              </a:rPr>
              <a:t>immediately</a:t>
            </a:r>
            <a:r>
              <a:rPr lang="en-US" sz="8600" dirty="0"/>
              <a:t> there fell from his eyes as it had been scales: and he received sight forthwith, and arose, and was baptized.</a:t>
            </a:r>
          </a:p>
          <a:p>
            <a:endParaRPr lang="en-US" dirty="0"/>
          </a:p>
          <a:p>
            <a:endParaRPr lang="en-US" dirty="0"/>
          </a:p>
        </p:txBody>
      </p:sp>
    </p:spTree>
    <p:extLst>
      <p:ext uri="{BB962C8B-B14F-4D97-AF65-F5344CB8AC3E}">
        <p14:creationId xmlns:p14="http://schemas.microsoft.com/office/powerpoint/2010/main" val="3685631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4000" b="1" dirty="0" smtClean="0"/>
              <a:t>What did Jesus tell us?  John 16:2 </a:t>
            </a:r>
          </a:p>
          <a:p>
            <a:r>
              <a:rPr lang="en-US" sz="3600" baseline="30000" dirty="0" smtClean="0"/>
              <a:t>2</a:t>
            </a:r>
            <a:r>
              <a:rPr lang="en-US" sz="3600" baseline="30000" dirty="0"/>
              <a:t> </a:t>
            </a:r>
            <a:r>
              <a:rPr lang="en-US" sz="3600" dirty="0"/>
              <a:t>They shall put you out of the synagogues: yea, the time cometh, that whosoever </a:t>
            </a:r>
            <a:r>
              <a:rPr lang="en-US" sz="3600" dirty="0" err="1"/>
              <a:t>killeth</a:t>
            </a:r>
            <a:r>
              <a:rPr lang="en-US" sz="3600" dirty="0"/>
              <a:t> you </a:t>
            </a:r>
            <a:r>
              <a:rPr lang="en-US" sz="3600" b="1" u="sng" dirty="0"/>
              <a:t>will think </a:t>
            </a:r>
            <a:r>
              <a:rPr lang="en-US" sz="3600" dirty="0"/>
              <a:t>that he doeth God service</a:t>
            </a:r>
            <a:r>
              <a:rPr lang="en-US" sz="3600" dirty="0" smtClean="0"/>
              <a:t>. </a:t>
            </a:r>
          </a:p>
          <a:p>
            <a:r>
              <a:rPr lang="en-US" sz="3600" dirty="0"/>
              <a:t> </a:t>
            </a:r>
            <a:r>
              <a:rPr lang="en-US" sz="3600" dirty="0" smtClean="0"/>
              <a:t>   Saul had thought</a:t>
            </a:r>
          </a:p>
          <a:p>
            <a:r>
              <a:rPr lang="en-US" sz="3600" dirty="0" smtClean="0"/>
              <a:t>He was doing what God wanted him to do…</a:t>
            </a:r>
          </a:p>
          <a:p>
            <a:endParaRPr lang="en-US" sz="3600" dirty="0"/>
          </a:p>
          <a:p>
            <a:endParaRPr lang="en-US" dirty="0"/>
          </a:p>
        </p:txBody>
      </p:sp>
    </p:spTree>
    <p:extLst>
      <p:ext uri="{BB962C8B-B14F-4D97-AF65-F5344CB8AC3E}">
        <p14:creationId xmlns:p14="http://schemas.microsoft.com/office/powerpoint/2010/main" val="35642637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6600" b="1" dirty="0" smtClean="0">
                <a:solidFill>
                  <a:srgbClr val="FF0000"/>
                </a:solidFill>
              </a:rPr>
              <a:t>False Hope….</a:t>
            </a:r>
            <a:endParaRPr lang="en-US" sz="6600" b="1" dirty="0">
              <a:solidFill>
                <a:srgbClr val="FF0000"/>
              </a:solidFill>
            </a:endParaRPr>
          </a:p>
        </p:txBody>
      </p:sp>
      <p:sp>
        <p:nvSpPr>
          <p:cNvPr id="3" name="Content Placeholder 2"/>
          <p:cNvSpPr>
            <a:spLocks noGrp="1"/>
          </p:cNvSpPr>
          <p:nvPr>
            <p:ph idx="1"/>
          </p:nvPr>
        </p:nvSpPr>
        <p:spPr>
          <a:xfrm>
            <a:off x="782424" y="2556931"/>
            <a:ext cx="10586301" cy="3693039"/>
          </a:xfrm>
        </p:spPr>
        <p:txBody>
          <a:bodyPr>
            <a:normAutofit fontScale="92500" lnSpcReduction="10000"/>
          </a:bodyPr>
          <a:lstStyle/>
          <a:p>
            <a:r>
              <a:rPr lang="en-US" sz="3500" dirty="0" smtClean="0"/>
              <a:t>Matt. 7:21-23  </a:t>
            </a:r>
            <a:r>
              <a:rPr lang="en-US" sz="3500" baseline="30000" dirty="0"/>
              <a:t>21 </a:t>
            </a:r>
            <a:r>
              <a:rPr lang="en-US" sz="3500" dirty="0"/>
              <a:t>Not every one that </a:t>
            </a:r>
            <a:r>
              <a:rPr lang="en-US" sz="3500" dirty="0" err="1"/>
              <a:t>saith</a:t>
            </a:r>
            <a:r>
              <a:rPr lang="en-US" sz="3500" dirty="0"/>
              <a:t> unto me, </a:t>
            </a:r>
            <a:r>
              <a:rPr lang="en-US" sz="3500" b="1" dirty="0"/>
              <a:t>Lord, Lord</a:t>
            </a:r>
            <a:r>
              <a:rPr lang="en-US" sz="3500" dirty="0"/>
              <a:t>, shall enter into the kingdom of heaven; but he that doeth the will of my Father which is in heaven.</a:t>
            </a:r>
          </a:p>
          <a:p>
            <a:r>
              <a:rPr lang="en-US" sz="3500" baseline="30000" dirty="0"/>
              <a:t>22 </a:t>
            </a:r>
            <a:r>
              <a:rPr lang="en-US" sz="3500" dirty="0"/>
              <a:t>Many will say to me in that day, Lord, Lord, have we not prophesied in thy name? and in thy name have cast out devils? and in thy name done many wonderful works?</a:t>
            </a:r>
          </a:p>
          <a:p>
            <a:r>
              <a:rPr lang="en-US" sz="3500" baseline="30000" dirty="0"/>
              <a:t>23 </a:t>
            </a:r>
            <a:r>
              <a:rPr lang="en-US" sz="3500" dirty="0"/>
              <a:t>And then will I profess unto them, I never knew you: depart from me, ye that work iniquity.</a:t>
            </a:r>
          </a:p>
          <a:p>
            <a:endParaRPr lang="en-US" dirty="0"/>
          </a:p>
        </p:txBody>
      </p:sp>
    </p:spTree>
    <p:extLst>
      <p:ext uri="{BB962C8B-B14F-4D97-AF65-F5344CB8AC3E}">
        <p14:creationId xmlns:p14="http://schemas.microsoft.com/office/powerpoint/2010/main" val="8176580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rPr>
              <a:t>Many think that once they </a:t>
            </a:r>
            <a:br>
              <a:rPr lang="en-US" b="1" dirty="0" smtClean="0">
                <a:solidFill>
                  <a:srgbClr val="FF0000"/>
                </a:solidFill>
              </a:rPr>
            </a:br>
            <a:r>
              <a:rPr lang="en-US" b="1" dirty="0" smtClean="0">
                <a:solidFill>
                  <a:srgbClr val="FF0000"/>
                </a:solidFill>
              </a:rPr>
              <a:t>are saved, they can never fall!</a:t>
            </a:r>
            <a:endParaRPr lang="en-US" b="1" dirty="0">
              <a:solidFill>
                <a:srgbClr val="FF0000"/>
              </a:solidFill>
            </a:endParaRPr>
          </a:p>
        </p:txBody>
      </p:sp>
      <p:sp>
        <p:nvSpPr>
          <p:cNvPr id="3" name="Content Placeholder 2"/>
          <p:cNvSpPr>
            <a:spLocks noGrp="1"/>
          </p:cNvSpPr>
          <p:nvPr>
            <p:ph idx="1"/>
          </p:nvPr>
        </p:nvSpPr>
        <p:spPr>
          <a:xfrm>
            <a:off x="150830" y="2453235"/>
            <a:ext cx="11896626" cy="4334063"/>
          </a:xfrm>
        </p:spPr>
        <p:txBody>
          <a:bodyPr>
            <a:normAutofit fontScale="85000" lnSpcReduction="20000"/>
          </a:bodyPr>
          <a:lstStyle/>
          <a:p>
            <a:r>
              <a:rPr lang="en-US" sz="4600" dirty="0" smtClean="0"/>
              <a:t>Gal.5:4  </a:t>
            </a:r>
            <a:r>
              <a:rPr lang="en-US" sz="4600" baseline="30000" dirty="0"/>
              <a:t> </a:t>
            </a:r>
            <a:r>
              <a:rPr lang="en-US" sz="4600" dirty="0"/>
              <a:t>Christ is become of no effect unto you, whosoever of you are justified by the law; ye are fallen from </a:t>
            </a:r>
            <a:r>
              <a:rPr lang="en-US" sz="4600" dirty="0" smtClean="0"/>
              <a:t>grace</a:t>
            </a:r>
          </a:p>
          <a:p>
            <a:endParaRPr lang="en-US" sz="4600" dirty="0" smtClean="0"/>
          </a:p>
          <a:p>
            <a:r>
              <a:rPr lang="en-US" sz="4600" dirty="0" smtClean="0"/>
              <a:t>James 5:19,20.</a:t>
            </a:r>
            <a:r>
              <a:rPr lang="en-US" sz="4600" baseline="30000" dirty="0"/>
              <a:t> 9 </a:t>
            </a:r>
            <a:r>
              <a:rPr lang="en-US" sz="4600" dirty="0"/>
              <a:t>Brethren, if any of you do err from the truth, and one convert him;</a:t>
            </a:r>
          </a:p>
          <a:p>
            <a:r>
              <a:rPr lang="en-US" sz="4600" baseline="30000" dirty="0"/>
              <a:t>20 </a:t>
            </a:r>
            <a:r>
              <a:rPr lang="en-US" sz="4600" dirty="0"/>
              <a:t>Let him know, that he which </a:t>
            </a:r>
            <a:r>
              <a:rPr lang="en-US" sz="4600" dirty="0" err="1"/>
              <a:t>converteth</a:t>
            </a:r>
            <a:r>
              <a:rPr lang="en-US" sz="4600" dirty="0"/>
              <a:t> the sinner from the error of his way shall save a soul from death, and shall hide a multitude of sins</a:t>
            </a:r>
          </a:p>
          <a:p>
            <a:endParaRPr lang="en-US" dirty="0"/>
          </a:p>
        </p:txBody>
      </p:sp>
    </p:spTree>
    <p:extLst>
      <p:ext uri="{BB962C8B-B14F-4D97-AF65-F5344CB8AC3E}">
        <p14:creationId xmlns:p14="http://schemas.microsoft.com/office/powerpoint/2010/main" val="22202627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842" y="115389"/>
            <a:ext cx="12028601" cy="6530507"/>
          </a:xfrm>
        </p:spPr>
        <p:txBody>
          <a:bodyPr>
            <a:normAutofit/>
          </a:bodyPr>
          <a:lstStyle/>
          <a:p>
            <a:r>
              <a:rPr lang="en-US" sz="3600" u="sng" dirty="0" smtClean="0">
                <a:solidFill>
                  <a:srgbClr val="FF0000"/>
                </a:solidFill>
              </a:rPr>
              <a:t>Demas </a:t>
            </a:r>
            <a:r>
              <a:rPr lang="en-US" sz="3600" dirty="0" smtClean="0"/>
              <a:t>  2 Tim.4:10  and </a:t>
            </a:r>
          </a:p>
          <a:p>
            <a:r>
              <a:rPr lang="en-US" sz="3600" dirty="0" smtClean="0"/>
              <a:t> </a:t>
            </a:r>
            <a:r>
              <a:rPr lang="en-US" sz="3600" b="1" dirty="0" smtClean="0">
                <a:solidFill>
                  <a:srgbClr val="002060"/>
                </a:solidFill>
              </a:rPr>
              <a:t>2 Peter 2:20-22</a:t>
            </a:r>
          </a:p>
          <a:p>
            <a:r>
              <a:rPr lang="en-US" sz="3600" baseline="30000" dirty="0" smtClean="0"/>
              <a:t>20</a:t>
            </a:r>
            <a:r>
              <a:rPr lang="en-US" sz="3600" baseline="30000" dirty="0"/>
              <a:t> </a:t>
            </a:r>
            <a:r>
              <a:rPr lang="en-US" sz="3600" dirty="0"/>
              <a:t>For if after they have escaped the pollutions of the world through the knowledge of the Lord and </a:t>
            </a:r>
            <a:r>
              <a:rPr lang="en-US" sz="3600" dirty="0" err="1"/>
              <a:t>Saviour</a:t>
            </a:r>
            <a:r>
              <a:rPr lang="en-US" sz="3600" dirty="0"/>
              <a:t> Jesus Christ, they are again entangled therein, and overcome</a:t>
            </a:r>
            <a:r>
              <a:rPr lang="en-US" sz="3600" dirty="0" smtClean="0"/>
              <a:t>,.</a:t>
            </a:r>
            <a:r>
              <a:rPr lang="en-US" sz="3600" b="1" u="sng" dirty="0" smtClean="0"/>
              <a:t> the latter end is worse with them than the beginning</a:t>
            </a:r>
            <a:endParaRPr lang="en-US" sz="3600" dirty="0"/>
          </a:p>
          <a:p>
            <a:r>
              <a:rPr lang="en-US" sz="3600" baseline="30000" dirty="0"/>
              <a:t>21 </a:t>
            </a:r>
            <a:r>
              <a:rPr lang="en-US" sz="3600" dirty="0"/>
              <a:t>For it had been better for them not to have known the way of righteousness, than, after they have known it, to turn from the holy commandment delivered unto them.</a:t>
            </a:r>
          </a:p>
          <a:p>
            <a:r>
              <a:rPr lang="en-US" sz="3600" baseline="30000" dirty="0"/>
              <a:t>22 </a:t>
            </a:r>
            <a:r>
              <a:rPr lang="en-US" sz="3600" dirty="0"/>
              <a:t>But it is happened unto them according to the true proverb, The dog is turned to his own vomit again; and the sow that was washed to her wallowing in the mire.</a:t>
            </a:r>
          </a:p>
          <a:p>
            <a:endParaRPr lang="en-US" dirty="0"/>
          </a:p>
        </p:txBody>
      </p:sp>
    </p:spTree>
    <p:extLst>
      <p:ext uri="{BB962C8B-B14F-4D97-AF65-F5344CB8AC3E}">
        <p14:creationId xmlns:p14="http://schemas.microsoft.com/office/powerpoint/2010/main" val="564069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Many think that faith alone </a:t>
            </a:r>
            <a:br>
              <a:rPr lang="en-US" b="1" u="sng" dirty="0" smtClean="0"/>
            </a:br>
            <a:r>
              <a:rPr lang="en-US" b="1" u="sng" dirty="0" smtClean="0"/>
              <a:t>saves!</a:t>
            </a:r>
            <a:endParaRPr lang="en-US" b="1" u="sng" dirty="0"/>
          </a:p>
        </p:txBody>
      </p:sp>
      <p:sp>
        <p:nvSpPr>
          <p:cNvPr id="3" name="Content Placeholder 2"/>
          <p:cNvSpPr>
            <a:spLocks noGrp="1"/>
          </p:cNvSpPr>
          <p:nvPr>
            <p:ph idx="1"/>
          </p:nvPr>
        </p:nvSpPr>
        <p:spPr>
          <a:xfrm>
            <a:off x="838199" y="1825624"/>
            <a:ext cx="11180975" cy="5032375"/>
          </a:xfrm>
        </p:spPr>
        <p:txBody>
          <a:bodyPr>
            <a:noAutofit/>
          </a:bodyPr>
          <a:lstStyle/>
          <a:p>
            <a:endParaRPr lang="en-US" sz="3600" dirty="0" smtClean="0"/>
          </a:p>
          <a:p>
            <a:r>
              <a:rPr lang="en-US" sz="3600" dirty="0" smtClean="0"/>
              <a:t>James 2:24  Ye see then how that by works a man is </a:t>
            </a:r>
          </a:p>
          <a:p>
            <a:r>
              <a:rPr lang="en-US" sz="3600" dirty="0" smtClean="0"/>
              <a:t>Justified </a:t>
            </a:r>
            <a:r>
              <a:rPr lang="en-US" sz="3600" b="1" u="sng" dirty="0" smtClean="0"/>
              <a:t>and not by faith alone.</a:t>
            </a:r>
          </a:p>
          <a:p>
            <a:r>
              <a:rPr lang="en-US" sz="3600" dirty="0" smtClean="0"/>
              <a:t>Faith is absolutely essential.  (Heb. 11:6)  </a:t>
            </a:r>
          </a:p>
          <a:p>
            <a:r>
              <a:rPr lang="en-US" sz="3600" dirty="0"/>
              <a:t> </a:t>
            </a:r>
            <a:r>
              <a:rPr lang="en-US" sz="3600" dirty="0" smtClean="0"/>
              <a:t>  But, faith without doing </a:t>
            </a:r>
          </a:p>
          <a:p>
            <a:r>
              <a:rPr lang="en-US" sz="3600" dirty="0" smtClean="0"/>
              <a:t>The works of God, is not pleasing him.</a:t>
            </a:r>
            <a:endParaRPr lang="en-US" sz="3600" dirty="0"/>
          </a:p>
        </p:txBody>
      </p:sp>
    </p:spTree>
    <p:extLst>
      <p:ext uri="{BB962C8B-B14F-4D97-AF65-F5344CB8AC3E}">
        <p14:creationId xmlns:p14="http://schemas.microsoft.com/office/powerpoint/2010/main" val="24063341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u="sng" dirty="0" smtClean="0">
                <a:solidFill>
                  <a:srgbClr val="002060"/>
                </a:solidFill>
              </a:rPr>
              <a:t>What we want is True Hope…Real Hope</a:t>
            </a:r>
            <a:endParaRPr lang="en-US" sz="4800" b="1" u="sng" dirty="0">
              <a:solidFill>
                <a:srgbClr val="002060"/>
              </a:solidFill>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469860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u="sng" dirty="0" smtClean="0">
                <a:solidFill>
                  <a:srgbClr val="FF0000"/>
                </a:solidFill>
              </a:rPr>
              <a:t>No Hope; </a:t>
            </a:r>
            <a:r>
              <a:rPr lang="en-US" b="1" i="1" u="sng" dirty="0" smtClean="0">
                <a:solidFill>
                  <a:srgbClr val="FF0000"/>
                </a:solidFill>
              </a:rPr>
              <a:t>False Hope; </a:t>
            </a:r>
            <a:r>
              <a:rPr lang="en-US" dirty="0" smtClean="0">
                <a:solidFill>
                  <a:srgbClr val="FF0000"/>
                </a:solidFill>
              </a:rPr>
              <a:t/>
            </a:r>
            <a:br>
              <a:rPr lang="en-US" dirty="0" smtClean="0">
                <a:solidFill>
                  <a:srgbClr val="FF0000"/>
                </a:solidFill>
              </a:rPr>
            </a:br>
            <a:r>
              <a:rPr lang="en-US" b="1" u="sng" dirty="0" smtClean="0">
                <a:solidFill>
                  <a:srgbClr val="FF0000"/>
                </a:solidFill>
              </a:rPr>
              <a:t>True Hope            </a:t>
            </a:r>
            <a:endParaRPr lang="en-US" b="1" u="sng" dirty="0">
              <a:solidFill>
                <a:srgbClr val="FF0000"/>
              </a:solidFill>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6842950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u="sng" dirty="0" smtClean="0"/>
              <a:t>True Hope – is REAL HOPE!</a:t>
            </a:r>
            <a:endParaRPr lang="en-US" sz="5400" b="1" u="sng" dirty="0"/>
          </a:p>
        </p:txBody>
      </p:sp>
      <p:sp>
        <p:nvSpPr>
          <p:cNvPr id="3" name="Content Placeholder 2"/>
          <p:cNvSpPr>
            <a:spLocks noGrp="1"/>
          </p:cNvSpPr>
          <p:nvPr>
            <p:ph idx="1"/>
          </p:nvPr>
        </p:nvSpPr>
        <p:spPr>
          <a:xfrm>
            <a:off x="103695" y="1825624"/>
            <a:ext cx="12000321" cy="5032375"/>
          </a:xfrm>
        </p:spPr>
        <p:txBody>
          <a:bodyPr>
            <a:normAutofit/>
          </a:bodyPr>
          <a:lstStyle/>
          <a:p>
            <a:r>
              <a:rPr lang="en-US" sz="3600" dirty="0" smtClean="0"/>
              <a:t>Rom. 8:24  We are saved by hope }</a:t>
            </a:r>
          </a:p>
          <a:p>
            <a:r>
              <a:rPr lang="en-US" sz="3600" dirty="0" smtClean="0"/>
              <a:t>     That’s why we are baptized—to be saved by</a:t>
            </a:r>
          </a:p>
          <a:p>
            <a:r>
              <a:rPr lang="en-US" sz="3600" dirty="0" smtClean="0"/>
              <a:t>Jesus from our sins!  (Mark 16:15-16; Matt. 28:18-20)</a:t>
            </a:r>
          </a:p>
          <a:p>
            <a:r>
              <a:rPr lang="en-US" sz="3600" dirty="0" smtClean="0"/>
              <a:t>Because there is NO Hope for Those who have not obeyed the gospel.  2 Thess. 1:7-8 </a:t>
            </a:r>
            <a:r>
              <a:rPr lang="en-US" sz="3600" baseline="30000" dirty="0" smtClean="0"/>
              <a:t>8</a:t>
            </a:r>
            <a:r>
              <a:rPr lang="en-US" sz="3600" baseline="30000" dirty="0"/>
              <a:t> </a:t>
            </a:r>
            <a:r>
              <a:rPr lang="en-US" sz="3600" dirty="0"/>
              <a:t>In flaming fire taking vengeance on them that know not God, and that obey not the gospel of our Lord Jesus </a:t>
            </a:r>
            <a:r>
              <a:rPr lang="en-US" sz="3600" dirty="0" smtClean="0"/>
              <a:t>Christ:</a:t>
            </a:r>
            <a:r>
              <a:rPr lang="en-US" sz="3600" baseline="30000" dirty="0" smtClean="0"/>
              <a:t>9</a:t>
            </a:r>
            <a:r>
              <a:rPr lang="en-US" sz="3600" baseline="30000" dirty="0"/>
              <a:t> </a:t>
            </a:r>
            <a:r>
              <a:rPr lang="en-US" sz="3600" dirty="0"/>
              <a:t>Who shall be punished with everlasting destruction from the presence of the Lord, and from the glory of his power;</a:t>
            </a:r>
          </a:p>
          <a:p>
            <a:endParaRPr lang="en-US" dirty="0" smtClean="0"/>
          </a:p>
          <a:p>
            <a:endParaRPr lang="en-US" dirty="0"/>
          </a:p>
        </p:txBody>
      </p:sp>
    </p:spTree>
    <p:extLst>
      <p:ext uri="{BB962C8B-B14F-4D97-AF65-F5344CB8AC3E}">
        <p14:creationId xmlns:p14="http://schemas.microsoft.com/office/powerpoint/2010/main" val="27706275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988" y="75414"/>
            <a:ext cx="12126012" cy="6881567"/>
          </a:xfrm>
        </p:spPr>
        <p:txBody>
          <a:bodyPr>
            <a:normAutofit/>
          </a:bodyPr>
          <a:lstStyle/>
          <a:p>
            <a:r>
              <a:rPr lang="en-US" sz="3600" b="1" dirty="0" smtClean="0">
                <a:solidFill>
                  <a:srgbClr val="002060"/>
                </a:solidFill>
              </a:rPr>
              <a:t>Real Hope;  True Hope is found when we can say:</a:t>
            </a:r>
          </a:p>
          <a:p>
            <a:r>
              <a:rPr lang="en-US" sz="3600" dirty="0" smtClean="0"/>
              <a:t>2 Tim.4:7-8  Fought a good fight; finished the course; kept the faith…</a:t>
            </a:r>
          </a:p>
          <a:p>
            <a:r>
              <a:rPr lang="en-US" sz="3600" dirty="0" smtClean="0"/>
              <a:t>I Cor.15:58  Steadfast to the end…</a:t>
            </a:r>
          </a:p>
          <a:p>
            <a:r>
              <a:rPr lang="en-US" sz="3600" dirty="0" smtClean="0"/>
              <a:t>Rev. 2:10  Be thou faithful unto death…</a:t>
            </a:r>
          </a:p>
          <a:p>
            <a:r>
              <a:rPr lang="en-US" sz="3600" dirty="0" smtClean="0"/>
              <a:t>Those who live each day faithfully in the service of the Master…</a:t>
            </a:r>
          </a:p>
          <a:p>
            <a:r>
              <a:rPr lang="en-US" sz="3600" dirty="0"/>
              <a:t> </a:t>
            </a:r>
            <a:r>
              <a:rPr lang="en-US" sz="3600" dirty="0" smtClean="0"/>
              <a:t> </a:t>
            </a:r>
            <a:r>
              <a:rPr lang="en-US" sz="3600" dirty="0" err="1" smtClean="0"/>
              <a:t>Forgiven..I</a:t>
            </a:r>
            <a:r>
              <a:rPr lang="en-US" sz="3600" dirty="0" smtClean="0"/>
              <a:t> John 1:7  Walking in the Light..</a:t>
            </a:r>
          </a:p>
          <a:p>
            <a:r>
              <a:rPr lang="en-US" sz="3600" baseline="30000" dirty="0" smtClean="0"/>
              <a:t>James 5:16  </a:t>
            </a:r>
            <a:r>
              <a:rPr lang="en-US" sz="3600" baseline="30000" dirty="0"/>
              <a:t> </a:t>
            </a:r>
            <a:r>
              <a:rPr lang="en-US" sz="3600" dirty="0"/>
              <a:t>Confess your faults one to another, and pray one for another, that ye may be healed. The effectual fervent prayer of a righteous man </a:t>
            </a:r>
            <a:r>
              <a:rPr lang="en-US" sz="3600" dirty="0" err="1"/>
              <a:t>availeth</a:t>
            </a:r>
            <a:r>
              <a:rPr lang="en-US" sz="3600" dirty="0"/>
              <a:t> much</a:t>
            </a:r>
            <a:endParaRPr lang="en-US" sz="3600" dirty="0" smtClean="0"/>
          </a:p>
          <a:p>
            <a:r>
              <a:rPr lang="en-US" dirty="0"/>
              <a:t> </a:t>
            </a:r>
            <a:r>
              <a:rPr lang="en-US" dirty="0" smtClean="0"/>
              <a:t> </a:t>
            </a:r>
            <a:endParaRPr lang="en-US" dirty="0"/>
          </a:p>
        </p:txBody>
      </p:sp>
    </p:spTree>
    <p:extLst>
      <p:ext uri="{BB962C8B-B14F-4D97-AF65-F5344CB8AC3E}">
        <p14:creationId xmlns:p14="http://schemas.microsoft.com/office/powerpoint/2010/main" val="26286876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4400" dirty="0"/>
              <a:t>Psalm 28:7The </a:t>
            </a:r>
            <a:r>
              <a:rPr lang="en-US" sz="4400" cap="small" dirty="0"/>
              <a:t>Lord</a:t>
            </a:r>
            <a:r>
              <a:rPr lang="en-US" sz="4400" dirty="0"/>
              <a:t> is my strength and my shield; my heart trusted in him, and I am helped: therefore my heart greatly </a:t>
            </a:r>
            <a:r>
              <a:rPr lang="en-US" sz="4400" dirty="0" err="1"/>
              <a:t>rejoiceth</a:t>
            </a:r>
            <a:r>
              <a:rPr lang="en-US" sz="4400" dirty="0"/>
              <a:t>; and with my song will I praise him</a:t>
            </a:r>
            <a:r>
              <a:rPr lang="en-US" sz="4400" dirty="0" smtClean="0"/>
              <a:t>.   Cf. Phil. 4:13</a:t>
            </a:r>
            <a:endParaRPr lang="en-US" sz="4400" dirty="0"/>
          </a:p>
        </p:txBody>
      </p:sp>
    </p:spTree>
    <p:extLst>
      <p:ext uri="{BB962C8B-B14F-4D97-AF65-F5344CB8AC3E}">
        <p14:creationId xmlns:p14="http://schemas.microsoft.com/office/powerpoint/2010/main" val="13749765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3600" dirty="0" smtClean="0"/>
              <a:t>46:1-3 </a:t>
            </a:r>
            <a:r>
              <a:rPr lang="en-US" sz="3600" dirty="0"/>
              <a:t> God is our refuge and strength, a very present help in trouble.</a:t>
            </a:r>
          </a:p>
          <a:p>
            <a:r>
              <a:rPr lang="en-US" sz="3600" baseline="30000" dirty="0"/>
              <a:t>2 </a:t>
            </a:r>
            <a:r>
              <a:rPr lang="en-US" sz="3600" dirty="0"/>
              <a:t>Therefore will not we fear, though the earth be removed, and though the mountains be carried into the midst of the sea;</a:t>
            </a:r>
          </a:p>
          <a:p>
            <a:r>
              <a:rPr lang="en-US" sz="3600" baseline="30000" dirty="0"/>
              <a:t>3 </a:t>
            </a:r>
            <a:r>
              <a:rPr lang="en-US" sz="3600" dirty="0"/>
              <a:t>Though the waters thereof roar and be troubled, though the mountains shake with the swelling thereof. Selah</a:t>
            </a:r>
          </a:p>
          <a:p>
            <a:endParaRPr lang="en-US" dirty="0"/>
          </a:p>
        </p:txBody>
      </p:sp>
    </p:spTree>
    <p:extLst>
      <p:ext uri="{BB962C8B-B14F-4D97-AF65-F5344CB8AC3E}">
        <p14:creationId xmlns:p14="http://schemas.microsoft.com/office/powerpoint/2010/main" val="14282135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4268" y="226243"/>
            <a:ext cx="12097732" cy="6561056"/>
          </a:xfrm>
        </p:spPr>
        <p:txBody>
          <a:bodyPr>
            <a:normAutofit/>
          </a:bodyPr>
          <a:lstStyle/>
          <a:p>
            <a:r>
              <a:rPr lang="en-US" sz="3600" b="1" dirty="0" smtClean="0">
                <a:effectLst/>
              </a:rPr>
              <a:t>Proverbs 20:24 A man's steps </a:t>
            </a:r>
            <a:r>
              <a:rPr lang="en-US" sz="3600" b="1" i="1" dirty="0" smtClean="0">
                <a:effectLst/>
              </a:rPr>
              <a:t>are </a:t>
            </a:r>
            <a:r>
              <a:rPr lang="en-US" sz="3600" b="1" dirty="0" smtClean="0">
                <a:effectLst/>
              </a:rPr>
              <a:t>of the LORD; How then can a man understand his own way?   </a:t>
            </a:r>
          </a:p>
          <a:p>
            <a:r>
              <a:rPr lang="en-US" sz="3600" b="1" dirty="0"/>
              <a:t> </a:t>
            </a:r>
            <a:r>
              <a:rPr lang="en-US" sz="3600" b="1" dirty="0" smtClean="0"/>
              <a:t>  </a:t>
            </a:r>
            <a:r>
              <a:rPr lang="en-US" sz="3600" b="1" dirty="0" smtClean="0">
                <a:effectLst/>
              </a:rPr>
              <a:t> Man’s needs the way </a:t>
            </a:r>
            <a:r>
              <a:rPr lang="en-US" sz="3600" b="1" dirty="0" smtClean="0"/>
              <a:t>Of truth.  (John 14:6)</a:t>
            </a:r>
            <a:endParaRPr lang="en-US" sz="3600" b="1" dirty="0" smtClean="0">
              <a:effectLst/>
            </a:endParaRPr>
          </a:p>
          <a:p>
            <a:endParaRPr lang="en-US" sz="3600" dirty="0" smtClean="0">
              <a:effectLst/>
            </a:endParaRPr>
          </a:p>
          <a:p>
            <a:r>
              <a:rPr lang="en-US" sz="3600" b="1" dirty="0" smtClean="0">
                <a:effectLst/>
              </a:rPr>
              <a:t>Jeremiah 10:23 O LORD, I know the way of man </a:t>
            </a:r>
            <a:r>
              <a:rPr lang="en-US" sz="3600" b="1" i="1" dirty="0" smtClean="0">
                <a:effectLst/>
              </a:rPr>
              <a:t>is </a:t>
            </a:r>
            <a:r>
              <a:rPr lang="en-US" sz="3600" b="1" dirty="0" smtClean="0">
                <a:effectLst/>
              </a:rPr>
              <a:t>not in himself; </a:t>
            </a:r>
            <a:r>
              <a:rPr lang="en-US" sz="3600" b="1" i="1" dirty="0" smtClean="0">
                <a:effectLst/>
              </a:rPr>
              <a:t>It is </a:t>
            </a:r>
            <a:r>
              <a:rPr lang="en-US" sz="3600" b="1" dirty="0" smtClean="0">
                <a:effectLst/>
              </a:rPr>
              <a:t>not in man </a:t>
            </a:r>
            <a:r>
              <a:rPr lang="en-US" sz="3600" b="1" dirty="0" smtClean="0"/>
              <a:t>that </a:t>
            </a:r>
            <a:r>
              <a:rPr lang="en-US" sz="3600" b="1" dirty="0" err="1" smtClean="0"/>
              <a:t>walketh</a:t>
            </a:r>
            <a:r>
              <a:rPr lang="en-US" sz="3600" b="1" dirty="0" smtClean="0"/>
              <a:t> </a:t>
            </a:r>
            <a:r>
              <a:rPr lang="en-US" sz="3600" b="1" dirty="0" smtClean="0">
                <a:effectLst/>
              </a:rPr>
              <a:t>to direct his own steps.</a:t>
            </a:r>
          </a:p>
          <a:p>
            <a:r>
              <a:rPr lang="en-US" sz="3600" b="1" dirty="0"/>
              <a:t> </a:t>
            </a:r>
            <a:r>
              <a:rPr lang="en-US" sz="3600" b="1" dirty="0" smtClean="0"/>
              <a:t>    Man needs God’s directions!  Psalm 119:104,105</a:t>
            </a:r>
            <a:endParaRPr lang="en-US" sz="3600" b="1" dirty="0" smtClean="0">
              <a:effectLst/>
            </a:endParaRPr>
          </a:p>
          <a:p>
            <a:endParaRPr lang="en-US" sz="3600" dirty="0" smtClean="0">
              <a:effectLst/>
            </a:endParaRPr>
          </a:p>
          <a:p>
            <a:r>
              <a:rPr lang="en-US" sz="3600" b="1" dirty="0" smtClean="0">
                <a:effectLst/>
              </a:rPr>
              <a:t>Proverbs 26:12  Do you see a man wise in his own eyes? </a:t>
            </a:r>
            <a:r>
              <a:rPr lang="en-US" sz="3600" b="1" i="1" dirty="0" smtClean="0">
                <a:effectLst/>
              </a:rPr>
              <a:t>There is </a:t>
            </a:r>
            <a:r>
              <a:rPr lang="en-US" sz="3600" b="1" dirty="0" smtClean="0">
                <a:effectLst/>
              </a:rPr>
              <a:t>more hope for a fool than for him.</a:t>
            </a:r>
          </a:p>
          <a:p>
            <a:r>
              <a:rPr lang="en-US" sz="3600" b="1" dirty="0"/>
              <a:t> </a:t>
            </a:r>
            <a:r>
              <a:rPr lang="en-US" sz="3600" b="1" dirty="0" smtClean="0"/>
              <a:t>   “As a man </a:t>
            </a:r>
            <a:r>
              <a:rPr lang="en-US" sz="3600" b="1" dirty="0" err="1" smtClean="0"/>
              <a:t>thinketh</a:t>
            </a:r>
            <a:r>
              <a:rPr lang="en-US" sz="3600" b="1" dirty="0" smtClean="0"/>
              <a:t> in his heart, so is he!.” (Prov.23:7)</a:t>
            </a:r>
            <a:endParaRPr lang="en-US" sz="3600" dirty="0" smtClean="0">
              <a:effectLst/>
            </a:endParaRPr>
          </a:p>
          <a:p>
            <a:endParaRPr lang="en-US" dirty="0"/>
          </a:p>
        </p:txBody>
      </p:sp>
    </p:spTree>
    <p:extLst>
      <p:ext uri="{BB962C8B-B14F-4D97-AF65-F5344CB8AC3E}">
        <p14:creationId xmlns:p14="http://schemas.microsoft.com/office/powerpoint/2010/main" val="21288525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414" y="0"/>
            <a:ext cx="12047456" cy="7032396"/>
          </a:xfrm>
        </p:spPr>
        <p:txBody>
          <a:bodyPr/>
          <a:lstStyle/>
          <a:p>
            <a:endParaRPr lang="en-US" dirty="0" smtClean="0"/>
          </a:p>
          <a:p>
            <a:r>
              <a:rPr lang="en-US" sz="3600" u="sng" dirty="0" smtClean="0">
                <a:solidFill>
                  <a:schemeClr val="accent1">
                    <a:lumMod val="75000"/>
                  </a:schemeClr>
                </a:solidFill>
              </a:rPr>
              <a:t>Romans 5:1-5</a:t>
            </a:r>
            <a:endParaRPr lang="en-US" sz="3600" u="sng" dirty="0">
              <a:solidFill>
                <a:schemeClr val="accent1">
                  <a:lumMod val="75000"/>
                </a:schemeClr>
              </a:solidFill>
            </a:endParaRPr>
          </a:p>
          <a:p>
            <a:r>
              <a:rPr lang="en-US" sz="3600" dirty="0" smtClean="0"/>
              <a:t>1  Therefore being justified by faith, we have peace with God through our Lord Jesus Christ:</a:t>
            </a:r>
          </a:p>
          <a:p>
            <a:r>
              <a:rPr lang="en-US" sz="3600" baseline="30000" dirty="0" smtClean="0"/>
              <a:t>2 </a:t>
            </a:r>
            <a:r>
              <a:rPr lang="en-US" sz="3600" dirty="0" smtClean="0"/>
              <a:t>By whom also we have access by faith into this grace wherein we stand, and </a:t>
            </a:r>
            <a:r>
              <a:rPr lang="en-US" sz="3600" u="sng" dirty="0" smtClean="0">
                <a:solidFill>
                  <a:schemeClr val="accent1">
                    <a:lumMod val="75000"/>
                  </a:schemeClr>
                </a:solidFill>
              </a:rPr>
              <a:t>rejoice in hope of the glory of God</a:t>
            </a:r>
            <a:r>
              <a:rPr lang="en-US" sz="3600" dirty="0" smtClean="0"/>
              <a:t>.</a:t>
            </a:r>
          </a:p>
          <a:p>
            <a:r>
              <a:rPr lang="en-US" sz="3600" baseline="30000" dirty="0" smtClean="0"/>
              <a:t>3 </a:t>
            </a:r>
            <a:r>
              <a:rPr lang="en-US" sz="3600" dirty="0" smtClean="0"/>
              <a:t>And not only so, but we glory in tribulations also: knowing that tribulation </a:t>
            </a:r>
            <a:r>
              <a:rPr lang="en-US" sz="3600" u="sng" dirty="0" err="1" smtClean="0">
                <a:solidFill>
                  <a:schemeClr val="accent1">
                    <a:lumMod val="75000"/>
                  </a:schemeClr>
                </a:solidFill>
              </a:rPr>
              <a:t>worketh</a:t>
            </a:r>
            <a:r>
              <a:rPr lang="en-US" sz="3600" u="sng" dirty="0" smtClean="0">
                <a:solidFill>
                  <a:schemeClr val="accent1">
                    <a:lumMod val="75000"/>
                  </a:schemeClr>
                </a:solidFill>
              </a:rPr>
              <a:t> patience;</a:t>
            </a:r>
          </a:p>
          <a:p>
            <a:r>
              <a:rPr lang="en-US" sz="3600" baseline="30000" dirty="0" smtClean="0"/>
              <a:t>4 </a:t>
            </a:r>
            <a:r>
              <a:rPr lang="en-US" sz="3600" dirty="0" smtClean="0"/>
              <a:t>And patience</a:t>
            </a:r>
            <a:r>
              <a:rPr lang="en-US" sz="3600" dirty="0" smtClean="0">
                <a:solidFill>
                  <a:schemeClr val="accent1">
                    <a:lumMod val="75000"/>
                  </a:schemeClr>
                </a:solidFill>
              </a:rPr>
              <a:t>, experience</a:t>
            </a:r>
            <a:r>
              <a:rPr lang="en-US" sz="3600" dirty="0" smtClean="0"/>
              <a:t>; and experience, </a:t>
            </a:r>
            <a:r>
              <a:rPr lang="en-US" sz="3600" b="1" dirty="0" smtClean="0">
                <a:solidFill>
                  <a:schemeClr val="accent1">
                    <a:lumMod val="75000"/>
                  </a:schemeClr>
                </a:solidFill>
              </a:rPr>
              <a:t>hope:</a:t>
            </a:r>
          </a:p>
          <a:p>
            <a:r>
              <a:rPr lang="en-US" sz="3600" baseline="30000" dirty="0" smtClean="0"/>
              <a:t>5 </a:t>
            </a:r>
            <a:r>
              <a:rPr lang="en-US" sz="3600" b="1" u="sng" dirty="0" smtClean="0">
                <a:solidFill>
                  <a:schemeClr val="accent1">
                    <a:lumMod val="75000"/>
                  </a:schemeClr>
                </a:solidFill>
              </a:rPr>
              <a:t>And hope </a:t>
            </a:r>
            <a:r>
              <a:rPr lang="en-US" sz="3600" dirty="0" err="1" smtClean="0"/>
              <a:t>maketh</a:t>
            </a:r>
            <a:r>
              <a:rPr lang="en-US" sz="3600" dirty="0" smtClean="0"/>
              <a:t> not ashamed; because the love of God is shed abroad in our hearts by the Holy Ghost which is given unto us</a:t>
            </a:r>
          </a:p>
          <a:p>
            <a:endParaRPr lang="en-US" dirty="0"/>
          </a:p>
        </p:txBody>
      </p:sp>
    </p:spTree>
    <p:extLst>
      <p:ext uri="{BB962C8B-B14F-4D97-AF65-F5344CB8AC3E}">
        <p14:creationId xmlns:p14="http://schemas.microsoft.com/office/powerpoint/2010/main" val="32981603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0366" y="0"/>
            <a:ext cx="11402504" cy="6711885"/>
          </a:xfrm>
        </p:spPr>
        <p:txBody>
          <a:bodyPr>
            <a:normAutofit/>
          </a:bodyPr>
          <a:lstStyle/>
          <a:p>
            <a:r>
              <a:rPr lang="en-US" sz="3600" dirty="0"/>
              <a:t/>
            </a:r>
            <a:br>
              <a:rPr lang="en-US" sz="3600" dirty="0"/>
            </a:br>
            <a:r>
              <a:rPr lang="en-US" sz="3600" b="1" dirty="0">
                <a:hlinkClick r:id="rId2" tooltip="Romans 12:12"/>
              </a:rPr>
              <a:t>Romans 12:12</a:t>
            </a:r>
            <a:r>
              <a:rPr lang="en-US" sz="3600" dirty="0"/>
              <a:t> - Rejoicing </a:t>
            </a:r>
            <a:r>
              <a:rPr lang="en-US" sz="4000" dirty="0"/>
              <a:t>in hope</a:t>
            </a:r>
            <a:r>
              <a:rPr lang="en-US" sz="3600" dirty="0"/>
              <a:t>; patient in tribulation; continuing instant in prayer;</a:t>
            </a:r>
            <a:br>
              <a:rPr lang="en-US" sz="3600" dirty="0"/>
            </a:br>
            <a:r>
              <a:rPr lang="en-US" sz="3600" dirty="0"/>
              <a:t/>
            </a:r>
            <a:br>
              <a:rPr lang="en-US" sz="3600" dirty="0"/>
            </a:br>
            <a:endParaRPr lang="en-US" sz="3600" dirty="0" smtClean="0"/>
          </a:p>
          <a:p>
            <a:endParaRPr lang="en-US" sz="3600" b="1" dirty="0">
              <a:hlinkClick r:id="rId3" tooltip="Romans 15:13"/>
            </a:endParaRPr>
          </a:p>
          <a:p>
            <a:r>
              <a:rPr lang="en-US" sz="3600" b="1" dirty="0" smtClean="0">
                <a:hlinkClick r:id="rId3" tooltip="Romans 15:13"/>
              </a:rPr>
              <a:t>Romans </a:t>
            </a:r>
            <a:r>
              <a:rPr lang="en-US" sz="3600" b="1" dirty="0">
                <a:hlinkClick r:id="rId3" tooltip="Romans 15:13"/>
              </a:rPr>
              <a:t>15:13</a:t>
            </a:r>
            <a:r>
              <a:rPr lang="en-US" sz="3600" dirty="0"/>
              <a:t> - Now the </a:t>
            </a:r>
            <a:r>
              <a:rPr lang="en-US" sz="3600" b="1" dirty="0"/>
              <a:t>God of hope </a:t>
            </a:r>
            <a:r>
              <a:rPr lang="en-US" sz="3600" dirty="0"/>
              <a:t>fill you with all joy and peace in believing, that ye may </a:t>
            </a:r>
            <a:r>
              <a:rPr lang="en-US" sz="3600" b="1" u="sng" dirty="0"/>
              <a:t>abound in hope</a:t>
            </a:r>
            <a:r>
              <a:rPr lang="en-US" sz="3600" dirty="0"/>
              <a:t>, through the power of the Holy Ghost.</a:t>
            </a:r>
            <a:br>
              <a:rPr lang="en-US" sz="3600" dirty="0"/>
            </a:br>
            <a:r>
              <a:rPr lang="en-US" dirty="0"/>
              <a:t/>
            </a:r>
            <a:br>
              <a:rPr lang="en-US" dirty="0"/>
            </a:br>
            <a:r>
              <a:rPr lang="en-US" b="1" dirty="0" smtClean="0"/>
              <a:t>7</a:t>
            </a: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15410177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41922"/>
            <a:ext cx="12192000" cy="6616078"/>
          </a:xfrm>
        </p:spPr>
        <p:txBody>
          <a:bodyPr>
            <a:normAutofit/>
          </a:bodyPr>
          <a:lstStyle/>
          <a:p>
            <a:r>
              <a:rPr lang="en-US" sz="3600" b="1" dirty="0">
                <a:hlinkClick r:id="rId2" tooltip="Psalms 39:7"/>
              </a:rPr>
              <a:t>Psalms 39:7</a:t>
            </a:r>
            <a:r>
              <a:rPr lang="en-US" sz="3600" dirty="0"/>
              <a:t> - And now, Lord, what wait I for? </a:t>
            </a:r>
            <a:r>
              <a:rPr lang="en-US" sz="3600" b="1" dirty="0"/>
              <a:t>my hope [is] in thee</a:t>
            </a:r>
            <a:r>
              <a:rPr lang="en-US" sz="3600" b="1" dirty="0" smtClean="0"/>
              <a:t>.</a:t>
            </a:r>
          </a:p>
          <a:p>
            <a:r>
              <a:rPr lang="en-US" sz="3600" b="1" dirty="0"/>
              <a:t> </a:t>
            </a:r>
            <a:r>
              <a:rPr lang="en-US" sz="3600" b="1" dirty="0" smtClean="0"/>
              <a:t>                        Is your hope in Him?</a:t>
            </a:r>
            <a:r>
              <a:rPr lang="en-US" sz="3600" dirty="0"/>
              <a:t/>
            </a:r>
            <a:br>
              <a:rPr lang="en-US" sz="3600" dirty="0"/>
            </a:br>
            <a:r>
              <a:rPr lang="en-US" sz="3600" dirty="0"/>
              <a:t/>
            </a:r>
            <a:br>
              <a:rPr lang="en-US" sz="3600" dirty="0"/>
            </a:br>
            <a:r>
              <a:rPr lang="en-US" sz="3600" dirty="0"/>
              <a:t/>
            </a:r>
            <a:br>
              <a:rPr lang="en-US" sz="3600" dirty="0"/>
            </a:br>
            <a:r>
              <a:rPr lang="en-US" sz="3600" dirty="0"/>
              <a:t/>
            </a:r>
            <a:br>
              <a:rPr lang="en-US" sz="3600" dirty="0"/>
            </a:br>
            <a:r>
              <a:rPr lang="en-US" sz="3600" b="1" dirty="0">
                <a:hlinkClick r:id="rId3" tooltip="Romans 8:24"/>
              </a:rPr>
              <a:t>Romans 8:24</a:t>
            </a:r>
            <a:r>
              <a:rPr lang="en-US" sz="3600" dirty="0"/>
              <a:t> - For we are saved by hope: but hope that is seen is not hope: for what a man </a:t>
            </a:r>
            <a:r>
              <a:rPr lang="en-US" sz="3600" dirty="0" err="1"/>
              <a:t>seeth</a:t>
            </a:r>
            <a:r>
              <a:rPr lang="en-US" sz="3600" dirty="0"/>
              <a:t>, why doth he yet hope for</a:t>
            </a:r>
            <a:r>
              <a:rPr lang="en-US" sz="3600" dirty="0" smtClean="0"/>
              <a:t>?</a:t>
            </a:r>
          </a:p>
          <a:p>
            <a:r>
              <a:rPr lang="en-US" sz="3600" dirty="0"/>
              <a:t> </a:t>
            </a:r>
            <a:r>
              <a:rPr lang="en-US" sz="3600" dirty="0" smtClean="0"/>
              <a:t>              My hope is built on Jesus Christ!</a:t>
            </a:r>
          </a:p>
          <a:p>
            <a:r>
              <a:rPr lang="en-US" sz="3600" dirty="0"/>
              <a:t> </a:t>
            </a:r>
            <a:r>
              <a:rPr lang="en-US" sz="3600" dirty="0" smtClean="0"/>
              <a:t>    There is </a:t>
            </a:r>
            <a:r>
              <a:rPr lang="en-US" sz="3600" b="1" u="sng" dirty="0" smtClean="0">
                <a:solidFill>
                  <a:srgbClr val="002060"/>
                </a:solidFill>
              </a:rPr>
              <a:t>ONE HOPE    </a:t>
            </a:r>
            <a:r>
              <a:rPr lang="en-US" sz="3600" dirty="0" smtClean="0"/>
              <a:t>Eph. 4:1-6  </a:t>
            </a:r>
          </a:p>
          <a:p>
            <a:r>
              <a:rPr lang="en-US" sz="3600" dirty="0"/>
              <a:t> </a:t>
            </a:r>
            <a:r>
              <a:rPr lang="en-US" sz="3600" dirty="0" smtClean="0"/>
              <a:t>              </a:t>
            </a:r>
            <a:endParaRPr lang="en-US" sz="3600" dirty="0"/>
          </a:p>
        </p:txBody>
      </p:sp>
    </p:spTree>
    <p:extLst>
      <p:ext uri="{BB962C8B-B14F-4D97-AF65-F5344CB8AC3E}">
        <p14:creationId xmlns:p14="http://schemas.microsoft.com/office/powerpoint/2010/main" val="26259922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2548"/>
            <a:ext cx="12104016" cy="6664751"/>
          </a:xfrm>
        </p:spPr>
        <p:txBody>
          <a:bodyPr>
            <a:normAutofit/>
          </a:bodyPr>
          <a:lstStyle/>
          <a:p>
            <a:r>
              <a:rPr lang="en-US" sz="3600" dirty="0"/>
              <a:t/>
            </a:r>
            <a:br>
              <a:rPr lang="en-US" sz="3600" dirty="0"/>
            </a:br>
            <a:r>
              <a:rPr lang="en-US" sz="3600" dirty="0"/>
              <a:t/>
            </a:r>
            <a:br>
              <a:rPr lang="en-US" sz="3600" dirty="0"/>
            </a:br>
            <a:r>
              <a:rPr lang="en-US" sz="3600" b="1" dirty="0">
                <a:hlinkClick r:id="rId2" tooltip="Isaiah 40:31"/>
              </a:rPr>
              <a:t>Isaiah 40:31</a:t>
            </a:r>
            <a:r>
              <a:rPr lang="en-US" sz="3600" dirty="0"/>
              <a:t> - But they that wait upon the LORD shall renew [their] strength; they shall mount up with wings as eagles; they shall run, and not be weary; [and] they shall walk, and not faint</a:t>
            </a:r>
            <a:r>
              <a:rPr lang="en-US" sz="3600" dirty="0" smtClean="0"/>
              <a:t>.   (Remember what Jesus said:  Matt. 11:28-30)</a:t>
            </a:r>
            <a:r>
              <a:rPr lang="en-US" sz="3600" dirty="0"/>
              <a:t/>
            </a:r>
            <a:br>
              <a:rPr lang="en-US" sz="3600" dirty="0"/>
            </a:br>
            <a:r>
              <a:rPr lang="en-US" sz="3600" dirty="0"/>
              <a:t/>
            </a:r>
            <a:br>
              <a:rPr lang="en-US" sz="3600" dirty="0"/>
            </a:br>
            <a:r>
              <a:rPr lang="en-US" sz="3600" b="1" dirty="0">
                <a:hlinkClick r:id="rId3" tooltip="Isaiah 41:10"/>
              </a:rPr>
              <a:t>Isaiah 41:10</a:t>
            </a:r>
            <a:r>
              <a:rPr lang="en-US" sz="3600" dirty="0"/>
              <a:t> - Fear thou not; for I [am] with thee: be not dismayed; for I [am] thy God: I will strengthen thee; yea, I will help thee; yea, I will </a:t>
            </a:r>
            <a:r>
              <a:rPr lang="en-US" sz="3600" u="sng" dirty="0"/>
              <a:t>uphold thee </a:t>
            </a:r>
            <a:r>
              <a:rPr lang="en-US" sz="3600" dirty="0"/>
              <a:t>with the right hand of my </a:t>
            </a:r>
            <a:r>
              <a:rPr lang="en-US" sz="3600" dirty="0" smtClean="0"/>
              <a:t>righteousness                Do we believe that? Heb.13:5-6</a:t>
            </a:r>
            <a:endParaRPr lang="en-US" sz="3600" dirty="0"/>
          </a:p>
        </p:txBody>
      </p:sp>
    </p:spTree>
    <p:extLst>
      <p:ext uri="{BB962C8B-B14F-4D97-AF65-F5344CB8AC3E}">
        <p14:creationId xmlns:p14="http://schemas.microsoft.com/office/powerpoint/2010/main" val="7383993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3600" dirty="0" smtClean="0"/>
              <a:t>Eph. 2:13   “But NOW </a:t>
            </a:r>
            <a:r>
              <a:rPr lang="en-US" sz="3600" u="sng" dirty="0" smtClean="0">
                <a:solidFill>
                  <a:srgbClr val="0070C0"/>
                </a:solidFill>
              </a:rPr>
              <a:t>in Christ Jesus </a:t>
            </a:r>
            <a:r>
              <a:rPr lang="en-US" sz="3600" dirty="0" smtClean="0"/>
              <a:t>you who</a:t>
            </a:r>
          </a:p>
          <a:p>
            <a:r>
              <a:rPr lang="en-US" sz="3600" dirty="0" smtClean="0"/>
              <a:t>Once were far off have been brought near</a:t>
            </a:r>
          </a:p>
          <a:p>
            <a:r>
              <a:rPr lang="en-US" sz="3600" dirty="0" smtClean="0"/>
              <a:t>By the blood of Christ.”</a:t>
            </a:r>
            <a:endParaRPr lang="en-US" sz="3600" dirty="0"/>
          </a:p>
        </p:txBody>
      </p:sp>
    </p:spTree>
    <p:extLst>
      <p:ext uri="{BB962C8B-B14F-4D97-AF65-F5344CB8AC3E}">
        <p14:creationId xmlns:p14="http://schemas.microsoft.com/office/powerpoint/2010/main" val="3817430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Definition of hope</a:t>
            </a:r>
            <a:endParaRPr lang="en-US" b="1" dirty="0">
              <a:solidFill>
                <a:srgbClr val="FF0000"/>
              </a:solidFill>
            </a:endParaRPr>
          </a:p>
        </p:txBody>
      </p:sp>
      <p:sp>
        <p:nvSpPr>
          <p:cNvPr id="3" name="Content Placeholder 2"/>
          <p:cNvSpPr>
            <a:spLocks noGrp="1"/>
          </p:cNvSpPr>
          <p:nvPr>
            <p:ph idx="1"/>
          </p:nvPr>
        </p:nvSpPr>
        <p:spPr/>
        <p:txBody>
          <a:bodyPr>
            <a:noAutofit/>
          </a:bodyPr>
          <a:lstStyle/>
          <a:p>
            <a:r>
              <a:rPr lang="en-US" sz="4000" dirty="0" smtClean="0">
                <a:latin typeface="Copperplate Gothic Bold" panose="020E0705020206020404" pitchFamily="34" charset="0"/>
              </a:rPr>
              <a:t>“Confident Expectation”   </a:t>
            </a:r>
          </a:p>
          <a:p>
            <a:r>
              <a:rPr lang="en-US" sz="4000" dirty="0">
                <a:latin typeface="Copperplate Gothic Bold" panose="020E0705020206020404" pitchFamily="34" charset="0"/>
              </a:rPr>
              <a:t> </a:t>
            </a:r>
            <a:r>
              <a:rPr lang="en-US" sz="4000" dirty="0" smtClean="0">
                <a:latin typeface="Copperplate Gothic Bold" panose="020E0705020206020404" pitchFamily="34" charset="0"/>
              </a:rPr>
              <a:t>      </a:t>
            </a:r>
          </a:p>
          <a:p>
            <a:r>
              <a:rPr lang="en-US" sz="4000" dirty="0" smtClean="0">
                <a:latin typeface="Copperplate Gothic Bold" panose="020E0705020206020404" pitchFamily="34" charset="0"/>
              </a:rPr>
              <a:t>A firm assurance regarding </a:t>
            </a:r>
          </a:p>
          <a:p>
            <a:r>
              <a:rPr lang="en-US" sz="4000" dirty="0" smtClean="0">
                <a:latin typeface="Copperplate Gothic Bold" panose="020E0705020206020404" pitchFamily="34" charset="0"/>
              </a:rPr>
              <a:t>Things that are  not seen  . </a:t>
            </a:r>
          </a:p>
          <a:p>
            <a:endParaRPr lang="en-US" sz="4000" dirty="0" smtClean="0">
              <a:latin typeface="Copperplate Gothic Bold" panose="020E0705020206020404" pitchFamily="34" charset="0"/>
            </a:endParaRPr>
          </a:p>
          <a:p>
            <a:r>
              <a:rPr lang="en-US" sz="4000" dirty="0" smtClean="0">
                <a:latin typeface="Copperplate Gothic Bold" panose="020E0705020206020404" pitchFamily="34" charset="0"/>
              </a:rPr>
              <a:t>“A desire to obtain and </a:t>
            </a:r>
          </a:p>
          <a:p>
            <a:r>
              <a:rPr lang="en-US" sz="4000" dirty="0" smtClean="0">
                <a:latin typeface="Copperplate Gothic Bold" panose="020E0705020206020404" pitchFamily="34" charset="0"/>
              </a:rPr>
              <a:t>Expectation of receiving it.”   </a:t>
            </a:r>
            <a:endParaRPr lang="en-US" sz="4000" dirty="0">
              <a:latin typeface="Copperplate Gothic Bold" panose="020E0705020206020404" pitchFamily="34" charset="0"/>
            </a:endParaRPr>
          </a:p>
        </p:txBody>
      </p:sp>
    </p:spTree>
    <p:extLst>
      <p:ext uri="{BB962C8B-B14F-4D97-AF65-F5344CB8AC3E}">
        <p14:creationId xmlns:p14="http://schemas.microsoft.com/office/powerpoint/2010/main" val="102368633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002060"/>
                </a:solidFill>
              </a:rPr>
              <a:t>REAL HOPE is only in Christ </a:t>
            </a:r>
            <a:r>
              <a:rPr lang="en-US" b="1" u="sng" dirty="0">
                <a:solidFill>
                  <a:srgbClr val="002060"/>
                </a:solidFill>
              </a:rPr>
              <a:t>J</a:t>
            </a:r>
            <a:r>
              <a:rPr lang="en-US" b="1" u="sng" dirty="0" smtClean="0">
                <a:solidFill>
                  <a:srgbClr val="002060"/>
                </a:solidFill>
              </a:rPr>
              <a:t>esus</a:t>
            </a:r>
            <a:endParaRPr lang="en-US" b="1" u="sng" dirty="0">
              <a:solidFill>
                <a:srgbClr val="002060"/>
              </a:solidFill>
            </a:endParaRPr>
          </a:p>
        </p:txBody>
      </p:sp>
      <p:sp>
        <p:nvSpPr>
          <p:cNvPr id="3" name="Content Placeholder 2"/>
          <p:cNvSpPr>
            <a:spLocks noGrp="1"/>
          </p:cNvSpPr>
          <p:nvPr>
            <p:ph idx="1"/>
          </p:nvPr>
        </p:nvSpPr>
        <p:spPr>
          <a:xfrm>
            <a:off x="0" y="1693718"/>
            <a:ext cx="11689773" cy="3906981"/>
          </a:xfrm>
        </p:spPr>
        <p:txBody>
          <a:bodyPr>
            <a:noAutofit/>
          </a:bodyPr>
          <a:lstStyle/>
          <a:p>
            <a:r>
              <a:rPr lang="en-US" sz="3200" dirty="0" smtClean="0"/>
              <a:t>How do you get that Hope?</a:t>
            </a:r>
          </a:p>
          <a:p>
            <a:r>
              <a:rPr lang="en-US" sz="3200" dirty="0"/>
              <a:t> </a:t>
            </a:r>
            <a:r>
              <a:rPr lang="en-US" sz="3200" dirty="0" smtClean="0"/>
              <a:t>                                     by being in Christ </a:t>
            </a:r>
            <a:r>
              <a:rPr lang="en-US" sz="3200" dirty="0"/>
              <a:t>J</a:t>
            </a:r>
            <a:r>
              <a:rPr lang="en-US" sz="3200" dirty="0" smtClean="0"/>
              <a:t>esus</a:t>
            </a:r>
          </a:p>
          <a:p>
            <a:r>
              <a:rPr lang="en-US" sz="3200" dirty="0" smtClean="0"/>
              <a:t>How can you get into Christ </a:t>
            </a:r>
            <a:r>
              <a:rPr lang="en-US" sz="3200" dirty="0"/>
              <a:t>J</a:t>
            </a:r>
            <a:r>
              <a:rPr lang="en-US" sz="3200" dirty="0" smtClean="0"/>
              <a:t>esus?</a:t>
            </a:r>
          </a:p>
          <a:p>
            <a:r>
              <a:rPr lang="en-US" sz="3200" dirty="0" smtClean="0"/>
              <a:t>     Gal.3:27  For as many of you as have been baptized </a:t>
            </a:r>
          </a:p>
          <a:p>
            <a:r>
              <a:rPr lang="en-US" sz="3200" dirty="0" smtClean="0"/>
              <a:t>Into Christ, have put on Christ.</a:t>
            </a:r>
          </a:p>
          <a:p>
            <a:r>
              <a:rPr lang="en-US" sz="3200" dirty="0" smtClean="0"/>
              <a:t>   NO HOPE WITHOUT BEING IN CHRIST!</a:t>
            </a:r>
            <a:endParaRPr lang="en-US" sz="3200" dirty="0"/>
          </a:p>
        </p:txBody>
      </p:sp>
    </p:spTree>
    <p:extLst>
      <p:ext uri="{BB962C8B-B14F-4D97-AF65-F5344CB8AC3E}">
        <p14:creationId xmlns:p14="http://schemas.microsoft.com/office/powerpoint/2010/main" val="8283431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9346" y="67247"/>
            <a:ext cx="10515600" cy="1325563"/>
          </a:xfrm>
        </p:spPr>
        <p:txBody>
          <a:bodyPr/>
          <a:lstStyle/>
          <a:p>
            <a:r>
              <a:rPr lang="en-US" b="1" dirty="0" smtClean="0">
                <a:solidFill>
                  <a:srgbClr val="002060"/>
                </a:solidFill>
              </a:rPr>
              <a:t>HOPE  -  true hope</a:t>
            </a:r>
            <a:endParaRPr lang="en-US" b="1" dirty="0">
              <a:solidFill>
                <a:srgbClr val="002060"/>
              </a:solidFill>
            </a:endParaRPr>
          </a:p>
        </p:txBody>
      </p:sp>
      <p:sp>
        <p:nvSpPr>
          <p:cNvPr id="3" name="Content Placeholder 2"/>
          <p:cNvSpPr>
            <a:spLocks noGrp="1"/>
          </p:cNvSpPr>
          <p:nvPr>
            <p:ph idx="1"/>
          </p:nvPr>
        </p:nvSpPr>
        <p:spPr>
          <a:xfrm>
            <a:off x="0" y="1392810"/>
            <a:ext cx="11679382" cy="5257800"/>
          </a:xfrm>
        </p:spPr>
        <p:txBody>
          <a:bodyPr>
            <a:noAutofit/>
          </a:bodyPr>
          <a:lstStyle/>
          <a:p>
            <a:r>
              <a:rPr lang="en-US" sz="4000" dirty="0" smtClean="0"/>
              <a:t>1.  Those who obey the gospel.  (2 Thess. 1:7-8)</a:t>
            </a:r>
          </a:p>
          <a:p>
            <a:r>
              <a:rPr lang="en-US" sz="4000" dirty="0" smtClean="0"/>
              <a:t>2.  Those who are faithful. (Rev. 2:10)</a:t>
            </a:r>
          </a:p>
          <a:p>
            <a:r>
              <a:rPr lang="en-US" sz="4000" dirty="0" smtClean="0"/>
              <a:t>3. Those who are forgiven and living right.  (Acts 2:41)</a:t>
            </a:r>
          </a:p>
          <a:p>
            <a:r>
              <a:rPr lang="en-US" sz="4000" dirty="0" smtClean="0"/>
              <a:t>4. Those who walk in the light.  (I John 1:7)</a:t>
            </a:r>
          </a:p>
          <a:p>
            <a:r>
              <a:rPr lang="en-US" sz="4000" dirty="0" smtClean="0"/>
              <a:t>5. Those who are willing to confess their sins.  (I John 1:8-10)</a:t>
            </a:r>
            <a:endParaRPr lang="en-US" sz="4000" dirty="0"/>
          </a:p>
        </p:txBody>
      </p:sp>
    </p:spTree>
    <p:extLst>
      <p:ext uri="{BB962C8B-B14F-4D97-AF65-F5344CB8AC3E}">
        <p14:creationId xmlns:p14="http://schemas.microsoft.com/office/powerpoint/2010/main" val="386057961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458" y="100520"/>
            <a:ext cx="11966542" cy="6757480"/>
          </a:xfrm>
        </p:spPr>
        <p:txBody>
          <a:bodyPr>
            <a:normAutofit/>
          </a:bodyPr>
          <a:lstStyle/>
          <a:p>
            <a:r>
              <a:rPr lang="en-US" sz="4400" b="1" u="sng" dirty="0" smtClean="0"/>
              <a:t>HOW WILL YOUR EPITATH READ  </a:t>
            </a:r>
          </a:p>
          <a:p>
            <a:r>
              <a:rPr lang="en-US" sz="4400" b="1" u="sng" dirty="0"/>
              <a:t> </a:t>
            </a:r>
            <a:r>
              <a:rPr lang="en-US" sz="4400" b="1" u="sng" dirty="0" smtClean="0"/>
              <a:t>    </a:t>
            </a:r>
            <a:endParaRPr lang="en-US" sz="3600" dirty="0" smtClean="0"/>
          </a:p>
          <a:p>
            <a:r>
              <a:rPr lang="en-US" sz="3600" dirty="0" smtClean="0"/>
              <a:t>1.  NO HOPE </a:t>
            </a:r>
          </a:p>
          <a:p>
            <a:r>
              <a:rPr lang="en-US" sz="3600" dirty="0" smtClean="0"/>
              <a:t>2.  NO GOD</a:t>
            </a:r>
          </a:p>
          <a:p>
            <a:r>
              <a:rPr lang="en-US" sz="3600" dirty="0" smtClean="0"/>
              <a:t>3.  WITHOUT CHRIST</a:t>
            </a:r>
          </a:p>
          <a:p>
            <a:r>
              <a:rPr lang="en-US" sz="3600" dirty="0" smtClean="0"/>
              <a:t>4. ‘HAVING NO HOPE AND WITHOUT GOD IN THE WORLD’ </a:t>
            </a:r>
            <a:endParaRPr lang="en-US" sz="3600" dirty="0"/>
          </a:p>
        </p:txBody>
      </p:sp>
    </p:spTree>
    <p:extLst>
      <p:ext uri="{BB962C8B-B14F-4D97-AF65-F5344CB8AC3E}">
        <p14:creationId xmlns:p14="http://schemas.microsoft.com/office/powerpoint/2010/main" val="1229183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FALSE HOPE</a:t>
            </a:r>
            <a:endParaRPr lang="en-US" sz="5400" b="1" dirty="0"/>
          </a:p>
        </p:txBody>
      </p:sp>
      <p:sp>
        <p:nvSpPr>
          <p:cNvPr id="3" name="Content Placeholder 2"/>
          <p:cNvSpPr>
            <a:spLocks noGrp="1"/>
          </p:cNvSpPr>
          <p:nvPr>
            <p:ph idx="1"/>
          </p:nvPr>
        </p:nvSpPr>
        <p:spPr/>
        <p:txBody>
          <a:bodyPr>
            <a:noAutofit/>
          </a:bodyPr>
          <a:lstStyle/>
          <a:p>
            <a:r>
              <a:rPr lang="en-US" sz="3600" dirty="0" smtClean="0"/>
              <a:t>1.  DECEIVED.  I THOUGHT He WAS SAVED,</a:t>
            </a:r>
          </a:p>
          <a:p>
            <a:r>
              <a:rPr lang="en-US" sz="3600" dirty="0" smtClean="0"/>
              <a:t>2. YOUR THOUGHTS/YOUR WAYS/NOT GOD’S THOUGHTS/NOR HIS  WAY. ISA. 55:8-9</a:t>
            </a:r>
          </a:p>
          <a:p>
            <a:r>
              <a:rPr lang="en-US" sz="3600" dirty="0" smtClean="0"/>
              <a:t>3. I THOUGHT I DIDN’T HAVE TO BE FAITHFUL.  GOD IS LOVE. John 3:16</a:t>
            </a:r>
          </a:p>
          <a:p>
            <a:r>
              <a:rPr lang="en-US" sz="3600" dirty="0" smtClean="0"/>
              <a:t>4. I THOUGHT I WAS SAVED AND COULD NEVER BE LOST;  GAL. 5:4; </a:t>
            </a:r>
          </a:p>
          <a:p>
            <a:r>
              <a:rPr lang="en-US" sz="3600" dirty="0" smtClean="0"/>
              <a:t>5. I LOOKED TO THE WRONG SOURCE…HEB.12:1-2</a:t>
            </a:r>
            <a:endParaRPr lang="en-US" sz="3600" dirty="0"/>
          </a:p>
        </p:txBody>
      </p:sp>
    </p:spTree>
    <p:extLst>
      <p:ext uri="{BB962C8B-B14F-4D97-AF65-F5344CB8AC3E}">
        <p14:creationId xmlns:p14="http://schemas.microsoft.com/office/powerpoint/2010/main" val="45935138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FF0000"/>
                </a:solidFill>
              </a:rPr>
              <a:t>HE/SHE DIED FAITHFUL</a:t>
            </a:r>
            <a:endParaRPr lang="en-US" sz="5400" b="1" dirty="0">
              <a:solidFill>
                <a:srgbClr val="FF0000"/>
              </a:solidFill>
            </a:endParaRPr>
          </a:p>
        </p:txBody>
      </p:sp>
      <p:sp>
        <p:nvSpPr>
          <p:cNvPr id="3" name="Content Placeholder 2"/>
          <p:cNvSpPr>
            <a:spLocks noGrp="1"/>
          </p:cNvSpPr>
          <p:nvPr>
            <p:ph idx="1"/>
          </p:nvPr>
        </p:nvSpPr>
        <p:spPr>
          <a:xfrm>
            <a:off x="75413" y="1825624"/>
            <a:ext cx="12038029" cy="5032375"/>
          </a:xfrm>
        </p:spPr>
        <p:txBody>
          <a:bodyPr>
            <a:normAutofit/>
          </a:bodyPr>
          <a:lstStyle/>
          <a:p>
            <a:r>
              <a:rPr lang="en-US" sz="3600" dirty="0" smtClean="0"/>
              <a:t>2 Tim. 4:7-8  fought a good fight</a:t>
            </a:r>
          </a:p>
          <a:p>
            <a:r>
              <a:rPr lang="en-US" sz="3600" dirty="0"/>
              <a:t> </a:t>
            </a:r>
            <a:r>
              <a:rPr lang="en-US" sz="3600" dirty="0" smtClean="0"/>
              <a:t>                          finished the course</a:t>
            </a:r>
          </a:p>
          <a:p>
            <a:r>
              <a:rPr lang="en-US" sz="3600" dirty="0"/>
              <a:t> </a:t>
            </a:r>
            <a:r>
              <a:rPr lang="en-US" sz="3600" dirty="0" smtClean="0"/>
              <a:t>                          kept the faith…..</a:t>
            </a:r>
          </a:p>
          <a:p>
            <a:r>
              <a:rPr lang="en-US" sz="3600" dirty="0" smtClean="0"/>
              <a:t>Henceforth, </a:t>
            </a:r>
          </a:p>
          <a:p>
            <a:r>
              <a:rPr lang="en-US" sz="3600" dirty="0"/>
              <a:t> </a:t>
            </a:r>
            <a:r>
              <a:rPr lang="en-US" sz="3600" dirty="0" smtClean="0"/>
              <a:t>   there is laid up for me a crown of righteousness</a:t>
            </a:r>
          </a:p>
          <a:p>
            <a:r>
              <a:rPr lang="en-US" sz="3600" dirty="0" smtClean="0"/>
              <a:t>Which the lord, the righteous judge shall give to me in</a:t>
            </a:r>
          </a:p>
          <a:p>
            <a:r>
              <a:rPr lang="en-US" sz="3600" dirty="0" smtClean="0"/>
              <a:t>That day…and not to me only, but unto all them that</a:t>
            </a:r>
          </a:p>
          <a:p>
            <a:r>
              <a:rPr lang="en-US" sz="3600" dirty="0" smtClean="0"/>
              <a:t>Love his appearing.</a:t>
            </a:r>
          </a:p>
          <a:p>
            <a:endParaRPr lang="en-US" dirty="0"/>
          </a:p>
        </p:txBody>
      </p:sp>
    </p:spTree>
    <p:extLst>
      <p:ext uri="{BB962C8B-B14F-4D97-AF65-F5344CB8AC3E}">
        <p14:creationId xmlns:p14="http://schemas.microsoft.com/office/powerpoint/2010/main" val="32822839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 WILL IT READ?</a:t>
            </a:r>
            <a:endParaRPr lang="en-US" b="1" dirty="0">
              <a:solidFill>
                <a:srgbClr val="FF0000"/>
              </a:solidFill>
            </a:endParaRPr>
          </a:p>
        </p:txBody>
      </p:sp>
      <p:sp>
        <p:nvSpPr>
          <p:cNvPr id="3" name="Content Placeholder 2"/>
          <p:cNvSpPr>
            <a:spLocks noGrp="1"/>
          </p:cNvSpPr>
          <p:nvPr>
            <p:ph idx="1"/>
          </p:nvPr>
        </p:nvSpPr>
        <p:spPr/>
        <p:txBody>
          <a:bodyPr/>
          <a:lstStyle/>
          <a:p>
            <a:r>
              <a:rPr lang="en-US" sz="4800" dirty="0" smtClean="0"/>
              <a:t>SAVED BY GRACE THROUGH FAITH  EPH. 2:8-10</a:t>
            </a:r>
          </a:p>
          <a:p>
            <a:r>
              <a:rPr lang="en-US" sz="4800" dirty="0" smtClean="0"/>
              <a:t>FAITHFUL TO THE END.  I COR. 15:58</a:t>
            </a:r>
          </a:p>
          <a:p>
            <a:endParaRPr lang="en-US" dirty="0"/>
          </a:p>
        </p:txBody>
      </p:sp>
    </p:spTree>
    <p:extLst>
      <p:ext uri="{BB962C8B-B14F-4D97-AF65-F5344CB8AC3E}">
        <p14:creationId xmlns:p14="http://schemas.microsoft.com/office/powerpoint/2010/main" val="10674930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264272" cy="6858000"/>
          </a:xfrm>
        </p:spPr>
      </p:pic>
    </p:spTree>
    <p:extLst>
      <p:ext uri="{BB962C8B-B14F-4D97-AF65-F5344CB8AC3E}">
        <p14:creationId xmlns:p14="http://schemas.microsoft.com/office/powerpoint/2010/main" val="2895662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Romans 8:24-25</a:t>
            </a:r>
            <a:endParaRPr lang="en-US" b="1" u="sng" dirty="0"/>
          </a:p>
        </p:txBody>
      </p:sp>
      <p:sp>
        <p:nvSpPr>
          <p:cNvPr id="3" name="Content Placeholder 2"/>
          <p:cNvSpPr>
            <a:spLocks noGrp="1"/>
          </p:cNvSpPr>
          <p:nvPr>
            <p:ph idx="1"/>
          </p:nvPr>
        </p:nvSpPr>
        <p:spPr/>
        <p:txBody>
          <a:bodyPr/>
          <a:lstStyle/>
          <a:p>
            <a:r>
              <a:rPr lang="en-US" sz="4000" baseline="30000" dirty="0" smtClean="0"/>
              <a:t>24 </a:t>
            </a:r>
            <a:r>
              <a:rPr lang="en-US" sz="4000" dirty="0" smtClean="0"/>
              <a:t>For we are saved </a:t>
            </a:r>
            <a:r>
              <a:rPr lang="en-US" sz="4000" b="1" u="sng" dirty="0" smtClean="0"/>
              <a:t>by hope</a:t>
            </a:r>
            <a:r>
              <a:rPr lang="en-US" sz="4000" dirty="0" smtClean="0"/>
              <a:t>: but hope that is seen is not hope: for what a man </a:t>
            </a:r>
            <a:r>
              <a:rPr lang="en-US" sz="4000" dirty="0" err="1" smtClean="0"/>
              <a:t>seeth</a:t>
            </a:r>
            <a:r>
              <a:rPr lang="en-US" sz="4000" dirty="0" smtClean="0"/>
              <a:t>, why doth he yet hope for?</a:t>
            </a:r>
          </a:p>
          <a:p>
            <a:r>
              <a:rPr lang="en-US" sz="4000" baseline="30000" dirty="0" smtClean="0"/>
              <a:t>25 </a:t>
            </a:r>
            <a:r>
              <a:rPr lang="en-US" sz="4000" dirty="0" smtClean="0"/>
              <a:t>But if we </a:t>
            </a:r>
            <a:r>
              <a:rPr lang="en-US" sz="4000" b="1" u="sng" dirty="0" smtClean="0">
                <a:solidFill>
                  <a:srgbClr val="FF0000"/>
                </a:solidFill>
              </a:rPr>
              <a:t>hope </a:t>
            </a:r>
            <a:r>
              <a:rPr lang="en-US" sz="4000" dirty="0" smtClean="0"/>
              <a:t>for that we see not, then do we with patience wait for it.</a:t>
            </a:r>
          </a:p>
          <a:p>
            <a:endParaRPr lang="en-US" dirty="0"/>
          </a:p>
        </p:txBody>
      </p:sp>
    </p:spTree>
    <p:extLst>
      <p:ext uri="{BB962C8B-B14F-4D97-AF65-F5344CB8AC3E}">
        <p14:creationId xmlns:p14="http://schemas.microsoft.com/office/powerpoint/2010/main" val="880922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i="1" u="sng" dirty="0" smtClean="0"/>
              <a:t>Eph. 2:1-22</a:t>
            </a:r>
            <a:endParaRPr lang="en-US" sz="5400" b="1" i="1" u="sng" dirty="0"/>
          </a:p>
        </p:txBody>
      </p:sp>
      <p:sp>
        <p:nvSpPr>
          <p:cNvPr id="3" name="Content Placeholder 2"/>
          <p:cNvSpPr>
            <a:spLocks noGrp="1"/>
          </p:cNvSpPr>
          <p:nvPr>
            <p:ph idx="1"/>
          </p:nvPr>
        </p:nvSpPr>
        <p:spPr/>
        <p:txBody>
          <a:bodyPr>
            <a:normAutofit/>
          </a:bodyPr>
          <a:lstStyle/>
          <a:p>
            <a:r>
              <a:rPr lang="en-US" sz="3600" b="1" dirty="0" smtClean="0"/>
              <a:t>Eph. 2:1-10   Saved by Grace through Faith</a:t>
            </a:r>
          </a:p>
          <a:p>
            <a:r>
              <a:rPr lang="en-US" sz="3600" b="1" dirty="0" smtClean="0"/>
              <a:t>Eph. 2:11-13  Brought near by the Blood of Christ</a:t>
            </a:r>
          </a:p>
          <a:p>
            <a:r>
              <a:rPr lang="en-US" sz="3600" b="1" dirty="0" smtClean="0"/>
              <a:t>Eph. 2:14-18 Christ our Peace</a:t>
            </a:r>
          </a:p>
          <a:p>
            <a:r>
              <a:rPr lang="en-US" sz="3600" b="1" dirty="0" smtClean="0"/>
              <a:t>Eph. 2:19-22  Christ our Cornerstone</a:t>
            </a:r>
            <a:endParaRPr lang="en-US" sz="3600" b="1" dirty="0"/>
          </a:p>
        </p:txBody>
      </p:sp>
    </p:spTree>
    <p:extLst>
      <p:ext uri="{BB962C8B-B14F-4D97-AF65-F5344CB8AC3E}">
        <p14:creationId xmlns:p14="http://schemas.microsoft.com/office/powerpoint/2010/main" val="21430017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Ephesians 2:11-13</a:t>
            </a:r>
            <a:endParaRPr lang="en-US" b="1" u="sng" dirty="0">
              <a:solidFill>
                <a:srgbClr val="FF0000"/>
              </a:solidFill>
            </a:endParaRPr>
          </a:p>
        </p:txBody>
      </p:sp>
      <p:sp>
        <p:nvSpPr>
          <p:cNvPr id="3" name="Content Placeholder 2"/>
          <p:cNvSpPr>
            <a:spLocks noGrp="1"/>
          </p:cNvSpPr>
          <p:nvPr>
            <p:ph idx="1"/>
          </p:nvPr>
        </p:nvSpPr>
        <p:spPr>
          <a:xfrm>
            <a:off x="0" y="1825624"/>
            <a:ext cx="12192000" cy="5032375"/>
          </a:xfrm>
        </p:spPr>
        <p:txBody>
          <a:bodyPr>
            <a:normAutofit lnSpcReduction="10000"/>
          </a:bodyPr>
          <a:lstStyle/>
          <a:p>
            <a:r>
              <a:rPr lang="en-US" sz="4000" baseline="30000" dirty="0">
                <a:latin typeface="Aharoni" panose="02010803020104030203" pitchFamily="2" charset="-79"/>
                <a:cs typeface="Aharoni" panose="02010803020104030203" pitchFamily="2" charset="-79"/>
              </a:rPr>
              <a:t>11 </a:t>
            </a:r>
            <a:r>
              <a:rPr lang="en-US" sz="4000" dirty="0">
                <a:latin typeface="Aharoni" panose="02010803020104030203" pitchFamily="2" charset="-79"/>
                <a:cs typeface="Aharoni" panose="02010803020104030203" pitchFamily="2" charset="-79"/>
              </a:rPr>
              <a:t>Therefore remember that you, once Gentiles in the flesh—who are called Uncircumcision by what is called the Circumcision made in the flesh by hands— </a:t>
            </a:r>
            <a:r>
              <a:rPr lang="en-US" sz="4000" u="sng" baseline="30000" dirty="0">
                <a:latin typeface="Aharoni" panose="02010803020104030203" pitchFamily="2" charset="-79"/>
                <a:cs typeface="Aharoni" panose="02010803020104030203" pitchFamily="2" charset="-79"/>
              </a:rPr>
              <a:t>12 </a:t>
            </a:r>
            <a:r>
              <a:rPr lang="en-US" sz="4000" u="sng" dirty="0">
                <a:latin typeface="Aharoni" panose="02010803020104030203" pitchFamily="2" charset="-79"/>
                <a:cs typeface="Aharoni" panose="02010803020104030203" pitchFamily="2" charset="-79"/>
              </a:rPr>
              <a:t>that at that time </a:t>
            </a:r>
            <a:r>
              <a:rPr lang="en-US" sz="4000" dirty="0">
                <a:latin typeface="Aharoni" panose="02010803020104030203" pitchFamily="2" charset="-79"/>
                <a:cs typeface="Aharoni" panose="02010803020104030203" pitchFamily="2" charset="-79"/>
              </a:rPr>
              <a:t>you were </a:t>
            </a:r>
            <a:r>
              <a:rPr lang="en-US" sz="4000" u="sng" dirty="0">
                <a:solidFill>
                  <a:srgbClr val="FF0000"/>
                </a:solidFill>
                <a:latin typeface="Aharoni" panose="02010803020104030203" pitchFamily="2" charset="-79"/>
                <a:cs typeface="Aharoni" panose="02010803020104030203" pitchFamily="2" charset="-79"/>
              </a:rPr>
              <a:t>without Christ</a:t>
            </a:r>
            <a:r>
              <a:rPr lang="en-US" sz="4000" dirty="0">
                <a:latin typeface="Aharoni" panose="02010803020104030203" pitchFamily="2" charset="-79"/>
                <a:cs typeface="Aharoni" panose="02010803020104030203" pitchFamily="2" charset="-79"/>
              </a:rPr>
              <a:t>, being</a:t>
            </a:r>
            <a:r>
              <a:rPr lang="en-US" sz="4000" b="1" u="sng" dirty="0">
                <a:solidFill>
                  <a:srgbClr val="FF0000"/>
                </a:solidFill>
                <a:latin typeface="Aharoni" panose="02010803020104030203" pitchFamily="2" charset="-79"/>
                <a:cs typeface="Aharoni" panose="02010803020104030203" pitchFamily="2" charset="-79"/>
              </a:rPr>
              <a:t> aliens </a:t>
            </a:r>
            <a:r>
              <a:rPr lang="en-US" sz="4000" dirty="0">
                <a:latin typeface="Aharoni" panose="02010803020104030203" pitchFamily="2" charset="-79"/>
                <a:cs typeface="Aharoni" panose="02010803020104030203" pitchFamily="2" charset="-79"/>
              </a:rPr>
              <a:t>from the commonwealth of Israel and</a:t>
            </a:r>
            <a:r>
              <a:rPr lang="en-US" sz="4000" b="1" u="sng" dirty="0">
                <a:solidFill>
                  <a:srgbClr val="FF0000"/>
                </a:solidFill>
                <a:latin typeface="Aharoni" panose="02010803020104030203" pitchFamily="2" charset="-79"/>
                <a:cs typeface="Aharoni" panose="02010803020104030203" pitchFamily="2" charset="-79"/>
              </a:rPr>
              <a:t> strangers </a:t>
            </a:r>
            <a:r>
              <a:rPr lang="en-US" sz="4000" dirty="0">
                <a:latin typeface="Aharoni" panose="02010803020104030203" pitchFamily="2" charset="-79"/>
                <a:cs typeface="Aharoni" panose="02010803020104030203" pitchFamily="2" charset="-79"/>
              </a:rPr>
              <a:t>from the covenants of promise, </a:t>
            </a:r>
            <a:r>
              <a:rPr lang="en-US" sz="4000" dirty="0">
                <a:solidFill>
                  <a:srgbClr val="0070C0"/>
                </a:solidFill>
                <a:latin typeface="Aharoni" panose="02010803020104030203" pitchFamily="2" charset="-79"/>
                <a:cs typeface="Aharoni" panose="02010803020104030203" pitchFamily="2" charset="-79"/>
              </a:rPr>
              <a:t>having no hope </a:t>
            </a:r>
            <a:r>
              <a:rPr lang="en-US" sz="4000" dirty="0">
                <a:latin typeface="Aharoni" panose="02010803020104030203" pitchFamily="2" charset="-79"/>
                <a:cs typeface="Aharoni" panose="02010803020104030203" pitchFamily="2" charset="-79"/>
              </a:rPr>
              <a:t>and </a:t>
            </a:r>
            <a:r>
              <a:rPr lang="en-US" sz="4000" b="1" u="sng" dirty="0">
                <a:solidFill>
                  <a:srgbClr val="0070C0"/>
                </a:solidFill>
                <a:latin typeface="Aharoni" panose="02010803020104030203" pitchFamily="2" charset="-79"/>
                <a:cs typeface="Aharoni" panose="02010803020104030203" pitchFamily="2" charset="-79"/>
              </a:rPr>
              <a:t>without God </a:t>
            </a:r>
            <a:r>
              <a:rPr lang="en-US" sz="4000" dirty="0">
                <a:latin typeface="Aharoni" panose="02010803020104030203" pitchFamily="2" charset="-79"/>
                <a:cs typeface="Aharoni" panose="02010803020104030203" pitchFamily="2" charset="-79"/>
              </a:rPr>
              <a:t>in the world. </a:t>
            </a:r>
            <a:r>
              <a:rPr lang="en-US" sz="4000" b="1" u="sng" dirty="0" smtClean="0">
                <a:latin typeface="Aharoni" panose="02010803020104030203" pitchFamily="2" charset="-79"/>
                <a:cs typeface="Aharoni" panose="02010803020104030203" pitchFamily="2" charset="-79"/>
              </a:rPr>
              <a:t>But now  </a:t>
            </a:r>
            <a:r>
              <a:rPr lang="en-US" sz="4000" b="1" dirty="0" smtClean="0">
                <a:latin typeface="Aharoni" panose="02010803020104030203" pitchFamily="2" charset="-79"/>
                <a:cs typeface="Aharoni" panose="02010803020104030203" pitchFamily="2" charset="-79"/>
              </a:rPr>
              <a:t>in Christ Jesus ye who sometimes were far off are made nigh </a:t>
            </a:r>
            <a:r>
              <a:rPr lang="en-US" sz="4000" b="1" dirty="0" smtClean="0">
                <a:solidFill>
                  <a:srgbClr val="FF0000"/>
                </a:solidFill>
                <a:latin typeface="Aharoni" panose="02010803020104030203" pitchFamily="2" charset="-79"/>
                <a:cs typeface="Aharoni" panose="02010803020104030203" pitchFamily="2" charset="-79"/>
              </a:rPr>
              <a:t>by the blood of Christ..</a:t>
            </a:r>
            <a:endParaRPr lang="en-US" sz="4000" b="1" u="sng" dirty="0">
              <a:solidFill>
                <a:srgbClr val="FF0000"/>
              </a:solidFill>
              <a:latin typeface="Aharoni" panose="02010803020104030203" pitchFamily="2" charset="-79"/>
              <a:cs typeface="Aharoni" panose="02010803020104030203" pitchFamily="2" charset="-79"/>
            </a:endParaRPr>
          </a:p>
          <a:p>
            <a:endParaRPr lang="en-US" dirty="0"/>
          </a:p>
        </p:txBody>
      </p:sp>
    </p:spTree>
    <p:extLst>
      <p:ext uri="{BB962C8B-B14F-4D97-AF65-F5344CB8AC3E}">
        <p14:creationId xmlns:p14="http://schemas.microsoft.com/office/powerpoint/2010/main" val="39257370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9600" b="1" dirty="0" smtClean="0"/>
              <a:t>NO HOPE</a:t>
            </a:r>
            <a:endParaRPr lang="en-US" sz="9600" b="1" dirty="0"/>
          </a:p>
        </p:txBody>
      </p:sp>
    </p:spTree>
    <p:extLst>
      <p:ext uri="{BB962C8B-B14F-4D97-AF65-F5344CB8AC3E}">
        <p14:creationId xmlns:p14="http://schemas.microsoft.com/office/powerpoint/2010/main" val="12421893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Who are those who </a:t>
            </a:r>
            <a:br>
              <a:rPr lang="en-US" b="1" dirty="0" smtClean="0"/>
            </a:br>
            <a:r>
              <a:rPr lang="en-US" b="1" dirty="0" smtClean="0"/>
              <a:t>had    NO     hope?</a:t>
            </a:r>
            <a:endParaRPr lang="en-US" b="1" dirty="0"/>
          </a:p>
        </p:txBody>
      </p:sp>
      <p:sp>
        <p:nvSpPr>
          <p:cNvPr id="3" name="Content Placeholder 2"/>
          <p:cNvSpPr>
            <a:spLocks noGrp="1"/>
          </p:cNvSpPr>
          <p:nvPr>
            <p:ph idx="1"/>
          </p:nvPr>
        </p:nvSpPr>
        <p:spPr>
          <a:xfrm>
            <a:off x="716437" y="2441541"/>
            <a:ext cx="10831398" cy="3761295"/>
          </a:xfrm>
        </p:spPr>
        <p:txBody>
          <a:bodyPr>
            <a:normAutofit/>
          </a:bodyPr>
          <a:lstStyle/>
          <a:p>
            <a:r>
              <a:rPr lang="en-US" sz="3600" b="1" dirty="0"/>
              <a:t>Uncircumcised </a:t>
            </a:r>
          </a:p>
          <a:p>
            <a:r>
              <a:rPr lang="en-US" sz="3600" b="1" dirty="0"/>
              <a:t>Without Christ</a:t>
            </a:r>
          </a:p>
          <a:p>
            <a:r>
              <a:rPr lang="en-US" sz="3600" b="1" dirty="0"/>
              <a:t>Aliens from the commonwealth of I</a:t>
            </a:r>
            <a:r>
              <a:rPr lang="en-US" sz="3600" b="1" dirty="0" smtClean="0"/>
              <a:t>srael</a:t>
            </a:r>
            <a:endParaRPr lang="en-US" sz="3600" b="1" dirty="0"/>
          </a:p>
          <a:p>
            <a:r>
              <a:rPr lang="en-US" sz="3600" b="1" dirty="0"/>
              <a:t>Strangers from the covenants of promise</a:t>
            </a:r>
          </a:p>
          <a:p>
            <a:r>
              <a:rPr lang="en-US" sz="3600" b="1" dirty="0"/>
              <a:t>Having no hope…</a:t>
            </a:r>
          </a:p>
          <a:p>
            <a:r>
              <a:rPr lang="en-US" sz="3600" b="1" dirty="0"/>
              <a:t>        without G</a:t>
            </a:r>
            <a:r>
              <a:rPr lang="en-US" sz="3600" b="1" dirty="0" smtClean="0"/>
              <a:t>od </a:t>
            </a:r>
            <a:r>
              <a:rPr lang="en-US" sz="3600" b="1" dirty="0"/>
              <a:t>in the world!</a:t>
            </a:r>
          </a:p>
          <a:p>
            <a:endParaRPr lang="en-US" dirty="0"/>
          </a:p>
        </p:txBody>
      </p:sp>
    </p:spTree>
    <p:extLst>
      <p:ext uri="{BB962C8B-B14F-4D97-AF65-F5344CB8AC3E}">
        <p14:creationId xmlns:p14="http://schemas.microsoft.com/office/powerpoint/2010/main" val="1290478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1022</TotalTime>
  <Words>1361</Words>
  <Application>Microsoft Office PowerPoint</Application>
  <PresentationFormat>Widescreen</PresentationFormat>
  <Paragraphs>204</Paragraphs>
  <Slides>46</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46</vt:i4>
      </vt:variant>
    </vt:vector>
  </HeadingPairs>
  <TitlesOfParts>
    <vt:vector size="53" baseType="lpstr">
      <vt:lpstr>Aharoni</vt:lpstr>
      <vt:lpstr>Arial</vt:lpstr>
      <vt:lpstr>Calibri</vt:lpstr>
      <vt:lpstr>Calibri Light</vt:lpstr>
      <vt:lpstr>Copperplate Gothic Bold</vt:lpstr>
      <vt:lpstr>Office Theme</vt:lpstr>
      <vt:lpstr>Packager Shell Object</vt:lpstr>
      <vt:lpstr>PowerPoint Presentation</vt:lpstr>
      <vt:lpstr>PowerPoint Presentation</vt:lpstr>
      <vt:lpstr>No Hope; False Hope;  True Hope            </vt:lpstr>
      <vt:lpstr>Definition of hope</vt:lpstr>
      <vt:lpstr>Romans 8:24-25</vt:lpstr>
      <vt:lpstr>Eph. 2:1-22</vt:lpstr>
      <vt:lpstr>Ephesians 2:11-13</vt:lpstr>
      <vt:lpstr>PowerPoint Presentation</vt:lpstr>
      <vt:lpstr>Who are those who  had    NO     hope?</vt:lpstr>
      <vt:lpstr>But Christ came…</vt:lpstr>
      <vt:lpstr>Remember:</vt:lpstr>
      <vt:lpstr>The Blood of Christ is essential for salvation!</vt:lpstr>
      <vt:lpstr>?  How does one get into   Jesus Christ?</vt:lpstr>
      <vt:lpstr>PowerPoint Presentation</vt:lpstr>
      <vt:lpstr>PowerPoint Presentation</vt:lpstr>
      <vt:lpstr>There are people who have ‘No hope’</vt:lpstr>
      <vt:lpstr>Then there are those who have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False Hope….</vt:lpstr>
      <vt:lpstr>Many think that once they  are saved, they can never fall!</vt:lpstr>
      <vt:lpstr>PowerPoint Presentation</vt:lpstr>
      <vt:lpstr>Many think that faith alone  saves!</vt:lpstr>
      <vt:lpstr>What we want is True Hope…Real Hope</vt:lpstr>
      <vt:lpstr>True Hope – is REAL HOPE!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REAL HOPE is only in Christ Jesus</vt:lpstr>
      <vt:lpstr>HOPE  -  true hope</vt:lpstr>
      <vt:lpstr>PowerPoint Presentation</vt:lpstr>
      <vt:lpstr>FALSE HOPE</vt:lpstr>
      <vt:lpstr>HE/SHE DIED FAITHFUL</vt:lpstr>
      <vt:lpstr> WILL IT READ?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Hope</dc:title>
  <dc:creator>mac</dc:creator>
  <cp:lastModifiedBy>Eddie Gooch</cp:lastModifiedBy>
  <cp:revision>48</cp:revision>
  <cp:lastPrinted>2019-03-15T14:41:48Z</cp:lastPrinted>
  <dcterms:created xsi:type="dcterms:W3CDTF">2019-03-11T08:56:02Z</dcterms:created>
  <dcterms:modified xsi:type="dcterms:W3CDTF">2019-03-17T14:16:05Z</dcterms:modified>
</cp:coreProperties>
</file>