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0" r:id="rId1"/>
  </p:sldMasterIdLst>
  <p:sldIdLst>
    <p:sldId id="256" r:id="rId2"/>
    <p:sldId id="257" r:id="rId3"/>
    <p:sldId id="273" r:id="rId4"/>
    <p:sldId id="258" r:id="rId5"/>
    <p:sldId id="259" r:id="rId6"/>
    <p:sldId id="260" r:id="rId7"/>
    <p:sldId id="261" r:id="rId8"/>
    <p:sldId id="262" r:id="rId9"/>
    <p:sldId id="277" r:id="rId10"/>
    <p:sldId id="274" r:id="rId11"/>
    <p:sldId id="263" r:id="rId12"/>
    <p:sldId id="266" r:id="rId13"/>
    <p:sldId id="276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74FC9-B2E7-4C1D-B183-FB3B68EB2556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3618D86-BE2C-4FCF-B2B4-D84A33F7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13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74FC9-B2E7-4C1D-B183-FB3B68EB2556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618D86-BE2C-4FCF-B2B4-D84A33F7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11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74FC9-B2E7-4C1D-B183-FB3B68EB2556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618D86-BE2C-4FCF-B2B4-D84A33F775F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4329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74FC9-B2E7-4C1D-B183-FB3B68EB2556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618D86-BE2C-4FCF-B2B4-D84A33F7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913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74FC9-B2E7-4C1D-B183-FB3B68EB2556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618D86-BE2C-4FCF-B2B4-D84A33F775F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4950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74FC9-B2E7-4C1D-B183-FB3B68EB2556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618D86-BE2C-4FCF-B2B4-D84A33F7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815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74FC9-B2E7-4C1D-B183-FB3B68EB2556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18D86-BE2C-4FCF-B2B4-D84A33F7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04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74FC9-B2E7-4C1D-B183-FB3B68EB2556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18D86-BE2C-4FCF-B2B4-D84A33F7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332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74FC9-B2E7-4C1D-B183-FB3B68EB2556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18D86-BE2C-4FCF-B2B4-D84A33F7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00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74FC9-B2E7-4C1D-B183-FB3B68EB2556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618D86-BE2C-4FCF-B2B4-D84A33F7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70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74FC9-B2E7-4C1D-B183-FB3B68EB2556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3618D86-BE2C-4FCF-B2B4-D84A33F7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261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74FC9-B2E7-4C1D-B183-FB3B68EB2556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3618D86-BE2C-4FCF-B2B4-D84A33F7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754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74FC9-B2E7-4C1D-B183-FB3B68EB2556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18D86-BE2C-4FCF-B2B4-D84A33F7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016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74FC9-B2E7-4C1D-B183-FB3B68EB2556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18D86-BE2C-4FCF-B2B4-D84A33F7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53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74FC9-B2E7-4C1D-B183-FB3B68EB2556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18D86-BE2C-4FCF-B2B4-D84A33F7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234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74FC9-B2E7-4C1D-B183-FB3B68EB2556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618D86-BE2C-4FCF-B2B4-D84A33F7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195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74FC9-B2E7-4C1D-B183-FB3B68EB2556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3618D86-BE2C-4FCF-B2B4-D84A33F7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712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  <p:sldLayoutId id="2147483803" r:id="rId13"/>
    <p:sldLayoutId id="2147483804" r:id="rId14"/>
    <p:sldLayoutId id="2147483805" r:id="rId15"/>
    <p:sldLayoutId id="21474838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Luke+10:26&amp;version=KJV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14010"/>
            <a:ext cx="8915399" cy="4563372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002060"/>
                </a:solidFill>
              </a:rPr>
              <a:t>The Great Things of </a:t>
            </a:r>
            <a:br>
              <a:rPr lang="en-US" sz="6000" b="1" dirty="0" smtClean="0">
                <a:solidFill>
                  <a:srgbClr val="002060"/>
                </a:solidFill>
              </a:rPr>
            </a:br>
            <a:r>
              <a:rPr lang="en-US" sz="6000" b="1" dirty="0">
                <a:solidFill>
                  <a:srgbClr val="002060"/>
                </a:solidFill>
              </a:rPr>
              <a:t> </a:t>
            </a:r>
            <a:r>
              <a:rPr lang="en-US" sz="6000" b="1" dirty="0" smtClean="0">
                <a:solidFill>
                  <a:srgbClr val="002060"/>
                </a:solidFill>
              </a:rPr>
              <a:t>           God      </a:t>
            </a:r>
            <a:br>
              <a:rPr lang="en-US" sz="6000" b="1" dirty="0" smtClean="0">
                <a:solidFill>
                  <a:srgbClr val="002060"/>
                </a:solidFill>
              </a:rPr>
            </a:br>
            <a:r>
              <a:rPr lang="en-US" sz="6000" b="1" dirty="0" smtClean="0">
                <a:solidFill>
                  <a:srgbClr val="002060"/>
                </a:solidFill>
              </a:rPr>
              <a:t>are Written</a:t>
            </a:r>
            <a:endParaRPr lang="en-US" sz="60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623421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7030A0"/>
                </a:solidFill>
              </a:rPr>
              <a:t>          </a:t>
            </a:r>
            <a:r>
              <a:rPr lang="en-US" sz="5400" b="1" u="sng" dirty="0" smtClean="0">
                <a:solidFill>
                  <a:srgbClr val="7030A0"/>
                </a:solidFill>
              </a:rPr>
              <a:t> Hosea 8:12</a:t>
            </a:r>
            <a:endParaRPr lang="en-US" sz="5400" b="1" u="sng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37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736" y="262647"/>
            <a:ext cx="11130064" cy="5914316"/>
          </a:xfrm>
        </p:spPr>
        <p:txBody>
          <a:bodyPr>
            <a:normAutofit/>
          </a:bodyPr>
          <a:lstStyle/>
          <a:p>
            <a:endParaRPr lang="en-US" sz="4400" dirty="0" smtClean="0"/>
          </a:p>
          <a:p>
            <a:endParaRPr lang="en-US" sz="3600" b="1" dirty="0" smtClean="0"/>
          </a:p>
          <a:p>
            <a:pPr marL="0" indent="0">
              <a:buNone/>
            </a:pPr>
            <a:r>
              <a:rPr lang="en-US" sz="3600" b="1" dirty="0" smtClean="0">
                <a:hlinkClick r:id="rId2"/>
              </a:rPr>
              <a:t>  Luke </a:t>
            </a:r>
            <a:r>
              <a:rPr lang="en-US" sz="3600" b="1" dirty="0">
                <a:hlinkClick r:id="rId2"/>
              </a:rPr>
              <a:t>10:26</a:t>
            </a:r>
            <a:endParaRPr lang="en-US" sz="3600" b="1" dirty="0"/>
          </a:p>
          <a:p>
            <a:r>
              <a:rPr lang="en-US" sz="4400" b="1" dirty="0"/>
              <a:t>He </a:t>
            </a:r>
            <a:r>
              <a:rPr lang="en-US" sz="4400" b="1" dirty="0" smtClean="0"/>
              <a:t>(Jesus) said </a:t>
            </a:r>
            <a:r>
              <a:rPr lang="en-US" sz="4400" b="1" dirty="0"/>
              <a:t>unto him,</a:t>
            </a:r>
            <a:r>
              <a:rPr lang="en-US" sz="4800" b="1" dirty="0"/>
              <a:t> What </a:t>
            </a:r>
            <a:r>
              <a:rPr lang="en-US" sz="4400" b="1" dirty="0"/>
              <a:t>is written in the law? how </a:t>
            </a:r>
            <a:r>
              <a:rPr lang="en-US" sz="4400" b="1" dirty="0" err="1"/>
              <a:t>readest</a:t>
            </a:r>
            <a:r>
              <a:rPr lang="en-US" sz="4400" b="1" dirty="0"/>
              <a:t> thou?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67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739711"/>
          </a:xfrm>
        </p:spPr>
        <p:txBody>
          <a:bodyPr>
            <a:noAutofit/>
          </a:bodyPr>
          <a:lstStyle/>
          <a:p>
            <a:r>
              <a:rPr lang="en-US" b="1" u="sng" dirty="0" smtClean="0">
                <a:solidFill>
                  <a:srgbClr val="7030A0"/>
                </a:solidFill>
              </a:rPr>
              <a:t>Man seems to have  always had a problem with obeying what God has written</a:t>
            </a:r>
            <a:endParaRPr lang="en-US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0330" y="2363821"/>
            <a:ext cx="9429704" cy="4494179"/>
          </a:xfrm>
        </p:spPr>
        <p:txBody>
          <a:bodyPr>
            <a:noAutofit/>
          </a:bodyPr>
          <a:lstStyle/>
          <a:p>
            <a:r>
              <a:rPr lang="en-US" sz="1000" dirty="0"/>
              <a:t> </a:t>
            </a:r>
            <a:r>
              <a:rPr lang="en-US" sz="1000" dirty="0" smtClean="0"/>
              <a:t>   </a:t>
            </a:r>
            <a:r>
              <a:rPr lang="en-US" sz="3600" b="1" u="sng" dirty="0" smtClean="0">
                <a:solidFill>
                  <a:srgbClr val="FF0000"/>
                </a:solidFill>
              </a:rPr>
              <a:t>King Saul.   </a:t>
            </a:r>
            <a:r>
              <a:rPr lang="en-US" sz="3600" b="1" dirty="0" smtClean="0"/>
              <a:t>I Sam. 15:1ff</a:t>
            </a:r>
          </a:p>
          <a:p>
            <a:pPr marL="0" indent="0">
              <a:buNone/>
            </a:pPr>
            <a:r>
              <a:rPr lang="en-US" sz="3600" b="1" dirty="0" smtClean="0"/>
              <a:t>    </a:t>
            </a:r>
            <a:r>
              <a:rPr lang="en-US" sz="3600" b="1" u="sng" dirty="0" smtClean="0">
                <a:solidFill>
                  <a:srgbClr val="FF0000"/>
                </a:solidFill>
              </a:rPr>
              <a:t>Moses</a:t>
            </a:r>
            <a:r>
              <a:rPr lang="en-US" sz="3600" b="1" dirty="0" smtClean="0"/>
              <a:t>.  </a:t>
            </a:r>
            <a:r>
              <a:rPr lang="en-US" sz="3200" b="1" dirty="0" smtClean="0"/>
              <a:t>Smote instead of spoke.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   Num. 20:11  “because you believed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   me not to sanctify me in the eyes 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   of the children of Israel…ye shall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   not bring this congregation into the 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   land which I have given them” 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34496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“I have written to him the Great things of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b="1" dirty="0" smtClean="0">
                <a:solidFill>
                  <a:srgbClr val="00B050"/>
                </a:solidFill>
              </a:rPr>
              <a:t>my law…. 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  _</a:t>
            </a:r>
            <a:r>
              <a:rPr lang="en-US" sz="4800" b="1" u="sng" dirty="0" smtClean="0">
                <a:solidFill>
                  <a:srgbClr val="FF0000"/>
                </a:solidFill>
              </a:rPr>
              <a:t>The Great Things of my law.</a:t>
            </a:r>
          </a:p>
          <a:p>
            <a:endParaRPr lang="en-US" dirty="0"/>
          </a:p>
          <a:p>
            <a:r>
              <a:rPr lang="en-US" dirty="0" smtClean="0"/>
              <a:t>  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44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187" y="-1"/>
            <a:ext cx="11935838" cy="6760723"/>
          </a:xfrm>
        </p:spPr>
        <p:txBody>
          <a:bodyPr>
            <a:normAutofit fontScale="92500" lnSpcReduction="10000"/>
          </a:bodyPr>
          <a:lstStyle/>
          <a:p>
            <a:r>
              <a:rPr lang="en-US" sz="4000" b="1" u="sng" dirty="0" smtClean="0">
                <a:solidFill>
                  <a:schemeClr val="accent1">
                    <a:lumMod val="75000"/>
                  </a:schemeClr>
                </a:solidFill>
              </a:rPr>
              <a:t>What does God say to all members?</a:t>
            </a:r>
          </a:p>
          <a:p>
            <a:endParaRPr lang="en-US" dirty="0"/>
          </a:p>
          <a:p>
            <a:r>
              <a:rPr lang="en-US" sz="3600" b="1" u="sng" dirty="0" smtClean="0">
                <a:solidFill>
                  <a:srgbClr val="00B0F0"/>
                </a:solidFill>
              </a:rPr>
              <a:t>1.  </a:t>
            </a:r>
            <a:r>
              <a:rPr lang="en-US" sz="3600" b="1" u="sng" dirty="0" err="1" smtClean="0">
                <a:solidFill>
                  <a:srgbClr val="00B0F0"/>
                </a:solidFill>
              </a:rPr>
              <a:t>Husbands..love</a:t>
            </a:r>
            <a:r>
              <a:rPr lang="en-US" sz="3600" b="1" u="sng" dirty="0" smtClean="0">
                <a:solidFill>
                  <a:srgbClr val="00B0F0"/>
                </a:solidFill>
              </a:rPr>
              <a:t> your wives.  </a:t>
            </a:r>
            <a:r>
              <a:rPr lang="en-US" sz="3600" b="1" dirty="0" smtClean="0">
                <a:solidFill>
                  <a:srgbClr val="00B0F0"/>
                </a:solidFill>
              </a:rPr>
              <a:t>Eph.5:25</a:t>
            </a:r>
          </a:p>
          <a:p>
            <a:endParaRPr lang="en-US" sz="36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3600" b="1" u="sng" dirty="0" smtClean="0">
                <a:solidFill>
                  <a:schemeClr val="accent1">
                    <a:lumMod val="75000"/>
                  </a:schemeClr>
                </a:solidFill>
              </a:rPr>
              <a:t>2. </a:t>
            </a:r>
            <a:r>
              <a:rPr lang="en-US" sz="3600" b="1" u="sng" dirty="0" err="1" smtClean="0">
                <a:solidFill>
                  <a:schemeClr val="accent1">
                    <a:lumMod val="75000"/>
                  </a:schemeClr>
                </a:solidFill>
              </a:rPr>
              <a:t>Wives..submit</a:t>
            </a:r>
            <a:r>
              <a:rPr lang="en-US" sz="3600" b="1" u="sng" dirty="0" smtClean="0">
                <a:solidFill>
                  <a:schemeClr val="accent1">
                    <a:lumMod val="75000"/>
                  </a:schemeClr>
                </a:solidFill>
              </a:rPr>
              <a:t> unto your husbands.  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Eph.5: 22-23</a:t>
            </a:r>
          </a:p>
          <a:p>
            <a:endParaRPr lang="en-US" sz="3600" dirty="0"/>
          </a:p>
          <a:p>
            <a:r>
              <a:rPr lang="en-US" sz="3600" dirty="0" smtClean="0"/>
              <a:t>3. </a:t>
            </a:r>
            <a:r>
              <a:rPr lang="en-US" sz="3600" b="1" u="sng" dirty="0" smtClean="0">
                <a:solidFill>
                  <a:srgbClr val="00B050"/>
                </a:solidFill>
              </a:rPr>
              <a:t>Parents..</a:t>
            </a:r>
            <a:r>
              <a:rPr lang="en-US" sz="3600" b="1" u="sng" dirty="0" err="1" smtClean="0">
                <a:solidFill>
                  <a:srgbClr val="00B050"/>
                </a:solidFill>
              </a:rPr>
              <a:t>Eph</a:t>
            </a:r>
            <a:r>
              <a:rPr lang="en-US" sz="3600" b="1" u="sng" dirty="0" smtClean="0">
                <a:solidFill>
                  <a:srgbClr val="00B050"/>
                </a:solidFill>
              </a:rPr>
              <a:t>. 6:4   </a:t>
            </a:r>
            <a:r>
              <a:rPr lang="en-US" sz="3600" dirty="0" smtClean="0"/>
              <a:t>Remember what Abraham did.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Deut.6:5-6;  Prov.22:6 ;      (Gen.18:19)  </a:t>
            </a:r>
          </a:p>
          <a:p>
            <a:endParaRPr lang="en-US" sz="3600" dirty="0"/>
          </a:p>
          <a:p>
            <a:r>
              <a:rPr lang="en-US" sz="3600" dirty="0" smtClean="0"/>
              <a:t>4.  </a:t>
            </a:r>
            <a:r>
              <a:rPr lang="en-US" sz="3600" b="1" u="sng" dirty="0" smtClean="0">
                <a:solidFill>
                  <a:srgbClr val="7030A0"/>
                </a:solidFill>
              </a:rPr>
              <a:t>Children…Eph. 6:1;Honor your parents! Eph.6:2 </a:t>
            </a:r>
          </a:p>
          <a:p>
            <a:endParaRPr lang="en-US" sz="3600" dirty="0"/>
          </a:p>
          <a:p>
            <a:r>
              <a:rPr lang="en-US" sz="3600" dirty="0" smtClean="0"/>
              <a:t>5</a:t>
            </a:r>
            <a:r>
              <a:rPr lang="en-US" sz="3600" b="1" u="sng" dirty="0" smtClean="0">
                <a:solidFill>
                  <a:srgbClr val="FF0000"/>
                </a:solidFill>
              </a:rPr>
              <a:t>.  All  -  Be faithful to God.  </a:t>
            </a:r>
            <a:r>
              <a:rPr lang="en-US" sz="3600" dirty="0" smtClean="0"/>
              <a:t>Rev. 2:10;  I Cor. 15:58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72452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God has written in his law for us today</a:t>
            </a:r>
            <a:b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        to</a:t>
            </a:r>
            <a:endParaRPr lang="en-US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21" y="1693661"/>
            <a:ext cx="10048673" cy="5164339"/>
          </a:xfrm>
        </p:spPr>
        <p:txBody>
          <a:bodyPr>
            <a:noAutofit/>
          </a:bodyPr>
          <a:lstStyle/>
          <a:p>
            <a:r>
              <a:rPr lang="en-US" sz="3600" b="1" u="sng" dirty="0" smtClean="0"/>
              <a:t>1.  Hear the Word of God.  Rom. 10:17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b="1" u="sng" dirty="0" smtClean="0">
                <a:solidFill>
                  <a:srgbClr val="7030A0"/>
                </a:solidFill>
              </a:rPr>
              <a:t> 2.  Believe what is preached.  Mark 16:15-16</a:t>
            </a:r>
          </a:p>
          <a:p>
            <a:pPr marL="0" indent="0">
              <a:buNone/>
            </a:pPr>
            <a:r>
              <a:rPr lang="en-US" sz="3600" b="1" u="sng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3600" b="1" u="sng" dirty="0" smtClean="0">
                <a:solidFill>
                  <a:schemeClr val="accent5">
                    <a:lumMod val="50000"/>
                  </a:schemeClr>
                </a:solidFill>
              </a:rPr>
              <a:t>  3.  Repent.  Acts 2:38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b="1" u="sng" dirty="0" smtClean="0">
                <a:solidFill>
                  <a:srgbClr val="0070C0"/>
                </a:solidFill>
              </a:rPr>
              <a:t>4. Confess Jesus as Lord.  </a:t>
            </a:r>
            <a:r>
              <a:rPr lang="en-US" sz="3600" b="1" u="sng" dirty="0" err="1" smtClean="0">
                <a:solidFill>
                  <a:srgbClr val="0070C0"/>
                </a:solidFill>
              </a:rPr>
              <a:t>Mtt</a:t>
            </a:r>
            <a:r>
              <a:rPr lang="en-US" sz="3600" b="1" u="sng" dirty="0" smtClean="0">
                <a:solidFill>
                  <a:srgbClr val="0070C0"/>
                </a:solidFill>
              </a:rPr>
              <a:t>. 10:32,33</a:t>
            </a:r>
          </a:p>
          <a:p>
            <a:pPr marL="0" indent="0">
              <a:buNone/>
            </a:pPr>
            <a:r>
              <a:rPr lang="en-US" sz="3200" b="1" u="sng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b="1" u="sng" dirty="0" smtClean="0">
                <a:solidFill>
                  <a:schemeClr val="accent1">
                    <a:lumMod val="75000"/>
                  </a:schemeClr>
                </a:solidFill>
              </a:rPr>
              <a:t>  5.  Be baptized for the remission of your sins.       Acts22:16</a:t>
            </a:r>
          </a:p>
          <a:p>
            <a:pPr marL="0" indent="0">
              <a:buNone/>
            </a:pPr>
            <a:r>
              <a:rPr lang="en-US" sz="3600" b="1" u="sng" dirty="0"/>
              <a:t> </a:t>
            </a:r>
            <a:r>
              <a:rPr lang="en-US" sz="3600" b="1" u="sng" dirty="0" smtClean="0"/>
              <a:t>  6. Remain faithful.  Rev. 2:10; 2 Tim.4:7-8</a:t>
            </a:r>
            <a:endParaRPr 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2068780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45915"/>
            <a:ext cx="12091480" cy="6712085"/>
          </a:xfrm>
        </p:spPr>
        <p:txBody>
          <a:bodyPr>
            <a:normAutofit fontScale="92500" lnSpcReduction="20000"/>
          </a:bodyPr>
          <a:lstStyle/>
          <a:p>
            <a:endParaRPr lang="en-US" sz="3600" baseline="30000" dirty="0" smtClean="0"/>
          </a:p>
          <a:p>
            <a:r>
              <a:rPr lang="en-US" sz="3600" b="1" u="sng" baseline="30000" dirty="0" smtClean="0"/>
              <a:t>Hosea 8:11-14</a:t>
            </a:r>
          </a:p>
          <a:p>
            <a:pPr marL="0" indent="0">
              <a:buNone/>
            </a:pPr>
            <a:endParaRPr lang="en-US" sz="3600" baseline="30000" dirty="0" smtClean="0"/>
          </a:p>
          <a:p>
            <a:r>
              <a:rPr lang="en-US" sz="3600" dirty="0" smtClean="0"/>
              <a:t>11Because Ephraim hath made many altars to sin, altars shall be unto him to sin.</a:t>
            </a:r>
          </a:p>
          <a:p>
            <a:r>
              <a:rPr lang="en-US" sz="4000" b="1" u="sng" baseline="30000" dirty="0" smtClean="0">
                <a:solidFill>
                  <a:srgbClr val="FF0000"/>
                </a:solidFill>
              </a:rPr>
              <a:t>12 </a:t>
            </a:r>
            <a:r>
              <a:rPr lang="en-US" sz="4000" b="1" u="sng" dirty="0" smtClean="0">
                <a:solidFill>
                  <a:srgbClr val="FF0000"/>
                </a:solidFill>
              </a:rPr>
              <a:t>I have written to him the great things of my law, but they were counted as a strange thing.</a:t>
            </a:r>
          </a:p>
          <a:p>
            <a:r>
              <a:rPr lang="en-US" sz="3600" baseline="30000" dirty="0" smtClean="0"/>
              <a:t>13 </a:t>
            </a:r>
            <a:r>
              <a:rPr lang="en-US" sz="3600" dirty="0" smtClean="0"/>
              <a:t>They sacrifice flesh for the sacrifices of mine offerings, and eat it; but the </a:t>
            </a:r>
            <a:r>
              <a:rPr lang="en-US" sz="3600" cap="small" dirty="0" smtClean="0">
                <a:effectLst/>
              </a:rPr>
              <a:t>Lord</a:t>
            </a:r>
            <a:r>
              <a:rPr lang="en-US" sz="3600" dirty="0" smtClean="0"/>
              <a:t> </a:t>
            </a:r>
            <a:r>
              <a:rPr lang="en-US" sz="3600" dirty="0" err="1" smtClean="0"/>
              <a:t>accepteth</a:t>
            </a:r>
            <a:r>
              <a:rPr lang="en-US" sz="3600" dirty="0" smtClean="0"/>
              <a:t> them not; now will he remember their iniquity, and visit their sins: they shall return to Egypt.</a:t>
            </a:r>
          </a:p>
          <a:p>
            <a:r>
              <a:rPr lang="en-US" sz="3600" baseline="30000" dirty="0" smtClean="0"/>
              <a:t>14 </a:t>
            </a:r>
            <a:r>
              <a:rPr lang="en-US" sz="3600" dirty="0" smtClean="0"/>
              <a:t>For Israel hath forgotten his Maker, and </a:t>
            </a:r>
            <a:r>
              <a:rPr lang="en-US" sz="3600" dirty="0" err="1" smtClean="0"/>
              <a:t>buildeth</a:t>
            </a:r>
            <a:r>
              <a:rPr lang="en-US" sz="3600" dirty="0" smtClean="0"/>
              <a:t> temples; and Judah hath multiplied fenced cities: but I will send a fire upon his cities, and it shall devour the palaces thereof.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04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Israel would not read and listen to what</a:t>
            </a:r>
          </a:p>
          <a:p>
            <a:r>
              <a:rPr lang="en-US" sz="4800" dirty="0" smtClean="0"/>
              <a:t>God had written!.  </a:t>
            </a:r>
          </a:p>
          <a:p>
            <a:endParaRPr lang="en-US" dirty="0"/>
          </a:p>
          <a:p>
            <a:r>
              <a:rPr lang="en-US" sz="5400" b="1" u="sng" dirty="0" smtClean="0">
                <a:solidFill>
                  <a:srgbClr val="FF0000"/>
                </a:solidFill>
              </a:rPr>
              <a:t>Look what they did..</a:t>
            </a:r>
            <a:endParaRPr lang="en-US" sz="54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397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40016"/>
            <a:ext cx="10515600" cy="4351338"/>
          </a:xfrm>
        </p:spPr>
        <p:txBody>
          <a:bodyPr>
            <a:normAutofit/>
          </a:bodyPr>
          <a:lstStyle/>
          <a:p>
            <a:endParaRPr lang="en-US" sz="4400" dirty="0" smtClean="0"/>
          </a:p>
          <a:p>
            <a:endParaRPr lang="en-US" sz="4400" dirty="0"/>
          </a:p>
          <a:p>
            <a:r>
              <a:rPr lang="en-US" sz="4400" dirty="0" smtClean="0"/>
              <a:t>Hosea 8: 1  because they have </a:t>
            </a:r>
            <a:r>
              <a:rPr lang="en-US" sz="4400" b="1" u="sng" dirty="0" smtClean="0">
                <a:solidFill>
                  <a:srgbClr val="FF0000"/>
                </a:solidFill>
              </a:rPr>
              <a:t>transgressed</a:t>
            </a:r>
            <a:r>
              <a:rPr lang="en-US" sz="4400" dirty="0" smtClean="0"/>
              <a:t> my covenant, and trespassed against my law.</a:t>
            </a:r>
          </a:p>
          <a:p>
            <a:endParaRPr lang="en-US" sz="4400" dirty="0"/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52781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4800" b="1" baseline="30000" dirty="0" smtClean="0"/>
              <a:t>Hosea 8: 4 </a:t>
            </a:r>
            <a:r>
              <a:rPr lang="en-US" sz="4800" b="1" dirty="0" smtClean="0"/>
              <a:t>They have </a:t>
            </a:r>
            <a:r>
              <a:rPr lang="en-US" sz="4800" b="1" u="sng" dirty="0" smtClean="0">
                <a:solidFill>
                  <a:srgbClr val="7030A0"/>
                </a:solidFill>
              </a:rPr>
              <a:t>set up kings</a:t>
            </a:r>
            <a:r>
              <a:rPr lang="en-US" sz="4800" b="1" dirty="0" smtClean="0"/>
              <a:t>, but not by me: they have made princes, and I knew it not: of their silver and their gold have they made them idols, that they may be cut off.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71267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004" y="278926"/>
            <a:ext cx="10515600" cy="6238605"/>
          </a:xfrm>
        </p:spPr>
        <p:txBody>
          <a:bodyPr>
            <a:normAutofit/>
          </a:bodyPr>
          <a:lstStyle/>
          <a:p>
            <a:endParaRPr lang="en-US" sz="4800" baseline="30000" dirty="0" smtClean="0"/>
          </a:p>
          <a:p>
            <a:endParaRPr lang="en-US" sz="4800" baseline="30000" dirty="0"/>
          </a:p>
          <a:p>
            <a:r>
              <a:rPr lang="en-US" sz="4800" baseline="30000" dirty="0" smtClean="0"/>
              <a:t>Hosea</a:t>
            </a:r>
            <a:r>
              <a:rPr lang="en-US" sz="4800" dirty="0" smtClean="0"/>
              <a:t> </a:t>
            </a:r>
            <a:r>
              <a:rPr lang="en-US" sz="4800" baseline="30000" dirty="0" smtClean="0"/>
              <a:t> 8:7</a:t>
            </a:r>
            <a:r>
              <a:rPr lang="en-US" sz="5400" u="sng" baseline="30000" dirty="0" smtClean="0">
                <a:solidFill>
                  <a:srgbClr val="FF0000"/>
                </a:solidFill>
              </a:rPr>
              <a:t> </a:t>
            </a:r>
            <a:r>
              <a:rPr lang="en-US" sz="5400" b="1" u="sng" dirty="0" smtClean="0">
                <a:solidFill>
                  <a:srgbClr val="FF0000"/>
                </a:solidFill>
              </a:rPr>
              <a:t>For they have sown the wind, and they shall reap the whirlwind</a:t>
            </a:r>
            <a:r>
              <a:rPr lang="en-US" sz="4800" dirty="0" smtClean="0"/>
              <a:t>: it hath no stalk; the bud shall yield no meal: if so be it yield, the strangers shall swallow it up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73329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723" y="291829"/>
            <a:ext cx="10515600" cy="5875406"/>
          </a:xfrm>
        </p:spPr>
        <p:txBody>
          <a:bodyPr>
            <a:normAutofit/>
          </a:bodyPr>
          <a:lstStyle/>
          <a:p>
            <a:endParaRPr lang="en-US" sz="4800" baseline="30000" dirty="0" smtClean="0"/>
          </a:p>
          <a:p>
            <a:endParaRPr lang="en-US" sz="4800" baseline="30000" dirty="0"/>
          </a:p>
          <a:p>
            <a:r>
              <a:rPr lang="en-US" sz="4800" baseline="30000" dirty="0" smtClean="0"/>
              <a:t>Hosea 8: 11 </a:t>
            </a:r>
            <a:r>
              <a:rPr lang="en-US" sz="4800" dirty="0" smtClean="0"/>
              <a:t>Because Ephraim hath made </a:t>
            </a:r>
            <a:r>
              <a:rPr lang="en-US" sz="4800" b="1" u="sng" dirty="0" smtClean="0">
                <a:solidFill>
                  <a:srgbClr val="FF0000"/>
                </a:solidFill>
              </a:rPr>
              <a:t>many altars to sin</a:t>
            </a:r>
            <a:r>
              <a:rPr lang="en-US" sz="4800" dirty="0" smtClean="0"/>
              <a:t>, altars shall be unto him to sin.  </a:t>
            </a:r>
          </a:p>
          <a:p>
            <a:r>
              <a:rPr lang="en-US" sz="4800" dirty="0"/>
              <a:t> </a:t>
            </a:r>
            <a:r>
              <a:rPr lang="en-US" sz="4800" dirty="0" smtClean="0"/>
              <a:t>   </a:t>
            </a:r>
            <a:r>
              <a:rPr lang="en-US" sz="4800" b="1" u="sng" dirty="0" smtClean="0"/>
              <a:t>They were full of Idolatry!</a:t>
            </a:r>
            <a:endParaRPr lang="en-US" sz="4800" b="1" u="sng" dirty="0"/>
          </a:p>
        </p:txBody>
      </p:sp>
    </p:spTree>
    <p:extLst>
      <p:ext uri="{BB962C8B-B14F-4D97-AF65-F5344CB8AC3E}">
        <p14:creationId xmlns:p14="http://schemas.microsoft.com/office/powerpoint/2010/main" val="371275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281" y="175098"/>
            <a:ext cx="11149519" cy="6498076"/>
          </a:xfrm>
        </p:spPr>
        <p:txBody>
          <a:bodyPr>
            <a:normAutofit/>
          </a:bodyPr>
          <a:lstStyle/>
          <a:p>
            <a:endParaRPr lang="en-US" sz="5400" b="1" baseline="30000" dirty="0" smtClean="0"/>
          </a:p>
          <a:p>
            <a:endParaRPr lang="en-US" sz="5400" b="1" baseline="30000" dirty="0"/>
          </a:p>
          <a:p>
            <a:r>
              <a:rPr lang="en-US" sz="5400" b="1" baseline="30000" dirty="0" smtClean="0"/>
              <a:t>Hosea 8: 12 </a:t>
            </a:r>
            <a:r>
              <a:rPr lang="en-US" sz="5400" b="1" u="sng" dirty="0" smtClean="0">
                <a:solidFill>
                  <a:srgbClr val="FF0000"/>
                </a:solidFill>
              </a:rPr>
              <a:t>I have written to him the great things of my law, </a:t>
            </a:r>
            <a:r>
              <a:rPr lang="en-US" sz="5400" b="1" dirty="0" smtClean="0"/>
              <a:t>but they were counted as a strange thing.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77394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3897" y="671209"/>
            <a:ext cx="9640111" cy="5535038"/>
          </a:xfrm>
        </p:spPr>
        <p:txBody>
          <a:bodyPr/>
          <a:lstStyle/>
          <a:p>
            <a:r>
              <a:rPr lang="en-US" sz="4000" dirty="0" smtClean="0"/>
              <a:t>Romans 15:4  </a:t>
            </a:r>
            <a:r>
              <a:rPr lang="en-US" sz="4000" baseline="30000" dirty="0" smtClean="0"/>
              <a:t>4</a:t>
            </a:r>
            <a:r>
              <a:rPr lang="en-US" sz="4000" baseline="30000" dirty="0"/>
              <a:t> </a:t>
            </a:r>
            <a:r>
              <a:rPr lang="en-US" sz="4000" dirty="0"/>
              <a:t>For whatsoever things were </a:t>
            </a:r>
            <a:r>
              <a:rPr lang="en-US" sz="4000" b="1" u="sng" dirty="0">
                <a:solidFill>
                  <a:srgbClr val="7030A0"/>
                </a:solidFill>
              </a:rPr>
              <a:t>written</a:t>
            </a:r>
            <a:r>
              <a:rPr lang="en-US" sz="4000" dirty="0"/>
              <a:t> aforetime were </a:t>
            </a:r>
            <a:r>
              <a:rPr lang="en-US" sz="4000" b="1" dirty="0">
                <a:solidFill>
                  <a:srgbClr val="7030A0"/>
                </a:solidFill>
              </a:rPr>
              <a:t>written</a:t>
            </a:r>
            <a:r>
              <a:rPr lang="en-US" sz="4000" dirty="0"/>
              <a:t> for our learning, that we through patience and comfort of the scriptures might have hope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89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91</TotalTime>
  <Words>337</Words>
  <Application>Microsoft Office PowerPoint</Application>
  <PresentationFormat>Widescreen</PresentationFormat>
  <Paragraphs>64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Wisp</vt:lpstr>
      <vt:lpstr>The Great Things of              God       are Written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Man seems to have  always had a problem with obeying what God has written</vt:lpstr>
      <vt:lpstr>“I have written to him the Great things of my law…. </vt:lpstr>
      <vt:lpstr>PowerPoint Presentation</vt:lpstr>
      <vt:lpstr>God has written in his law for us today          to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mac</cp:lastModifiedBy>
  <cp:revision>14</cp:revision>
  <dcterms:created xsi:type="dcterms:W3CDTF">2017-04-08T03:20:08Z</dcterms:created>
  <dcterms:modified xsi:type="dcterms:W3CDTF">2017-04-09T13:01:45Z</dcterms:modified>
</cp:coreProperties>
</file>