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6" r:id="rId2"/>
    <p:sldId id="269" r:id="rId3"/>
    <p:sldId id="263" r:id="rId4"/>
    <p:sldId id="256" r:id="rId5"/>
    <p:sldId id="278" r:id="rId6"/>
    <p:sldId id="279" r:id="rId7"/>
    <p:sldId id="271" r:id="rId8"/>
    <p:sldId id="276" r:id="rId9"/>
    <p:sldId id="258" r:id="rId10"/>
    <p:sldId id="272" r:id="rId11"/>
    <p:sldId id="273" r:id="rId12"/>
    <p:sldId id="277" r:id="rId13"/>
    <p:sldId id="275" r:id="rId14"/>
    <p:sldId id="280" r:id="rId15"/>
    <p:sldId id="281" r:id="rId16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26C84-358B-49A0-ACC1-BE346A9EB4D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CE3B8-99D7-4C4B-831C-09D1D3E1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B1A0-1466-4007-A824-1C9132DA14B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B0EB-7299-490B-AA72-EA5A214EF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655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4914900" y="1292781"/>
            <a:ext cx="1370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Happy 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600056" y="6486525"/>
            <a:ext cx="540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O’neal</a:t>
            </a:r>
            <a:r>
              <a:rPr lang="en-US" sz="2400" b="1" dirty="0" smtClean="0"/>
              <a:t> church of Christ, Athens, Alabama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173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B0F0"/>
                </a:solidFill>
              </a:rPr>
              <a:t>1)  Don’t Blame others for your sin.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</a:t>
            </a:r>
            <a:r>
              <a:rPr lang="en-US" dirty="0"/>
              <a:t>were the one who chose to sin, not others. </a:t>
            </a:r>
            <a:r>
              <a:rPr lang="en-US" dirty="0" smtClean="0"/>
              <a:t>2 Sam. 12:13</a:t>
            </a:r>
          </a:p>
          <a:p>
            <a:r>
              <a:rPr lang="en-US" dirty="0" smtClean="0"/>
              <a:t>There </a:t>
            </a:r>
            <a:r>
              <a:rPr lang="en-US" dirty="0"/>
              <a:t>is no doubt that the actions of others can put us in a place of weakness so that we are more prone to sin. </a:t>
            </a:r>
            <a:r>
              <a:rPr lang="en-US" dirty="0" smtClean="0"/>
              <a:t>I Cor. 15:33</a:t>
            </a:r>
          </a:p>
          <a:p>
            <a:r>
              <a:rPr lang="en-US" dirty="0" smtClean="0"/>
              <a:t>But </a:t>
            </a:r>
            <a:r>
              <a:rPr lang="en-US" dirty="0"/>
              <a:t>that does not mean that we had no choice but to sin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Too often we act like we couldn’t help it.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excuse ourselves as if the forces were irresistible and we </a:t>
            </a:r>
            <a:r>
              <a:rPr lang="en-US" dirty="0" smtClean="0"/>
              <a:t>had to </a:t>
            </a:r>
            <a:r>
              <a:rPr lang="en-US" dirty="0"/>
              <a:t>sin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But we know that this is not true.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choice is ours and the choice was Saul’s. </a:t>
            </a:r>
            <a:r>
              <a:rPr lang="en-US" dirty="0"/>
              <a:t>He did not have to listen to the people who wanted to keep the things that were not detestable or worthless. </a:t>
            </a:r>
            <a:r>
              <a:rPr lang="en-US" b="1" u="sng" dirty="0">
                <a:solidFill>
                  <a:srgbClr val="FF0000"/>
                </a:solidFill>
              </a:rPr>
              <a:t>It is not other people’s fault. </a:t>
            </a:r>
            <a:r>
              <a:rPr lang="en-US" dirty="0"/>
              <a:t>You can change who you are to be more like Jesus. You can do what you want to do. It is your choice.</a:t>
            </a:r>
          </a:p>
        </p:txBody>
      </p:sp>
    </p:spTree>
    <p:extLst>
      <p:ext uri="{BB962C8B-B14F-4D97-AF65-F5344CB8AC3E}">
        <p14:creationId xmlns:p14="http://schemas.microsoft.com/office/powerpoint/2010/main" val="97564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00B0F0"/>
                </a:solidFill>
              </a:rPr>
              <a:t>2) Don’t presume to know what would please God.</a:t>
            </a:r>
            <a:endParaRPr lang="en-US" sz="48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is an enormous mistake that is repeatedly made</a:t>
            </a:r>
            <a:r>
              <a:rPr lang="en-US" sz="4800" dirty="0" smtClean="0"/>
              <a:t>.</a:t>
            </a:r>
          </a:p>
          <a:p>
            <a:endParaRPr lang="en-US" sz="4800" dirty="0" smtClean="0"/>
          </a:p>
          <a:p>
            <a:r>
              <a:rPr lang="en-US" sz="4800" dirty="0" smtClean="0"/>
              <a:t> </a:t>
            </a:r>
            <a:r>
              <a:rPr lang="en-US" sz="4800" dirty="0"/>
              <a:t>Everyone thinks they know what God wants </a:t>
            </a:r>
            <a:r>
              <a:rPr lang="en-US" sz="4800" u="sng" dirty="0">
                <a:solidFill>
                  <a:srgbClr val="FF0000"/>
                </a:solidFill>
              </a:rPr>
              <a:t>but are not reading the scriptures to find out what God wants.</a:t>
            </a:r>
          </a:p>
        </p:txBody>
      </p:sp>
    </p:spTree>
    <p:extLst>
      <p:ext uri="{BB962C8B-B14F-4D97-AF65-F5344CB8AC3E}">
        <p14:creationId xmlns:p14="http://schemas.microsoft.com/office/powerpoint/2010/main" val="374441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 Tim. 2:15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2 Tim.3:16-17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John 5:39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Acts 17:11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3)  </a:t>
            </a:r>
            <a:r>
              <a:rPr lang="en-US" b="1" u="sng" dirty="0">
                <a:solidFill>
                  <a:srgbClr val="00B0F0"/>
                </a:solidFill>
              </a:rPr>
              <a:t>Obeying some of God’s commands is not obedience</a:t>
            </a:r>
            <a:r>
              <a:rPr lang="en-US" b="1" u="sng" dirty="0" smtClean="0">
                <a:solidFill>
                  <a:srgbClr val="00B0F0"/>
                </a:solidFill>
              </a:rPr>
              <a:t>.  Matt. 7:21-23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Today:  Believe in God but not in Jesus as the Christ, the Son of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God.    Heb. 11:6  cf. </a:t>
            </a:r>
            <a:r>
              <a:rPr lang="en-US" sz="3600" b="1" dirty="0" err="1" smtClean="0">
                <a:solidFill>
                  <a:srgbClr val="FF0000"/>
                </a:solidFill>
              </a:rPr>
              <a:t>Mtt</a:t>
            </a:r>
            <a:r>
              <a:rPr lang="en-US" sz="3600" b="1" dirty="0" smtClean="0">
                <a:solidFill>
                  <a:srgbClr val="FF0000"/>
                </a:solidFill>
              </a:rPr>
              <a:t>. 17:1-5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Heb. 11:1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John 8:24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John 14:1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                  Rom.15:4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4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Saul will be remembered as one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Who started out good, but ended up bad!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0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87324"/>
            <a:ext cx="10915650" cy="6575425"/>
          </a:xfrm>
        </p:spPr>
        <p:txBody>
          <a:bodyPr>
            <a:normAutofit/>
          </a:bodyPr>
          <a:lstStyle/>
          <a:p>
            <a:endParaRPr lang="en-US" sz="4400" b="1" u="sng" dirty="0" smtClean="0">
              <a:solidFill>
                <a:srgbClr val="7030A0"/>
              </a:solidFill>
            </a:endParaRPr>
          </a:p>
          <a:p>
            <a:r>
              <a:rPr lang="en-US" sz="4400" b="1" u="sng" dirty="0" smtClean="0">
                <a:solidFill>
                  <a:srgbClr val="7030A0"/>
                </a:solidFill>
              </a:rPr>
              <a:t>1.   Don’t Blame Others for your sin!</a:t>
            </a:r>
          </a:p>
          <a:p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400" b="1" u="sng" dirty="0" smtClean="0">
                <a:solidFill>
                  <a:srgbClr val="7030A0"/>
                </a:solidFill>
              </a:rPr>
              <a:t>2.  Don’t presume to know what would please God!</a:t>
            </a:r>
          </a:p>
          <a:p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400" b="1" u="sng" dirty="0" smtClean="0">
                <a:solidFill>
                  <a:srgbClr val="7030A0"/>
                </a:solidFill>
              </a:rPr>
              <a:t>3.  Don’t do some of the things God says, and not all of them!   </a:t>
            </a:r>
            <a:endParaRPr lang="en-US" sz="4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43075" y="4829175"/>
            <a:ext cx="75214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 err="1" smtClean="0"/>
              <a:t>O’neal</a:t>
            </a:r>
            <a:r>
              <a:rPr lang="en-US" sz="6600" b="1" u="sng" dirty="0" smtClean="0"/>
              <a:t> Christians ..    </a:t>
            </a:r>
          </a:p>
          <a:p>
            <a:r>
              <a:rPr lang="en-US" sz="6600" b="1" u="sng" dirty="0" smtClean="0"/>
              <a:t>Let us never forget</a:t>
            </a:r>
            <a:endParaRPr lang="en-US" sz="6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4425" y="971550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u="sng" dirty="0" smtClean="0">
                <a:solidFill>
                  <a:schemeClr val="bg1"/>
                </a:solidFill>
              </a:rPr>
              <a:t>2016</a:t>
            </a:r>
            <a:endParaRPr lang="en-US" sz="6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58675" cy="6858000"/>
          </a:xfrm>
        </p:spPr>
      </p:pic>
    </p:spTree>
    <p:extLst>
      <p:ext uri="{BB962C8B-B14F-4D97-AF65-F5344CB8AC3E}">
        <p14:creationId xmlns:p14="http://schemas.microsoft.com/office/powerpoint/2010/main" val="358306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How will we be </a:t>
            </a:r>
            <a:br>
              <a:rPr lang="en-US" sz="7200" b="1" dirty="0" smtClean="0">
                <a:solidFill>
                  <a:srgbClr val="0070C0"/>
                </a:solidFill>
              </a:rPr>
            </a:br>
            <a:r>
              <a:rPr lang="en-US" sz="7200" b="1" dirty="0" smtClean="0">
                <a:solidFill>
                  <a:srgbClr val="0070C0"/>
                </a:solidFill>
              </a:rPr>
              <a:t>Remembered?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I Sam. </a:t>
            </a:r>
            <a:r>
              <a:rPr lang="en-US" sz="5400" b="1" dirty="0" smtClean="0">
                <a:solidFill>
                  <a:srgbClr val="C00000"/>
                </a:solidFill>
              </a:rPr>
              <a:t>15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</a:rPr>
              <a:t>Paul.   Faithful to the End.  2 Tim.4:7-8   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Rich Young Ruler    .  Matt. 19:16-22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King Saul.   I Sam. 15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I Sam.15:22,23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aseline="30000" dirty="0"/>
              <a:t>22 </a:t>
            </a:r>
            <a:r>
              <a:rPr lang="en-US" sz="3200" dirty="0"/>
              <a:t>And Samuel said, Hath the </a:t>
            </a:r>
            <a:r>
              <a:rPr lang="en-US" sz="3200" cap="small" dirty="0"/>
              <a:t>Lord</a:t>
            </a:r>
            <a:r>
              <a:rPr lang="en-US" sz="3200" dirty="0"/>
              <a:t> as great delight in burnt offerings and sacrifices, as in obeying the voice of the </a:t>
            </a:r>
            <a:r>
              <a:rPr lang="en-US" sz="3200" cap="small" dirty="0"/>
              <a:t>Lord</a:t>
            </a:r>
            <a:r>
              <a:rPr lang="en-US" sz="3200" dirty="0"/>
              <a:t>? Behold, to obey is better than sacrifice, and to hearken than the fat of rams.</a:t>
            </a:r>
          </a:p>
          <a:p>
            <a:r>
              <a:rPr lang="en-US" sz="3200" baseline="30000" dirty="0"/>
              <a:t>23 </a:t>
            </a:r>
            <a:r>
              <a:rPr lang="en-US" sz="3200" dirty="0"/>
              <a:t>For rebellion is as the sin of witchcraft, and stubbornness is as iniquity and idolatry. </a:t>
            </a:r>
            <a:r>
              <a:rPr lang="en-US" sz="3200" b="1" u="sng" dirty="0"/>
              <a:t>Because thou hast rejected the word of the </a:t>
            </a:r>
            <a:r>
              <a:rPr lang="en-US" sz="3200" b="1" u="sng" cap="small" dirty="0"/>
              <a:t>Lord</a:t>
            </a:r>
            <a:r>
              <a:rPr lang="en-US" sz="3200" b="1" u="sng" dirty="0"/>
              <a:t>, he hath also rejected thee from being 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Saul started out good: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smtClean="0"/>
              <a:t>He was chosen as First King of Israel </a:t>
            </a:r>
          </a:p>
          <a:p>
            <a:r>
              <a:rPr lang="en-US" sz="6000" b="1" dirty="0" smtClean="0"/>
              <a:t>Won a lot of battles!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6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C00000"/>
                </a:solidFill>
              </a:rPr>
              <a:t>Ended up </a:t>
            </a:r>
            <a:r>
              <a:rPr lang="en-US" sz="4800" b="1" u="sng" dirty="0" smtClean="0">
                <a:solidFill>
                  <a:srgbClr val="C00000"/>
                </a:solidFill>
              </a:rPr>
              <a:t>bad:  Rejecting the Word of the</a:t>
            </a:r>
            <a:br>
              <a:rPr lang="en-US" sz="4800" b="1" u="sng" dirty="0" smtClean="0">
                <a:solidFill>
                  <a:srgbClr val="C00000"/>
                </a:solidFill>
              </a:rPr>
            </a:br>
            <a:r>
              <a:rPr lang="en-US" sz="4800" b="1" u="sng" dirty="0" smtClean="0">
                <a:solidFill>
                  <a:srgbClr val="C00000"/>
                </a:solidFill>
              </a:rPr>
              <a:t>Lord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I Sam.15:22,23</a:t>
            </a:r>
          </a:p>
          <a:p>
            <a:endParaRPr lang="en-US" dirty="0"/>
          </a:p>
          <a:p>
            <a:r>
              <a:rPr lang="en-US" sz="4400" b="1" u="sng" dirty="0">
                <a:solidFill>
                  <a:srgbClr val="00B0F0"/>
                </a:solidFill>
              </a:rPr>
              <a:t>Because thou hast rejected the word of the </a:t>
            </a:r>
            <a:r>
              <a:rPr lang="en-US" sz="4400" b="1" u="sng" cap="small" dirty="0">
                <a:solidFill>
                  <a:srgbClr val="00B0F0"/>
                </a:solidFill>
              </a:rPr>
              <a:t>Lord</a:t>
            </a:r>
            <a:r>
              <a:rPr lang="en-US" sz="4400" b="1" u="sng" dirty="0">
                <a:solidFill>
                  <a:srgbClr val="00B0F0"/>
                </a:solidFill>
              </a:rPr>
              <a:t>, </a:t>
            </a:r>
            <a:r>
              <a:rPr lang="en-US" sz="4400" b="1" dirty="0">
                <a:solidFill>
                  <a:srgbClr val="00B0F0"/>
                </a:solidFill>
              </a:rPr>
              <a:t>he hath also rejected thee from being 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427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How will we be  Remembered?</vt:lpstr>
      <vt:lpstr>PowerPoint Presentation</vt:lpstr>
      <vt:lpstr>King Saul.   I Sam. 15</vt:lpstr>
      <vt:lpstr>I Sam.15:22,23</vt:lpstr>
      <vt:lpstr>Saul started out good:</vt:lpstr>
      <vt:lpstr>Ended up bad:  Rejecting the Word of the Lord</vt:lpstr>
      <vt:lpstr>1)  Don’t Blame others for your sin.</vt:lpstr>
      <vt:lpstr>2) Don’t presume to know what would please God.</vt:lpstr>
      <vt:lpstr>PowerPoint Presentation</vt:lpstr>
      <vt:lpstr>3)  Obeying some of God’s commands is not obedience.  Matt. 7:21-23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Day:  Happy Memorial Day</dc:title>
  <dc:creator>mac</dc:creator>
  <cp:lastModifiedBy>mac</cp:lastModifiedBy>
  <cp:revision>12</cp:revision>
  <cp:lastPrinted>2016-05-29T01:00:30Z</cp:lastPrinted>
  <dcterms:created xsi:type="dcterms:W3CDTF">2016-05-26T09:18:33Z</dcterms:created>
  <dcterms:modified xsi:type="dcterms:W3CDTF">2016-05-29T01:27:16Z</dcterms:modified>
</cp:coreProperties>
</file>