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DCDE659-9632-4B68-8D6F-C75F6D983724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288BC46-405F-4E89-B730-D3650BC315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304800"/>
            <a:ext cx="6480048" cy="5334000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/>
              <a:t>humility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0"/>
            <a:ext cx="6480048" cy="304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the Greatest?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Matthew </a:t>
            </a:r>
            <a:r>
              <a:rPr lang="en-US" dirty="0" smtClean="0"/>
              <a:t>18:1-7</a:t>
            </a:r>
            <a:endParaRPr lang="en-US" dirty="0" smtClean="0"/>
          </a:p>
          <a:p>
            <a:r>
              <a:rPr lang="en-US" dirty="0" smtClean="0"/>
              <a:t>Mark 9:33-37</a:t>
            </a:r>
          </a:p>
          <a:p>
            <a:r>
              <a:rPr lang="en-US" dirty="0" smtClean="0"/>
              <a:t>Luke 9:46-48</a:t>
            </a:r>
          </a:p>
          <a:p>
            <a:pPr lvl="1"/>
            <a:r>
              <a:rPr lang="en-US" sz="1200" dirty="0" smtClean="0"/>
              <a:t>46  </a:t>
            </a:r>
            <a:r>
              <a:rPr lang="en-US" dirty="0" smtClean="0"/>
              <a:t>An argument started among them as to which of them might be the greatest. </a:t>
            </a:r>
            <a:r>
              <a:rPr lang="en-US" sz="1200" dirty="0" smtClean="0"/>
              <a:t>47 </a:t>
            </a:r>
            <a:r>
              <a:rPr lang="en-US" dirty="0" smtClean="0"/>
              <a:t>But Jesus, knowing what they were thinking in their heart, took a child and stood him by His side, </a:t>
            </a:r>
            <a:r>
              <a:rPr lang="en-US" sz="1200" dirty="0" smtClean="0"/>
              <a:t>48 </a:t>
            </a:r>
            <a:r>
              <a:rPr lang="en-US" dirty="0" smtClean="0"/>
              <a:t>and said to them, “Whoever receives this child in My name receives Me, and whoever receives Me receives Him who sent Me; for the one who is least among all of you, this is the one who is great.”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is the Greatest…Again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Luke </a:t>
            </a:r>
            <a:r>
              <a:rPr lang="en-US" dirty="0" smtClean="0"/>
              <a:t>22:24-30</a:t>
            </a:r>
            <a:endParaRPr lang="en-US" dirty="0" smtClean="0"/>
          </a:p>
          <a:p>
            <a:pPr>
              <a:buNone/>
            </a:pPr>
            <a:r>
              <a:rPr lang="en-US" b="1" baseline="30000" smtClean="0"/>
              <a:t>	</a:t>
            </a:r>
            <a:r>
              <a:rPr lang="en-US" sz="2600" b="1" baseline="30000" smtClean="0"/>
              <a:t>24</a:t>
            </a:r>
            <a:r>
              <a:rPr lang="en-US" sz="2600" b="1" baseline="30000" dirty="0" smtClean="0"/>
              <a:t> </a:t>
            </a:r>
            <a:r>
              <a:rPr lang="en-US" sz="2600" dirty="0" smtClean="0"/>
              <a:t>And there arose also a dispute among them </a:t>
            </a:r>
            <a:r>
              <a:rPr lang="en-US" sz="2600" i="1" dirty="0" smtClean="0"/>
              <a:t>as to</a:t>
            </a:r>
            <a:r>
              <a:rPr lang="en-US" sz="2600" dirty="0" smtClean="0"/>
              <a:t> which one of them was regarded to be greatest. </a:t>
            </a:r>
            <a:r>
              <a:rPr lang="en-US" sz="2600" b="1" baseline="30000" dirty="0" smtClean="0"/>
              <a:t>25 </a:t>
            </a:r>
            <a:r>
              <a:rPr lang="en-US" sz="2600" dirty="0" smtClean="0"/>
              <a:t>And He said to them, “The kings of the Gentiles lord it over them; and those who have authority over them are called ‘Benefactors.’ </a:t>
            </a:r>
            <a:r>
              <a:rPr lang="en-US" sz="2600" b="1" baseline="30000" dirty="0" smtClean="0"/>
              <a:t>26 </a:t>
            </a:r>
            <a:r>
              <a:rPr lang="en-US" sz="2600" dirty="0" smtClean="0"/>
              <a:t>But </a:t>
            </a:r>
            <a:r>
              <a:rPr lang="en-US" sz="2600" i="1" dirty="0" smtClean="0"/>
              <a:t>it is</a:t>
            </a:r>
            <a:r>
              <a:rPr lang="en-US" sz="2600" dirty="0" smtClean="0"/>
              <a:t> not this way with you, but the one who is the greatest among you must become like the youngest, and the leader like the servant. </a:t>
            </a:r>
            <a:r>
              <a:rPr lang="en-US" sz="2600" b="1" baseline="30000" dirty="0" smtClean="0"/>
              <a:t>27 </a:t>
            </a:r>
            <a:r>
              <a:rPr lang="en-US" sz="2600" dirty="0" smtClean="0"/>
              <a:t>For who is greater, the one who reclines </a:t>
            </a:r>
            <a:r>
              <a:rPr lang="en-US" sz="2600" i="1" dirty="0" smtClean="0"/>
              <a:t>at the table</a:t>
            </a:r>
            <a:r>
              <a:rPr lang="en-US" sz="2600" dirty="0" smtClean="0"/>
              <a:t> or the one who serves? Is it not the one who reclines </a:t>
            </a:r>
            <a:r>
              <a:rPr lang="en-US" sz="2600" i="1" dirty="0" smtClean="0"/>
              <a:t>at the table</a:t>
            </a:r>
            <a:r>
              <a:rPr lang="en-US" sz="2600" dirty="0" smtClean="0"/>
              <a:t>? But I am among you as the one who serves. </a:t>
            </a:r>
            <a:r>
              <a:rPr lang="en-US" sz="2600" b="1" baseline="30000" dirty="0" smtClean="0"/>
              <a:t>28 </a:t>
            </a:r>
            <a:r>
              <a:rPr lang="en-US" sz="2600" dirty="0" smtClean="0"/>
              <a:t>“You are those who have stood by Me in My trials; </a:t>
            </a:r>
            <a:r>
              <a:rPr lang="en-US" sz="2600" b="1" baseline="30000" dirty="0" smtClean="0"/>
              <a:t>29 </a:t>
            </a:r>
            <a:r>
              <a:rPr lang="en-US" sz="2600" dirty="0" smtClean="0"/>
              <a:t>and just as My Father has granted Me a kingdom, I grant you </a:t>
            </a:r>
            <a:r>
              <a:rPr lang="en-US" sz="2600" b="1" baseline="30000" dirty="0" smtClean="0"/>
              <a:t>30 </a:t>
            </a:r>
            <a:r>
              <a:rPr lang="en-US" sz="2600" dirty="0" smtClean="0"/>
              <a:t>that you may eat and drink at My table in My kingdom, and you will sit on thrones judging the twelve tribes of Israel.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382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Humility of Jesus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4676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Mark </a:t>
            </a:r>
            <a:r>
              <a:rPr lang="en-US" dirty="0" smtClean="0"/>
              <a:t>10:35-45</a:t>
            </a:r>
          </a:p>
          <a:p>
            <a:pPr lvl="1"/>
            <a:r>
              <a:rPr lang="en-US" dirty="0" smtClean="0"/>
              <a:t>James and John</a:t>
            </a:r>
            <a:endParaRPr lang="en-US" dirty="0" smtClean="0"/>
          </a:p>
          <a:p>
            <a:r>
              <a:rPr lang="en-US" dirty="0" smtClean="0"/>
              <a:t>Luke </a:t>
            </a:r>
            <a:r>
              <a:rPr lang="en-US" dirty="0" smtClean="0"/>
              <a:t>18:9-14</a:t>
            </a:r>
          </a:p>
          <a:p>
            <a:pPr lvl="1"/>
            <a:r>
              <a:rPr lang="en-US" dirty="0" smtClean="0"/>
              <a:t>Parable of Pharisee and Tax Collector</a:t>
            </a:r>
            <a:endParaRPr lang="en-US" dirty="0" smtClean="0"/>
          </a:p>
          <a:p>
            <a:r>
              <a:rPr lang="en-US" dirty="0" smtClean="0"/>
              <a:t>John </a:t>
            </a:r>
            <a:r>
              <a:rPr lang="en-US" dirty="0" smtClean="0"/>
              <a:t>11:35</a:t>
            </a:r>
          </a:p>
          <a:p>
            <a:pPr lvl="1"/>
            <a:r>
              <a:rPr lang="en-US" dirty="0" smtClean="0"/>
              <a:t>Jesus Wept</a:t>
            </a:r>
            <a:endParaRPr lang="en-US" dirty="0" smtClean="0"/>
          </a:p>
          <a:p>
            <a:r>
              <a:rPr lang="en-US" dirty="0" smtClean="0"/>
              <a:t>John </a:t>
            </a:r>
            <a:r>
              <a:rPr lang="en-US" dirty="0" smtClean="0"/>
              <a:t>13:1-17</a:t>
            </a:r>
          </a:p>
          <a:p>
            <a:pPr lvl="1"/>
            <a:r>
              <a:rPr lang="en-US" dirty="0" smtClean="0"/>
              <a:t>Jesus washes disciples’ feet</a:t>
            </a:r>
            <a:endParaRPr lang="en-US" dirty="0" smtClean="0"/>
          </a:p>
          <a:p>
            <a:r>
              <a:rPr lang="en-US" dirty="0" smtClean="0"/>
              <a:t>Philippians </a:t>
            </a:r>
            <a:r>
              <a:rPr lang="en-US" dirty="0" smtClean="0"/>
              <a:t>2:3-8</a:t>
            </a:r>
          </a:p>
          <a:p>
            <a:pPr lvl="1"/>
            <a:r>
              <a:rPr lang="en-US" dirty="0" smtClean="0"/>
              <a:t>Paul refers to Jesus’ example</a:t>
            </a:r>
            <a:endParaRPr lang="en-US" dirty="0" smtClean="0"/>
          </a:p>
          <a:p>
            <a:r>
              <a:rPr lang="en-US" dirty="0" smtClean="0"/>
              <a:t>The Crucifixion</a:t>
            </a:r>
          </a:p>
          <a:p>
            <a:pPr lvl="1"/>
            <a:r>
              <a:rPr lang="en-US" dirty="0" smtClean="0"/>
              <a:t>Matthew 26:47 - 28:50</a:t>
            </a:r>
            <a:endParaRPr lang="en-US" dirty="0" smtClean="0"/>
          </a:p>
          <a:p>
            <a:pPr lvl="1"/>
            <a:r>
              <a:rPr lang="en-US" dirty="0" smtClean="0"/>
              <a:t>Mark 14:43 - 15:41</a:t>
            </a:r>
            <a:endParaRPr lang="en-US" dirty="0" smtClean="0"/>
          </a:p>
          <a:p>
            <a:pPr lvl="1"/>
            <a:r>
              <a:rPr lang="en-US" dirty="0" smtClean="0"/>
              <a:t>Luke </a:t>
            </a:r>
            <a:r>
              <a:rPr lang="en-US" dirty="0" smtClean="0"/>
              <a:t>22:47 - 23:49</a:t>
            </a:r>
            <a:endParaRPr lang="en-US" dirty="0" smtClean="0"/>
          </a:p>
          <a:p>
            <a:pPr lvl="1"/>
            <a:r>
              <a:rPr lang="en-US" dirty="0" smtClean="0"/>
              <a:t>John 18:1 - 20:37</a:t>
            </a:r>
            <a:endParaRPr lang="en-US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Humility </a:t>
            </a:r>
            <a:r>
              <a:rPr lang="en-US" dirty="0" smtClean="0"/>
              <a:t>of Paul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Philippians 3:7-8</a:t>
            </a:r>
          </a:p>
          <a:p>
            <a:pPr lvl="1"/>
            <a:r>
              <a:rPr lang="en-US" b="1" baseline="30000" dirty="0" smtClean="0"/>
              <a:t>7 </a:t>
            </a:r>
            <a:r>
              <a:rPr lang="en-US" dirty="0" smtClean="0"/>
              <a:t>But whatever things were gain to me, those things I have counted as loss for the sake of Christ. </a:t>
            </a:r>
            <a:r>
              <a:rPr lang="en-US" b="1" baseline="30000" dirty="0" smtClean="0"/>
              <a:t>8 </a:t>
            </a:r>
            <a:r>
              <a:rPr lang="en-US" dirty="0" smtClean="0"/>
              <a:t>More than that, I count all things to be loss in view of the surpassing value of knowing Christ Jesus my Lord, for whom I have suffered the loss of all things, and count them but rubbish so that I may gain Christ</a:t>
            </a:r>
          </a:p>
          <a:p>
            <a:r>
              <a:rPr lang="en-US" dirty="0" smtClean="0"/>
              <a:t>I Corinthians 15:9</a:t>
            </a:r>
          </a:p>
          <a:p>
            <a:pPr lvl="1"/>
            <a:r>
              <a:rPr lang="en-US" b="1" baseline="30000" dirty="0" smtClean="0"/>
              <a:t>9 </a:t>
            </a:r>
            <a:r>
              <a:rPr lang="en-US" dirty="0" smtClean="0"/>
              <a:t>For I am the least of the apostles, and not fit to be called an apostle, because I persecuted the church of God.</a:t>
            </a:r>
          </a:p>
          <a:p>
            <a:r>
              <a:rPr lang="en-US" dirty="0" smtClean="0"/>
              <a:t>I Timothy 1:12-15</a:t>
            </a:r>
            <a:endParaRPr lang="en-US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Humility 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Teaching</a:t>
            </a:r>
            <a:endParaRPr lang="en-US" dirty="0" smtClean="0"/>
          </a:p>
          <a:p>
            <a:pPr lvl="1"/>
            <a:r>
              <a:rPr lang="en-US" dirty="0" smtClean="0"/>
              <a:t>I Corinthians </a:t>
            </a:r>
            <a:r>
              <a:rPr lang="en-US" dirty="0" smtClean="0"/>
              <a:t>2:1-5</a:t>
            </a:r>
            <a:endParaRPr lang="en-US" dirty="0" smtClean="0"/>
          </a:p>
          <a:p>
            <a:pPr lvl="1"/>
            <a:r>
              <a:rPr lang="en-US" dirty="0" smtClean="0"/>
              <a:t>Mark 16:15</a:t>
            </a:r>
          </a:p>
          <a:p>
            <a:pPr lvl="1"/>
            <a:r>
              <a:rPr lang="en-US" dirty="0" smtClean="0"/>
              <a:t>Philippians </a:t>
            </a:r>
            <a:r>
              <a:rPr lang="en-US" dirty="0" smtClean="0"/>
              <a:t>2:1-4</a:t>
            </a:r>
          </a:p>
          <a:p>
            <a:r>
              <a:rPr lang="en-US" dirty="0" smtClean="0"/>
              <a:t>How we treat others </a:t>
            </a:r>
          </a:p>
          <a:p>
            <a:pPr lvl="1"/>
            <a:r>
              <a:rPr lang="en-US" dirty="0" smtClean="0"/>
              <a:t>Matthew 7:12</a:t>
            </a:r>
          </a:p>
          <a:p>
            <a:pPr lvl="1"/>
            <a:r>
              <a:rPr lang="en-US" dirty="0" smtClean="0"/>
              <a:t>Luke 6:31</a:t>
            </a:r>
            <a:endParaRPr lang="en-US" dirty="0" smtClean="0"/>
          </a:p>
          <a:p>
            <a:r>
              <a:rPr lang="en-US" dirty="0" smtClean="0"/>
              <a:t>Relationships</a:t>
            </a:r>
          </a:p>
          <a:p>
            <a:pPr lvl="1"/>
            <a:r>
              <a:rPr lang="en-US" dirty="0" smtClean="0"/>
              <a:t>Colossians 3:12</a:t>
            </a:r>
          </a:p>
          <a:p>
            <a:r>
              <a:rPr lang="en-US" dirty="0" smtClean="0"/>
              <a:t>Temptation</a:t>
            </a:r>
          </a:p>
          <a:p>
            <a:pPr lvl="1"/>
            <a:r>
              <a:rPr lang="en-US" dirty="0" smtClean="0"/>
              <a:t>Matthew 18:7-9</a:t>
            </a:r>
            <a:endParaRPr 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Lacking Humility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/>
          <a:lstStyle/>
          <a:p>
            <a:r>
              <a:rPr lang="en-US" dirty="0" smtClean="0"/>
              <a:t>Turn others off from the Bible/church</a:t>
            </a:r>
          </a:p>
          <a:p>
            <a:r>
              <a:rPr lang="en-US" dirty="0" smtClean="0"/>
              <a:t>Interpreting the scriptures incorrectly</a:t>
            </a:r>
          </a:p>
          <a:p>
            <a:r>
              <a:rPr lang="en-US" dirty="0" smtClean="0"/>
              <a:t>Missing key parts of the Bible</a:t>
            </a:r>
          </a:p>
          <a:p>
            <a:r>
              <a:rPr lang="en-US" dirty="0" smtClean="0"/>
              <a:t>Slack on studying/worshipping</a:t>
            </a:r>
          </a:p>
          <a:p>
            <a:r>
              <a:rPr lang="en-US" dirty="0" smtClean="0"/>
              <a:t>Fall into temptation</a:t>
            </a:r>
          </a:p>
          <a:p>
            <a:r>
              <a:rPr lang="en-US" dirty="0" smtClean="0"/>
              <a:t>Lose focus</a:t>
            </a:r>
          </a:p>
          <a:p>
            <a:r>
              <a:rPr lang="en-US" dirty="0" smtClean="0"/>
              <a:t>Be a bad example to others</a:t>
            </a:r>
          </a:p>
          <a:p>
            <a:r>
              <a:rPr lang="en-US" dirty="0" smtClean="0"/>
              <a:t>We don’t serve as we should</a:t>
            </a:r>
          </a:p>
          <a:p>
            <a:r>
              <a:rPr lang="en-US" dirty="0" smtClean="0"/>
              <a:t>Not making it to Heaven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Additional Passages on Humility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 Chronicles </a:t>
            </a:r>
            <a:r>
              <a:rPr lang="en-US" dirty="0" smtClean="0"/>
              <a:t>7:14</a:t>
            </a:r>
          </a:p>
          <a:p>
            <a:r>
              <a:rPr lang="en-US" dirty="0" smtClean="0"/>
              <a:t>Proverbs </a:t>
            </a:r>
            <a:r>
              <a:rPr lang="en-US" dirty="0" smtClean="0"/>
              <a:t>11:2</a:t>
            </a:r>
          </a:p>
          <a:p>
            <a:r>
              <a:rPr lang="en-US" dirty="0" smtClean="0"/>
              <a:t>Proverbs 15:33</a:t>
            </a:r>
          </a:p>
          <a:p>
            <a:r>
              <a:rPr lang="en-US" dirty="0" smtClean="0"/>
              <a:t>Proverbs 18:12</a:t>
            </a:r>
          </a:p>
          <a:p>
            <a:r>
              <a:rPr lang="en-US" dirty="0" smtClean="0"/>
              <a:t>Proverbs 22:4</a:t>
            </a:r>
          </a:p>
          <a:p>
            <a:r>
              <a:rPr lang="en-US" dirty="0" smtClean="0"/>
              <a:t>Micah 6:8</a:t>
            </a:r>
            <a:endParaRPr lang="en-US" dirty="0" smtClean="0"/>
          </a:p>
          <a:p>
            <a:r>
              <a:rPr lang="en-US" dirty="0" smtClean="0"/>
              <a:t>Matthew </a:t>
            </a:r>
            <a:r>
              <a:rPr lang="en-US" dirty="0" smtClean="0"/>
              <a:t>5:3-12</a:t>
            </a:r>
          </a:p>
          <a:p>
            <a:r>
              <a:rPr lang="en-US" dirty="0" smtClean="0"/>
              <a:t>Matthew 11:29-30</a:t>
            </a:r>
          </a:p>
          <a:p>
            <a:r>
              <a:rPr lang="en-US" dirty="0" smtClean="0"/>
              <a:t>Romans 12:16</a:t>
            </a:r>
            <a:endParaRPr lang="en-US" dirty="0" smtClean="0"/>
          </a:p>
          <a:p>
            <a:r>
              <a:rPr lang="en-US" dirty="0" smtClean="0"/>
              <a:t>Ephesians 4:2</a:t>
            </a:r>
          </a:p>
          <a:p>
            <a:r>
              <a:rPr lang="en-US" dirty="0" smtClean="0"/>
              <a:t>James 3:13</a:t>
            </a:r>
          </a:p>
          <a:p>
            <a:r>
              <a:rPr lang="en-US" dirty="0" smtClean="0"/>
              <a:t>James 4:10</a:t>
            </a:r>
            <a:endParaRPr lang="en-US" dirty="0" smtClean="0"/>
          </a:p>
          <a:p>
            <a:r>
              <a:rPr lang="en-US" dirty="0" smtClean="0"/>
              <a:t>1 Peter </a:t>
            </a:r>
            <a:r>
              <a:rPr lang="en-US" dirty="0" smtClean="0"/>
              <a:t>5:6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We Show Humility?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1779</TotalTime>
  <Words>273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humility</vt:lpstr>
      <vt:lpstr>Who is the Greatest?</vt:lpstr>
      <vt:lpstr>Who is the Greatest…Again</vt:lpstr>
      <vt:lpstr>The Humility of Jesus</vt:lpstr>
      <vt:lpstr>The Humility of Paul</vt:lpstr>
      <vt:lpstr>Our Humility In…</vt:lpstr>
      <vt:lpstr>Dangers of Lacking Humility </vt:lpstr>
      <vt:lpstr>Additional Passages on Humility</vt:lpstr>
      <vt:lpstr>How Do We Show Humility?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humility</dc:title>
  <dc:creator>Britt</dc:creator>
  <cp:lastModifiedBy>Britt</cp:lastModifiedBy>
  <cp:revision>11</cp:revision>
  <dcterms:created xsi:type="dcterms:W3CDTF">2018-06-12T02:43:38Z</dcterms:created>
  <dcterms:modified xsi:type="dcterms:W3CDTF">2018-06-13T22:49:02Z</dcterms:modified>
</cp:coreProperties>
</file>