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9" r:id="rId3"/>
    <p:sldId id="280" r:id="rId4"/>
    <p:sldId id="281" r:id="rId5"/>
    <p:sldId id="257" r:id="rId6"/>
    <p:sldId id="258" r:id="rId7"/>
    <p:sldId id="283" r:id="rId8"/>
    <p:sldId id="284" r:id="rId9"/>
    <p:sldId id="259" r:id="rId10"/>
    <p:sldId id="260" r:id="rId11"/>
    <p:sldId id="282" r:id="rId12"/>
    <p:sldId id="287" r:id="rId13"/>
    <p:sldId id="271" r:id="rId14"/>
    <p:sldId id="285" r:id="rId15"/>
    <p:sldId id="286" r:id="rId16"/>
    <p:sldId id="288" r:id="rId17"/>
    <p:sldId id="270" r:id="rId18"/>
    <p:sldId id="269" r:id="rId19"/>
    <p:sldId id="278"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59790" autoAdjust="0"/>
  </p:normalViewPr>
  <p:slideViewPr>
    <p:cSldViewPr>
      <p:cViewPr varScale="1">
        <p:scale>
          <a:sx n="67" d="100"/>
          <a:sy n="67" d="100"/>
        </p:scale>
        <p:origin x="52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BB1DFCC-EB24-4B77-8554-6DC9E7908030}" type="datetimeFigureOut">
              <a:rPr lang="en-US" smtClean="0"/>
              <a:pPr/>
              <a:t>4/24/2016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13D64CD-7C9C-405B-B35A-B6ED286D1F17}" type="slidenum">
              <a:rPr lang="en-US" smtClean="0"/>
              <a:pPr/>
              <a:t>‹#›</a:t>
            </a:fld>
            <a:endParaRPr lang="en-US"/>
          </a:p>
        </p:txBody>
      </p:sp>
    </p:spTree>
    <p:extLst>
      <p:ext uri="{BB962C8B-B14F-4D97-AF65-F5344CB8AC3E}">
        <p14:creationId xmlns:p14="http://schemas.microsoft.com/office/powerpoint/2010/main" val="2998748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a:t>Some things in life are easy to choose, while other decisions are much more challenging. What if you were told you would be arrested for teaching others about Jesus, would you have conviction and teach anyway?  If you knew the consequence for teaching about Jesus was death, how much courage would you have to teach?  </a:t>
            </a:r>
          </a:p>
          <a:p>
            <a:endParaRPr lang="en-US" dirty="0"/>
          </a:p>
          <a:p>
            <a:r>
              <a:rPr lang="en-US" dirty="0"/>
              <a:t>In Acts 21:1-14 we find a picture of courage and conviction. Here the apostle Paul was well aware that by continuing his trip to Jerusalem it might cost him his life. </a:t>
            </a:r>
          </a:p>
          <a:p>
            <a:endParaRPr lang="en-US" dirty="0"/>
          </a:p>
          <a:p>
            <a:r>
              <a:rPr lang="en-US" dirty="0"/>
              <a:t>However, no one could persuade him to change his mind. He had his mind set out to do the will of the Father. </a:t>
            </a:r>
          </a:p>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a:t>
            </a:fld>
            <a:endParaRPr lang="en-US"/>
          </a:p>
        </p:txBody>
      </p:sp>
    </p:spTree>
    <p:extLst>
      <p:ext uri="{BB962C8B-B14F-4D97-AF65-F5344CB8AC3E}">
        <p14:creationId xmlns:p14="http://schemas.microsoft.com/office/powerpoint/2010/main" val="3116110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What did Paul realize in committing his life to the Lord?</a:t>
            </a:r>
          </a:p>
          <a:p>
            <a:endParaRPr lang="en-US" dirty="0"/>
          </a:p>
          <a:p>
            <a:r>
              <a:rPr lang="en-US" b="1" dirty="0"/>
              <a:t>He realized what Jesus had done (Romans 5:7-8) </a:t>
            </a:r>
            <a:r>
              <a:rPr lang="en-US" b="1" baseline="30000" dirty="0" smtClean="0"/>
              <a:t>7 </a:t>
            </a:r>
            <a:r>
              <a:rPr lang="en-US" b="1" dirty="0" smtClean="0"/>
              <a:t>For scarcely for a</a:t>
            </a:r>
            <a:r>
              <a:rPr lang="en-US" b="1" baseline="0" dirty="0" smtClean="0"/>
              <a:t> </a:t>
            </a:r>
            <a:r>
              <a:rPr lang="en-US" b="1" dirty="0" smtClean="0"/>
              <a:t>righteous man will one die: yet peradventure for a good man</a:t>
            </a:r>
            <a:r>
              <a:rPr lang="en-US" b="1" baseline="0" dirty="0" smtClean="0"/>
              <a:t> </a:t>
            </a:r>
            <a:r>
              <a:rPr lang="en-US" b="1" dirty="0" smtClean="0"/>
              <a:t>some would even dare to die.</a:t>
            </a:r>
            <a:r>
              <a:rPr lang="en-US" b="1" baseline="0" dirty="0" smtClean="0"/>
              <a:t> </a:t>
            </a:r>
            <a:r>
              <a:rPr lang="en-US" b="1" baseline="30000" dirty="0" smtClean="0"/>
              <a:t>8 </a:t>
            </a:r>
            <a:r>
              <a:rPr lang="en-US" b="1" u="sng" dirty="0" smtClean="0"/>
              <a:t>But God </a:t>
            </a:r>
            <a:r>
              <a:rPr lang="en-US" b="1" u="sng" dirty="0" err="1" smtClean="0"/>
              <a:t>commendeth</a:t>
            </a:r>
            <a:r>
              <a:rPr lang="en-US" b="1" u="sng" dirty="0" smtClean="0"/>
              <a:t> his love toward us, in that, while we were yet sinners, Christ died for</a:t>
            </a:r>
            <a:r>
              <a:rPr lang="en-US" b="1" u="sng" baseline="0" dirty="0" smtClean="0"/>
              <a:t> </a:t>
            </a:r>
            <a:r>
              <a:rPr lang="en-US" b="1" u="sng" dirty="0" smtClean="0"/>
              <a:t>us.</a:t>
            </a:r>
          </a:p>
          <a:p>
            <a:endParaRPr lang="en-US" i="1" dirty="0"/>
          </a:p>
          <a:p>
            <a:r>
              <a:rPr lang="en-US" dirty="0"/>
              <a:t>Paul knew he was a sinner.  He told Timothy in </a:t>
            </a:r>
            <a:r>
              <a:rPr lang="en-US" b="1" dirty="0"/>
              <a:t>1 Timothy 1:15 </a:t>
            </a:r>
            <a:r>
              <a:rPr lang="en-US" b="1" baseline="30000" dirty="0" smtClean="0"/>
              <a:t>15 </a:t>
            </a:r>
            <a:r>
              <a:rPr lang="en-US" b="1" dirty="0" smtClean="0"/>
              <a:t>This is a faithful saying, and worthy of all acceptation, that Christ Jesus came into the world to save sinners; of whom I am chief.</a:t>
            </a:r>
            <a:endParaRPr lang="en-US" b="1" dirty="0"/>
          </a:p>
          <a:p>
            <a:endParaRPr lang="en-US" dirty="0"/>
          </a:p>
          <a:p>
            <a:r>
              <a:rPr lang="en-US" dirty="0"/>
              <a:t>He knew the innocent Jesus died in the place of the guilty sinners…..in your place and mine; </a:t>
            </a:r>
          </a:p>
          <a:p>
            <a:endParaRPr lang="en-US" dirty="0"/>
          </a:p>
          <a:p>
            <a:r>
              <a:rPr lang="en-US" dirty="0"/>
              <a:t>Our desire to live the best we can for Him comes from the fact that we should have been punished for our sin, but Jesus hung there in our place. The agonies He endured were ours, but He bore them as our substitute.</a:t>
            </a:r>
          </a:p>
          <a:p>
            <a:endParaRPr lang="en-US" dirty="0"/>
          </a:p>
          <a:p>
            <a:r>
              <a:rPr lang="en-US" b="1" dirty="0"/>
              <a:t>1 John 4:10 </a:t>
            </a:r>
            <a:r>
              <a:rPr lang="en-US" b="1" baseline="30000" dirty="0" smtClean="0"/>
              <a:t>10 </a:t>
            </a:r>
            <a:r>
              <a:rPr lang="en-US" b="1" dirty="0" smtClean="0"/>
              <a:t>Herein is love, not that we loved God, but that he loved us, and sent his Son to be the propitiation for our sins.</a:t>
            </a:r>
            <a:endParaRPr lang="en-US" b="1"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10</a:t>
            </a:fld>
            <a:endParaRPr lang="en-US"/>
          </a:p>
        </p:txBody>
      </p:sp>
    </p:spTree>
    <p:extLst>
      <p:ext uri="{BB962C8B-B14F-4D97-AF65-F5344CB8AC3E}">
        <p14:creationId xmlns:p14="http://schemas.microsoft.com/office/powerpoint/2010/main" val="3073313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What could be a clearer statement of the suffering of our Lord than these words from Isaiah?</a:t>
            </a:r>
          </a:p>
        </p:txBody>
      </p:sp>
      <p:sp>
        <p:nvSpPr>
          <p:cNvPr id="4" name="Slide Number Placeholder 3"/>
          <p:cNvSpPr>
            <a:spLocks noGrp="1"/>
          </p:cNvSpPr>
          <p:nvPr>
            <p:ph type="sldNum" sz="quarter" idx="10"/>
          </p:nvPr>
        </p:nvSpPr>
        <p:spPr/>
        <p:txBody>
          <a:bodyPr/>
          <a:lstStyle/>
          <a:p>
            <a:fld id="{513D64CD-7C9C-405B-B35A-B6ED286D1F17}" type="slidenum">
              <a:rPr lang="en-US" smtClean="0"/>
              <a:pPr/>
              <a:t>11</a:t>
            </a:fld>
            <a:endParaRPr lang="en-US"/>
          </a:p>
        </p:txBody>
      </p:sp>
    </p:spTree>
    <p:extLst>
      <p:ext uri="{BB962C8B-B14F-4D97-AF65-F5344CB8AC3E}">
        <p14:creationId xmlns:p14="http://schemas.microsoft.com/office/powerpoint/2010/main" val="3496098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12</a:t>
            </a:fld>
            <a:endParaRPr lang="en-US"/>
          </a:p>
        </p:txBody>
      </p:sp>
    </p:spTree>
    <p:extLst>
      <p:ext uri="{BB962C8B-B14F-4D97-AF65-F5344CB8AC3E}">
        <p14:creationId xmlns:p14="http://schemas.microsoft.com/office/powerpoint/2010/main" val="3594967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person who truly knows Jesus and has been forgiven will not want to live without reference to Jesus’ plans for their</a:t>
            </a:r>
          </a:p>
          <a:p>
            <a:r>
              <a:rPr lang="en-US" dirty="0"/>
              <a:t>lives; by contrast they will want to experience the quality life He has purposed for us. Paul, in</a:t>
            </a:r>
          </a:p>
          <a:p>
            <a:r>
              <a:rPr lang="en-US" dirty="0"/>
              <a:t>Romans 6:1-4, put it this way: </a:t>
            </a:r>
            <a:r>
              <a:rPr lang="en-US" i="1" dirty="0"/>
              <a:t>What shall we say, then? Shall we go on sinning so that grace may</a:t>
            </a:r>
          </a:p>
          <a:p>
            <a:r>
              <a:rPr lang="en-US" i="1" dirty="0"/>
              <a:t>increase? </a:t>
            </a:r>
            <a:r>
              <a:rPr lang="en-US" b="1" i="1" dirty="0"/>
              <a:t>2 By no means! We are those who have died to sin; how can we live in it any longer? 3 Or</a:t>
            </a:r>
          </a:p>
          <a:p>
            <a:r>
              <a:rPr lang="en-US" i="1" dirty="0"/>
              <a:t>don’t you know that all of us who were baptized into Christ Jesus were baptized into his death? </a:t>
            </a:r>
            <a:r>
              <a:rPr lang="en-US" b="1" i="1" dirty="0"/>
              <a:t>4 We</a:t>
            </a:r>
          </a:p>
          <a:p>
            <a:r>
              <a:rPr lang="en-US" i="1" dirty="0"/>
              <a:t>were therefore buried with him through baptism into death in order that, just as Christ was raised</a:t>
            </a:r>
          </a:p>
          <a:p>
            <a:r>
              <a:rPr lang="en-US" i="1" dirty="0"/>
              <a:t>from the dead through the glory of the Father, we too may live a new life.</a:t>
            </a:r>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13</a:t>
            </a:fld>
            <a:endParaRPr lang="en-US"/>
          </a:p>
        </p:txBody>
      </p:sp>
    </p:spTree>
    <p:extLst>
      <p:ext uri="{BB962C8B-B14F-4D97-AF65-F5344CB8AC3E}">
        <p14:creationId xmlns:p14="http://schemas.microsoft.com/office/powerpoint/2010/main" val="3206359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14</a:t>
            </a:fld>
            <a:endParaRPr lang="en-US"/>
          </a:p>
        </p:txBody>
      </p:sp>
    </p:spTree>
    <p:extLst>
      <p:ext uri="{BB962C8B-B14F-4D97-AF65-F5344CB8AC3E}">
        <p14:creationId xmlns:p14="http://schemas.microsoft.com/office/powerpoint/2010/main" val="3905393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15</a:t>
            </a:fld>
            <a:endParaRPr lang="en-US"/>
          </a:p>
        </p:txBody>
      </p:sp>
    </p:spTree>
    <p:extLst>
      <p:ext uri="{BB962C8B-B14F-4D97-AF65-F5344CB8AC3E}">
        <p14:creationId xmlns:p14="http://schemas.microsoft.com/office/powerpoint/2010/main" val="2103667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16</a:t>
            </a:fld>
            <a:endParaRPr lang="en-US"/>
          </a:p>
        </p:txBody>
      </p:sp>
    </p:spTree>
    <p:extLst>
      <p:ext uri="{BB962C8B-B14F-4D97-AF65-F5344CB8AC3E}">
        <p14:creationId xmlns:p14="http://schemas.microsoft.com/office/powerpoint/2010/main" val="2610176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do</a:t>
            </a:r>
            <a:r>
              <a:rPr lang="en-US" baseline="0" dirty="0" smtClean="0"/>
              <a:t> I realize?  I’m going to die.  My family is going to die.</a:t>
            </a:r>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17</a:t>
            </a:fld>
            <a:endParaRPr lang="en-US"/>
          </a:p>
        </p:txBody>
      </p:sp>
    </p:spTree>
    <p:extLst>
      <p:ext uri="{BB962C8B-B14F-4D97-AF65-F5344CB8AC3E}">
        <p14:creationId xmlns:p14="http://schemas.microsoft.com/office/powerpoint/2010/main" val="505135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3D64CD-7C9C-405B-B35A-B6ED286D1F17}" type="slidenum">
              <a:rPr lang="en-US" smtClean="0"/>
              <a:pPr/>
              <a:t>18</a:t>
            </a:fld>
            <a:endParaRPr lang="en-US"/>
          </a:p>
        </p:txBody>
      </p:sp>
    </p:spTree>
    <p:extLst>
      <p:ext uri="{BB962C8B-B14F-4D97-AF65-F5344CB8AC3E}">
        <p14:creationId xmlns:p14="http://schemas.microsoft.com/office/powerpoint/2010/main" val="710534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Song 674 There’s a Great Day Coming</a:t>
            </a:r>
          </a:p>
          <a:p>
            <a:endParaRPr lang="en-US" dirty="0" smtClean="0"/>
          </a:p>
          <a:p>
            <a:r>
              <a:rPr lang="en-US" dirty="0" smtClean="0"/>
              <a:t>I love each one of you here</a:t>
            </a:r>
            <a:r>
              <a:rPr lang="en-US" baseline="0" dirty="0" smtClean="0"/>
              <a:t> at O’Neal and I don’t want anyone to be lost.</a:t>
            </a:r>
          </a:p>
          <a:p>
            <a:endParaRPr lang="en-US" baseline="0" dirty="0" smtClean="0"/>
          </a:p>
          <a:p>
            <a:r>
              <a:rPr lang="en-US" dirty="0" smtClean="0"/>
              <a:t>If you have sin, confess it!</a:t>
            </a:r>
          </a:p>
          <a:p>
            <a:endParaRPr lang="en-US" dirty="0" smtClean="0"/>
          </a:p>
          <a:p>
            <a:r>
              <a:rPr lang="en-US" dirty="0" smtClean="0"/>
              <a:t>If</a:t>
            </a:r>
            <a:r>
              <a:rPr lang="en-US" baseline="0" dirty="0" smtClean="0"/>
              <a:t> you are not a child of God, b</a:t>
            </a:r>
            <a:r>
              <a:rPr lang="en-US" dirty="0" smtClean="0"/>
              <a:t>ecome one!</a:t>
            </a:r>
          </a:p>
          <a:p>
            <a:endParaRPr lang="en-US" dirty="0" smtClean="0"/>
          </a:p>
          <a:p>
            <a:r>
              <a:rPr lang="en-US" dirty="0" smtClean="0"/>
              <a:t>The invitation is yours!  Won’t you come as we stand and sing.</a:t>
            </a:r>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19</a:t>
            </a:fld>
            <a:endParaRPr lang="en-US"/>
          </a:p>
        </p:txBody>
      </p:sp>
    </p:spTree>
    <p:extLst>
      <p:ext uri="{BB962C8B-B14F-4D97-AF65-F5344CB8AC3E}">
        <p14:creationId xmlns:p14="http://schemas.microsoft.com/office/powerpoint/2010/main" val="2880107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3D64CD-7C9C-405B-B35A-B6ED286D1F17}" type="slidenum">
              <a:rPr lang="en-US" smtClean="0"/>
              <a:pPr/>
              <a:t>2</a:t>
            </a:fld>
            <a:endParaRPr lang="en-US"/>
          </a:p>
        </p:txBody>
      </p:sp>
    </p:spTree>
    <p:extLst>
      <p:ext uri="{BB962C8B-B14F-4D97-AF65-F5344CB8AC3E}">
        <p14:creationId xmlns:p14="http://schemas.microsoft.com/office/powerpoint/2010/main" val="1755185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3D64CD-7C9C-405B-B35A-B6ED286D1F17}" type="slidenum">
              <a:rPr lang="en-US" smtClean="0"/>
              <a:pPr/>
              <a:t>3</a:t>
            </a:fld>
            <a:endParaRPr lang="en-US"/>
          </a:p>
        </p:txBody>
      </p:sp>
    </p:spTree>
    <p:extLst>
      <p:ext uri="{BB962C8B-B14F-4D97-AF65-F5344CB8AC3E}">
        <p14:creationId xmlns:p14="http://schemas.microsoft.com/office/powerpoint/2010/main" val="3185899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4</a:t>
            </a:fld>
            <a:endParaRPr lang="en-US"/>
          </a:p>
        </p:txBody>
      </p:sp>
    </p:spTree>
    <p:extLst>
      <p:ext uri="{BB962C8B-B14F-4D97-AF65-F5344CB8AC3E}">
        <p14:creationId xmlns:p14="http://schemas.microsoft.com/office/powerpoint/2010/main" val="2432115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How would you describe your own commitment to following Jesus? </a:t>
            </a:r>
          </a:p>
          <a:p>
            <a:endParaRPr lang="en-US" dirty="0"/>
          </a:p>
          <a:p>
            <a:r>
              <a:rPr lang="en-US" dirty="0"/>
              <a:t>I’m sure Paul appreciated the love of believers who were concerned for his well-being, but his determination to continue following the path he believed God had laid before him was unchanging. </a:t>
            </a:r>
          </a:p>
          <a:p>
            <a:endParaRPr lang="en-US" dirty="0"/>
          </a:p>
          <a:p>
            <a:r>
              <a:rPr lang="en-US" dirty="0"/>
              <a:t>Self-preservation is not on the agenda of the man or woman of God who puts Him first. </a:t>
            </a:r>
          </a:p>
          <a:p>
            <a:endParaRPr lang="en-US" dirty="0"/>
          </a:p>
          <a:p>
            <a:r>
              <a:rPr lang="en-US" dirty="0"/>
              <a:t>Jesus is Lord and we place our lives in His hands. In a world where people of principle are in short supply we must not waver in standing firm for Jesus Christ. </a:t>
            </a:r>
          </a:p>
          <a:p>
            <a:endParaRPr lang="en-US" dirty="0"/>
          </a:p>
          <a:p>
            <a:r>
              <a:rPr lang="en-US" dirty="0"/>
              <a:t>Paul, in </a:t>
            </a:r>
            <a:r>
              <a:rPr lang="en-US" b="1" dirty="0"/>
              <a:t>Acts 21:13</a:t>
            </a:r>
            <a:r>
              <a:rPr lang="en-US" dirty="0"/>
              <a:t>, declared: </a:t>
            </a:r>
            <a:r>
              <a:rPr lang="en-US" b="1" dirty="0" smtClean="0"/>
              <a:t>What mean ye to weep and to break mine heart? for I am ready not to be bound only, but also to die at Jerusalem for the name of the Lord Jesus.</a:t>
            </a:r>
            <a:r>
              <a:rPr lang="en-US" i="1" dirty="0"/>
              <a:t> </a:t>
            </a:r>
          </a:p>
          <a:p>
            <a:endParaRPr lang="en-US" i="1" dirty="0"/>
          </a:p>
          <a:p>
            <a:r>
              <a:rPr lang="en-US" dirty="0"/>
              <a:t>These are not some simple words, but ones grounded in his experience of living day by day with the very real possibility of dying for his faith. </a:t>
            </a:r>
          </a:p>
          <a:p>
            <a:endParaRPr lang="en-US" dirty="0"/>
          </a:p>
          <a:p>
            <a:r>
              <a:rPr lang="en-US" dirty="0"/>
              <a:t>He was a follower of Jesus…..and what did Jesus say about those who followed Him?.....Jesus said in </a:t>
            </a:r>
            <a:r>
              <a:rPr lang="en-US" b="1" dirty="0"/>
              <a:t>Mark 8:34-37</a:t>
            </a:r>
            <a:r>
              <a:rPr lang="en-US" dirty="0"/>
              <a:t>: </a:t>
            </a:r>
            <a:r>
              <a:rPr lang="en-US" baseline="30000" dirty="0" smtClean="0"/>
              <a:t>34 </a:t>
            </a:r>
            <a:r>
              <a:rPr lang="en-US" dirty="0" smtClean="0"/>
              <a:t>And when he had called the people unto him with his disciples also, he said unto them, </a:t>
            </a:r>
            <a:r>
              <a:rPr lang="en-US" b="1" dirty="0" smtClean="0"/>
              <a:t>Whosoever will come after me, let him deny himself, and take up his cross, and follow me.</a:t>
            </a:r>
          </a:p>
          <a:p>
            <a:r>
              <a:rPr lang="en-US" baseline="30000" dirty="0" smtClean="0"/>
              <a:t>35 </a:t>
            </a:r>
            <a:r>
              <a:rPr lang="en-US" b="1" dirty="0" smtClean="0"/>
              <a:t>For whosoever will save his life shall lose it; but whosoever shall lose his life for my sake and the gospel's, the same shall save it.</a:t>
            </a:r>
          </a:p>
          <a:p>
            <a:r>
              <a:rPr lang="en-US" b="1" baseline="30000" dirty="0" smtClean="0"/>
              <a:t>36 </a:t>
            </a:r>
            <a:r>
              <a:rPr lang="en-US" b="1" dirty="0" smtClean="0"/>
              <a:t>For what shall it profit a man, if he shall gain the whole world, and lose his own soul?</a:t>
            </a:r>
          </a:p>
          <a:p>
            <a:r>
              <a:rPr lang="en-US" baseline="30000" dirty="0" smtClean="0"/>
              <a:t>37 </a:t>
            </a:r>
            <a:r>
              <a:rPr lang="en-US" b="1" dirty="0" smtClean="0"/>
              <a:t>Or what shall a man give in exchange for his soul?</a:t>
            </a:r>
          </a:p>
          <a:p>
            <a:endParaRPr lang="en-US" b="1" dirty="0" smtClean="0"/>
          </a:p>
          <a:p>
            <a:r>
              <a:rPr lang="en-US" b="1" dirty="0" smtClean="0"/>
              <a:t>Do</a:t>
            </a:r>
            <a:r>
              <a:rPr lang="en-US" b="1" baseline="0" dirty="0" smtClean="0"/>
              <a:t> we have the attitude that Paul had?  Would we be willing to die for Christ?</a:t>
            </a:r>
            <a:endParaRPr lang="en-US" b="1" dirty="0" smtClean="0"/>
          </a:p>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5</a:t>
            </a:fld>
            <a:endParaRPr lang="en-US"/>
          </a:p>
        </p:txBody>
      </p:sp>
    </p:spTree>
    <p:extLst>
      <p:ext uri="{BB962C8B-B14F-4D97-AF65-F5344CB8AC3E}">
        <p14:creationId xmlns:p14="http://schemas.microsoft.com/office/powerpoint/2010/main" val="2015456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To answer that question, we would need to answer another question:</a:t>
            </a:r>
          </a:p>
          <a:p>
            <a:endParaRPr lang="en-US" b="1" dirty="0"/>
          </a:p>
          <a:p>
            <a:r>
              <a:rPr lang="en-US" b="1" dirty="0"/>
              <a:t>Do we fear God or death?</a:t>
            </a:r>
          </a:p>
          <a:p>
            <a:endParaRPr lang="en-US" dirty="0"/>
          </a:p>
          <a:p>
            <a:r>
              <a:rPr lang="en-US" b="1" u="sng" dirty="0"/>
              <a:t>When we are able to commit our lives fully into </a:t>
            </a:r>
            <a:r>
              <a:rPr lang="en-US" b="1" u="sng" dirty="0" err="1"/>
              <a:t>Jesus’s</a:t>
            </a:r>
            <a:r>
              <a:rPr lang="en-US" b="1" u="sng" dirty="0"/>
              <a:t> hands then we can truly acknowledge that the future is in His</a:t>
            </a:r>
          </a:p>
          <a:p>
            <a:r>
              <a:rPr lang="en-US" b="1" u="sng" dirty="0"/>
              <a:t>hands. </a:t>
            </a:r>
          </a:p>
          <a:p>
            <a:endParaRPr lang="en-US" dirty="0"/>
          </a:p>
          <a:p>
            <a:r>
              <a:rPr lang="en-US" dirty="0"/>
              <a:t>Paul had just told the Elders at the Church at Ephesus in Acts 20:19 that he had served the Lord with humility of mind and with many tears and temptations—those plotting to kill him, but like Jesus, Paul insisted on continuing the work God had given him to do. He told them he had kept back nothing that was profitable.</a:t>
            </a:r>
          </a:p>
          <a:p>
            <a:endParaRPr lang="en-US" dirty="0"/>
          </a:p>
          <a:p>
            <a:r>
              <a:rPr lang="en-US" dirty="0"/>
              <a:t>Luke recorded these words of Paul: </a:t>
            </a:r>
            <a:r>
              <a:rPr lang="en-US" b="1" i="1" dirty="0"/>
              <a:t>“</a:t>
            </a:r>
            <a:r>
              <a:rPr lang="en-US" b="0" baseline="30000" dirty="0" smtClean="0"/>
              <a:t>22 </a:t>
            </a:r>
            <a:r>
              <a:rPr lang="en-US" b="0" dirty="0" smtClean="0"/>
              <a:t>And now, behold, I go bound in the spirit unto Jerusalem, not knowing the things that shall befall me there:</a:t>
            </a:r>
          </a:p>
          <a:p>
            <a:r>
              <a:rPr lang="en-US" b="0" baseline="30000" dirty="0" smtClean="0"/>
              <a:t>23 </a:t>
            </a:r>
            <a:r>
              <a:rPr lang="en-US" b="0" dirty="0" smtClean="0"/>
              <a:t>Save that the Holy Ghost </a:t>
            </a:r>
            <a:r>
              <a:rPr lang="en-US" b="0" dirty="0" err="1" smtClean="0"/>
              <a:t>witnesseth</a:t>
            </a:r>
            <a:r>
              <a:rPr lang="en-US" b="0" dirty="0" smtClean="0"/>
              <a:t> in every city, saying that bonds and afflictions abide me.</a:t>
            </a:r>
          </a:p>
          <a:p>
            <a:r>
              <a:rPr lang="en-US" b="0" baseline="30000" dirty="0" smtClean="0"/>
              <a:t>24 </a:t>
            </a:r>
            <a:r>
              <a:rPr lang="en-US" b="0" dirty="0" smtClean="0"/>
              <a:t>But none of these things move me, neither count I my life dear unto myself, so that I might finish my course with joy, and the ministry, which I have received of the Lord Jesus, to testify the gospel of the grace of God.</a:t>
            </a:r>
          </a:p>
          <a:p>
            <a:r>
              <a:rPr lang="en-US" i="1" dirty="0"/>
              <a:t>(Acts 20:22-24). </a:t>
            </a:r>
          </a:p>
        </p:txBody>
      </p:sp>
      <p:sp>
        <p:nvSpPr>
          <p:cNvPr id="4" name="Slide Number Placeholder 3"/>
          <p:cNvSpPr>
            <a:spLocks noGrp="1"/>
          </p:cNvSpPr>
          <p:nvPr>
            <p:ph type="sldNum" sz="quarter" idx="10"/>
          </p:nvPr>
        </p:nvSpPr>
        <p:spPr/>
        <p:txBody>
          <a:bodyPr/>
          <a:lstStyle/>
          <a:p>
            <a:fld id="{513D64CD-7C9C-405B-B35A-B6ED286D1F17}" type="slidenum">
              <a:rPr lang="en-US" smtClean="0"/>
              <a:pPr/>
              <a:t>6</a:t>
            </a:fld>
            <a:endParaRPr lang="en-US"/>
          </a:p>
        </p:txBody>
      </p:sp>
    </p:spTree>
    <p:extLst>
      <p:ext uri="{BB962C8B-B14F-4D97-AF65-F5344CB8AC3E}">
        <p14:creationId xmlns:p14="http://schemas.microsoft.com/office/powerpoint/2010/main" val="779096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But none of these things move me….WOW!  What faith!</a:t>
            </a:r>
          </a:p>
          <a:p>
            <a:endParaRPr lang="en-US" dirty="0"/>
          </a:p>
          <a:p>
            <a:r>
              <a:rPr lang="en-US" dirty="0"/>
              <a:t>In Athens, AL, we do not face the difficulties that Paul faced or many of our brothers and sisters face over seas. However, we are equally called </a:t>
            </a:r>
            <a:r>
              <a:rPr lang="en-US" i="1" dirty="0"/>
              <a:t>to finish the race and complete the task the Lord Jesus has given me—the task of testifying to the good news of God’s grace (Acts 20:24). </a:t>
            </a:r>
          </a:p>
          <a:p>
            <a:endParaRPr lang="en-US" i="1" dirty="0"/>
          </a:p>
          <a:p>
            <a:r>
              <a:rPr lang="en-US" dirty="0"/>
              <a:t>Can</a:t>
            </a:r>
            <a:r>
              <a:rPr lang="en-US" i="1" dirty="0"/>
              <a:t> </a:t>
            </a:r>
            <a:r>
              <a:rPr lang="en-US" dirty="0"/>
              <a:t>He count on you and on me?</a:t>
            </a:r>
          </a:p>
        </p:txBody>
      </p:sp>
      <p:sp>
        <p:nvSpPr>
          <p:cNvPr id="4" name="Slide Number Placeholder 3"/>
          <p:cNvSpPr>
            <a:spLocks noGrp="1"/>
          </p:cNvSpPr>
          <p:nvPr>
            <p:ph type="sldNum" sz="quarter" idx="10"/>
          </p:nvPr>
        </p:nvSpPr>
        <p:spPr/>
        <p:txBody>
          <a:bodyPr/>
          <a:lstStyle/>
          <a:p>
            <a:fld id="{513D64CD-7C9C-405B-B35A-B6ED286D1F17}" type="slidenum">
              <a:rPr lang="en-US" smtClean="0"/>
              <a:pPr/>
              <a:t>7</a:t>
            </a:fld>
            <a:endParaRPr lang="en-US"/>
          </a:p>
        </p:txBody>
      </p:sp>
    </p:spTree>
    <p:extLst>
      <p:ext uri="{BB962C8B-B14F-4D97-AF65-F5344CB8AC3E}">
        <p14:creationId xmlns:p14="http://schemas.microsoft.com/office/powerpoint/2010/main" val="872987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a:t>When we are faced with death, are there things we would do differently?</a:t>
            </a:r>
          </a:p>
          <a:p>
            <a:pPr defTabSz="931774">
              <a:defRPr/>
            </a:pPr>
            <a:endParaRPr lang="en-US" dirty="0"/>
          </a:p>
          <a:p>
            <a:pPr defTabSz="931774">
              <a:defRPr/>
            </a:pPr>
            <a:r>
              <a:rPr lang="en-US" dirty="0"/>
              <a:t>POEM</a:t>
            </a:r>
          </a:p>
          <a:p>
            <a:pPr defTabSz="931774">
              <a:defRPr/>
            </a:pPr>
            <a:endParaRPr lang="en-US" dirty="0"/>
          </a:p>
          <a:p>
            <a:pPr defTabSz="931774">
              <a:defRPr/>
            </a:pPr>
            <a:r>
              <a:rPr lang="en-US" dirty="0"/>
              <a:t>How would your aim in life for the remaining days, weeks, months or years that the Lord has reserved for you and for me be different? </a:t>
            </a:r>
          </a:p>
          <a:p>
            <a:endParaRPr lang="en-US" dirty="0"/>
          </a:p>
        </p:txBody>
      </p:sp>
      <p:sp>
        <p:nvSpPr>
          <p:cNvPr id="4" name="Slide Number Placeholder 3"/>
          <p:cNvSpPr>
            <a:spLocks noGrp="1"/>
          </p:cNvSpPr>
          <p:nvPr>
            <p:ph type="sldNum" sz="quarter" idx="10"/>
          </p:nvPr>
        </p:nvSpPr>
        <p:spPr/>
        <p:txBody>
          <a:bodyPr/>
          <a:lstStyle/>
          <a:p>
            <a:fld id="{513D64CD-7C9C-405B-B35A-B6ED286D1F17}" type="slidenum">
              <a:rPr lang="en-US" smtClean="0"/>
              <a:pPr/>
              <a:t>8</a:t>
            </a:fld>
            <a:endParaRPr lang="en-US"/>
          </a:p>
        </p:txBody>
      </p:sp>
    </p:spTree>
    <p:extLst>
      <p:ext uri="{BB962C8B-B14F-4D97-AF65-F5344CB8AC3E}">
        <p14:creationId xmlns:p14="http://schemas.microsoft.com/office/powerpoint/2010/main" val="3097266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a:t>Would we love more?  Hate less?</a:t>
            </a:r>
          </a:p>
          <a:p>
            <a:r>
              <a:rPr lang="en-US" dirty="0"/>
              <a:t>Would we give more?  Take less?</a:t>
            </a:r>
          </a:p>
          <a:p>
            <a:r>
              <a:rPr lang="en-US" dirty="0"/>
              <a:t>Would we serve more?  Be served less?</a:t>
            </a:r>
          </a:p>
          <a:p>
            <a:r>
              <a:rPr lang="en-US" dirty="0"/>
              <a:t>Would we give ourselves wholly to Jesus?  Or to our self less?</a:t>
            </a:r>
          </a:p>
          <a:p>
            <a:endParaRPr lang="en-US" dirty="0"/>
          </a:p>
          <a:p>
            <a:r>
              <a:rPr lang="en-US" dirty="0"/>
              <a:t>Would Jesus be the authority of our life?</a:t>
            </a:r>
          </a:p>
          <a:p>
            <a:endParaRPr lang="en-US" dirty="0"/>
          </a:p>
          <a:p>
            <a:r>
              <a:rPr lang="en-US" dirty="0"/>
              <a:t>The secret of Paul’s determination and success had nothing to do with being stubborn and unwilling.  </a:t>
            </a:r>
          </a:p>
          <a:p>
            <a:endParaRPr lang="en-US" dirty="0"/>
          </a:p>
          <a:p>
            <a:r>
              <a:rPr lang="en-US" dirty="0"/>
              <a:t>It was in his loyalty to the Lord who loved him and had laid down His life to save him. </a:t>
            </a:r>
          </a:p>
          <a:p>
            <a:endParaRPr lang="en-US" dirty="0"/>
          </a:p>
          <a:p>
            <a:r>
              <a:rPr lang="en-US" dirty="0"/>
              <a:t>A few years later from prison, Paul explained his motivation in a letter to Christians in Philippi: </a:t>
            </a:r>
            <a:r>
              <a:rPr lang="en-US" b="1" dirty="0" smtClean="0"/>
              <a:t>Philippians 1:21-23</a:t>
            </a:r>
          </a:p>
          <a:p>
            <a:r>
              <a:rPr lang="en-US" b="1" baseline="30000" dirty="0" smtClean="0"/>
              <a:t>21 </a:t>
            </a:r>
            <a:r>
              <a:rPr lang="en-US" b="1" dirty="0" smtClean="0"/>
              <a:t>For to me to live is Christ, and to die is gain.</a:t>
            </a:r>
          </a:p>
          <a:p>
            <a:r>
              <a:rPr lang="en-US" b="1" baseline="30000" dirty="0" smtClean="0"/>
              <a:t>22 </a:t>
            </a:r>
            <a:r>
              <a:rPr lang="en-US" b="1" dirty="0" smtClean="0"/>
              <a:t>But if I live in the flesh, this is the fruit of my </a:t>
            </a:r>
            <a:r>
              <a:rPr lang="en-US" b="1" dirty="0" err="1" smtClean="0"/>
              <a:t>labour</a:t>
            </a:r>
            <a:r>
              <a:rPr lang="en-US" b="1" dirty="0" smtClean="0"/>
              <a:t>: yet what I shall choose I </a:t>
            </a:r>
            <a:r>
              <a:rPr lang="en-US" b="1" dirty="0" err="1" smtClean="0"/>
              <a:t>wot</a:t>
            </a:r>
            <a:r>
              <a:rPr lang="en-US" b="1" dirty="0" smtClean="0"/>
              <a:t> not.</a:t>
            </a:r>
          </a:p>
          <a:p>
            <a:r>
              <a:rPr lang="en-US" b="1" baseline="30000" dirty="0" smtClean="0"/>
              <a:t>23 </a:t>
            </a:r>
            <a:r>
              <a:rPr lang="en-US" b="1" dirty="0" smtClean="0"/>
              <a:t>For I am in a strait betwixt two, having a desire to depart, and to be with Christ; which is far better:</a:t>
            </a:r>
          </a:p>
          <a:p>
            <a:endParaRPr lang="en-US" i="1" dirty="0"/>
          </a:p>
          <a:p>
            <a:r>
              <a:rPr lang="en-US" b="1" u="sng" dirty="0"/>
              <a:t>Life is not ultimately about ‘me’ it is about ‘Him’. </a:t>
            </a:r>
          </a:p>
          <a:p>
            <a:endParaRPr lang="en-US" dirty="0"/>
          </a:p>
          <a:p>
            <a:r>
              <a:rPr lang="en-US" dirty="0"/>
              <a:t>When we realize this, Christians are able to accomplish some remarkable feats of service for our Lord.</a:t>
            </a:r>
          </a:p>
        </p:txBody>
      </p:sp>
      <p:sp>
        <p:nvSpPr>
          <p:cNvPr id="4" name="Slide Number Placeholder 3"/>
          <p:cNvSpPr>
            <a:spLocks noGrp="1"/>
          </p:cNvSpPr>
          <p:nvPr>
            <p:ph type="sldNum" sz="quarter" idx="10"/>
          </p:nvPr>
        </p:nvSpPr>
        <p:spPr/>
        <p:txBody>
          <a:bodyPr/>
          <a:lstStyle/>
          <a:p>
            <a:fld id="{513D64CD-7C9C-405B-B35A-B6ED286D1F17}" type="slidenum">
              <a:rPr lang="en-US" smtClean="0"/>
              <a:pPr/>
              <a:t>9</a:t>
            </a:fld>
            <a:endParaRPr lang="en-US"/>
          </a:p>
        </p:txBody>
      </p:sp>
    </p:spTree>
    <p:extLst>
      <p:ext uri="{BB962C8B-B14F-4D97-AF65-F5344CB8AC3E}">
        <p14:creationId xmlns:p14="http://schemas.microsoft.com/office/powerpoint/2010/main" val="63959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48AC35-C3F6-439B-B995-EE2E419CB123}" type="datetimeFigureOut">
              <a:rPr lang="en-US" smtClean="0"/>
              <a:pPr/>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8AC35-C3F6-439B-B995-EE2E419CB123}" type="datetimeFigureOut">
              <a:rPr lang="en-US" smtClean="0"/>
              <a:pPr/>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8AC35-C3F6-439B-B995-EE2E419CB123}" type="datetimeFigureOut">
              <a:rPr lang="en-US" smtClean="0"/>
              <a:pPr/>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8AC35-C3F6-439B-B995-EE2E419CB123}" type="datetimeFigureOut">
              <a:rPr lang="en-US" smtClean="0"/>
              <a:pPr/>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48AC35-C3F6-439B-B995-EE2E419CB123}" type="datetimeFigureOut">
              <a:rPr lang="en-US" smtClean="0"/>
              <a:pPr/>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48AC35-C3F6-439B-B995-EE2E419CB123}" type="datetimeFigureOut">
              <a:rPr lang="en-US" smtClean="0"/>
              <a:pPr/>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48AC35-C3F6-439B-B995-EE2E419CB123}" type="datetimeFigureOut">
              <a:rPr lang="en-US" smtClean="0"/>
              <a:pPr/>
              <a:t>4/24/2016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48AC35-C3F6-439B-B995-EE2E419CB123}" type="datetimeFigureOut">
              <a:rPr lang="en-US" smtClean="0"/>
              <a:pPr/>
              <a:t>4/24/2016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8AC35-C3F6-439B-B995-EE2E419CB123}" type="datetimeFigureOut">
              <a:rPr lang="en-US" smtClean="0"/>
              <a:pPr/>
              <a:t>4/24/2016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48AC35-C3F6-439B-B995-EE2E419CB123}" type="datetimeFigureOut">
              <a:rPr lang="en-US" smtClean="0"/>
              <a:pPr/>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48AC35-C3F6-439B-B995-EE2E419CB123}" type="datetimeFigureOut">
              <a:rPr lang="en-US" smtClean="0"/>
              <a:pPr/>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288AD-4338-461D-B6AD-ADEC1A2E15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65000"/>
            <a:alpha val="62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8AC35-C3F6-439B-B995-EE2E419CB123}" type="datetimeFigureOut">
              <a:rPr lang="en-US" smtClean="0"/>
              <a:pPr/>
              <a:t>4/24/2016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6288AD-4338-461D-B6AD-ADEC1A2E15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ombstone.png"/>
          <p:cNvPicPr>
            <a:picLocks noChangeAspect="1"/>
          </p:cNvPicPr>
          <p:nvPr/>
        </p:nvPicPr>
        <p:blipFill>
          <a:blip r:embed="rId3" cstate="print"/>
          <a:stretch>
            <a:fillRect/>
          </a:stretch>
        </p:blipFill>
        <p:spPr>
          <a:xfrm>
            <a:off x="0" y="0"/>
            <a:ext cx="9144000" cy="6858000"/>
          </a:xfrm>
          <a:prstGeom prst="rect">
            <a:avLst/>
          </a:prstGeom>
        </p:spPr>
      </p:pic>
      <p:sp>
        <p:nvSpPr>
          <p:cNvPr id="2" name="Title 1"/>
          <p:cNvSpPr>
            <a:spLocks noGrp="1"/>
          </p:cNvSpPr>
          <p:nvPr>
            <p:ph type="ctrTitle"/>
          </p:nvPr>
        </p:nvSpPr>
        <p:spPr>
          <a:xfrm>
            <a:off x="1371600" y="1295400"/>
            <a:ext cx="6477000" cy="2743200"/>
          </a:xfrm>
        </p:spPr>
        <p:txBody>
          <a:bodyPr>
            <a:noAutofit/>
          </a:bodyPr>
          <a:lstStyle/>
          <a:p>
            <a:r>
              <a:rPr lang="en-US" sz="5400" b="1" dirty="0" smtClean="0"/>
              <a:t>“</a:t>
            </a:r>
            <a:r>
              <a:rPr lang="en-US" sz="4800" b="1" i="1" dirty="0" smtClean="0"/>
              <a:t>I am ready to die</a:t>
            </a:r>
            <a:r>
              <a:rPr lang="en-US" sz="5400" b="1" dirty="0" smtClean="0"/>
              <a:t>…”</a:t>
            </a:r>
            <a:r>
              <a:rPr lang="en-US" sz="6000" b="1" dirty="0" smtClean="0"/>
              <a:t/>
            </a:r>
            <a:br>
              <a:rPr lang="en-US" sz="6000" b="1" dirty="0" smtClean="0"/>
            </a:br>
            <a:r>
              <a:rPr lang="en-US" sz="6600" b="1" dirty="0" smtClean="0"/>
              <a:t>Apostle Paul</a:t>
            </a:r>
            <a:r>
              <a:rPr lang="en-US" sz="5400" b="1" dirty="0" smtClean="0"/>
              <a:t/>
            </a:r>
            <a:br>
              <a:rPr lang="en-US" sz="5400" b="1" dirty="0" smtClean="0"/>
            </a:br>
            <a:r>
              <a:rPr lang="en-US" sz="4000" b="1" dirty="0" smtClean="0"/>
              <a:t>Acts 21:13</a:t>
            </a:r>
            <a:endParaRPr lang="en-US"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600200"/>
            <a:ext cx="9144000" cy="5257800"/>
          </a:xfrm>
        </p:spPr>
        <p:txBody>
          <a:bodyPr>
            <a:normAutofit/>
          </a:bodyPr>
          <a:lstStyle/>
          <a:p>
            <a:r>
              <a:rPr lang="en-US" sz="3600" b="1" dirty="0" smtClean="0"/>
              <a:t>Love of God!</a:t>
            </a:r>
          </a:p>
          <a:p>
            <a:r>
              <a:rPr lang="en-US" sz="3600" b="1" dirty="0" smtClean="0"/>
              <a:t>Romans 5:7-8</a:t>
            </a:r>
          </a:p>
          <a:p>
            <a:r>
              <a:rPr lang="en-US" sz="3600" b="1" baseline="30000" dirty="0" smtClean="0"/>
              <a:t>7 </a:t>
            </a:r>
            <a:r>
              <a:rPr lang="en-US" sz="3600" b="1" dirty="0" smtClean="0"/>
              <a:t>For scarcely for a righteous man will one die: yet peradventure for a good man some would even dare to die.</a:t>
            </a:r>
          </a:p>
          <a:p>
            <a:r>
              <a:rPr lang="en-US" sz="3600" b="1" baseline="30000" dirty="0" smtClean="0"/>
              <a:t>8 </a:t>
            </a:r>
            <a:r>
              <a:rPr lang="en-US" sz="3600" b="1" u="sng" dirty="0" smtClean="0"/>
              <a:t>But God </a:t>
            </a:r>
            <a:r>
              <a:rPr lang="en-US" sz="3600" b="1" u="sng" dirty="0" err="1" smtClean="0"/>
              <a:t>commendeth</a:t>
            </a:r>
            <a:r>
              <a:rPr lang="en-US" sz="3600" b="1" u="sng" dirty="0" smtClean="0"/>
              <a:t> his love toward us, in that, while we were yet sinners, Christ died for us.</a:t>
            </a:r>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524000"/>
            <a:ext cx="9144000" cy="5334000"/>
          </a:xfrm>
        </p:spPr>
        <p:txBody>
          <a:bodyPr>
            <a:noAutofit/>
          </a:bodyPr>
          <a:lstStyle/>
          <a:p>
            <a:r>
              <a:rPr lang="en-US" sz="3600" b="1" dirty="0" smtClean="0"/>
              <a:t>Sacrifice of Our Savior!</a:t>
            </a:r>
          </a:p>
          <a:p>
            <a:r>
              <a:rPr lang="en-US" sz="3600" b="1" dirty="0" smtClean="0"/>
              <a:t>Isaiah 53:4-5</a:t>
            </a:r>
          </a:p>
          <a:p>
            <a:r>
              <a:rPr lang="en-US" sz="3600" baseline="30000" dirty="0" smtClean="0"/>
              <a:t>4 </a:t>
            </a:r>
            <a:r>
              <a:rPr lang="en-US" sz="3600" dirty="0" smtClean="0"/>
              <a:t>Surely </a:t>
            </a:r>
            <a:r>
              <a:rPr lang="en-US" sz="3600" b="1" dirty="0" smtClean="0"/>
              <a:t>he hath borne </a:t>
            </a:r>
            <a:r>
              <a:rPr lang="en-US" sz="3600" b="1" u="sng" dirty="0" smtClean="0"/>
              <a:t>our </a:t>
            </a:r>
            <a:r>
              <a:rPr lang="en-US" sz="3600" b="1" u="sng" dirty="0" err="1" smtClean="0"/>
              <a:t>griefs</a:t>
            </a:r>
            <a:r>
              <a:rPr lang="en-US" sz="3600" dirty="0" smtClean="0"/>
              <a:t>, and </a:t>
            </a:r>
            <a:r>
              <a:rPr lang="en-US" sz="3600" b="1" dirty="0" smtClean="0"/>
              <a:t>carried</a:t>
            </a:r>
            <a:r>
              <a:rPr lang="en-US" sz="3600" b="1" u="sng" dirty="0" smtClean="0"/>
              <a:t> our sorrows</a:t>
            </a:r>
            <a:r>
              <a:rPr lang="en-US" sz="3600" dirty="0" smtClean="0"/>
              <a:t>: yet we did </a:t>
            </a:r>
            <a:r>
              <a:rPr lang="en-US" sz="3600" b="1" dirty="0" smtClean="0"/>
              <a:t>esteem him stricken</a:t>
            </a:r>
            <a:r>
              <a:rPr lang="en-US" sz="3600" dirty="0" smtClean="0"/>
              <a:t>, </a:t>
            </a:r>
            <a:r>
              <a:rPr lang="en-US" sz="3600" b="1" dirty="0" smtClean="0"/>
              <a:t>smitten of God</a:t>
            </a:r>
            <a:r>
              <a:rPr lang="en-US" sz="3600" dirty="0" smtClean="0"/>
              <a:t>, and </a:t>
            </a:r>
            <a:r>
              <a:rPr lang="en-US" sz="3600" b="1" dirty="0" smtClean="0"/>
              <a:t>afflicted.</a:t>
            </a:r>
          </a:p>
          <a:p>
            <a:r>
              <a:rPr lang="en-US" sz="3600" baseline="30000" dirty="0" smtClean="0"/>
              <a:t>5 </a:t>
            </a:r>
            <a:r>
              <a:rPr lang="en-US" sz="3600" dirty="0" smtClean="0"/>
              <a:t>But </a:t>
            </a:r>
            <a:r>
              <a:rPr lang="en-US" sz="3600" b="1" dirty="0" smtClean="0"/>
              <a:t>he was wounded for </a:t>
            </a:r>
            <a:r>
              <a:rPr lang="en-US" sz="3600" b="1" u="sng" dirty="0" smtClean="0"/>
              <a:t>our transgressions</a:t>
            </a:r>
            <a:r>
              <a:rPr lang="en-US" sz="3600" dirty="0" smtClean="0"/>
              <a:t>,: the </a:t>
            </a:r>
            <a:r>
              <a:rPr lang="en-US" sz="3600" b="1" dirty="0" smtClean="0"/>
              <a:t>chastisement of </a:t>
            </a:r>
            <a:r>
              <a:rPr lang="en-US" sz="3600" b="1" u="sng" dirty="0" smtClean="0"/>
              <a:t>our </a:t>
            </a:r>
            <a:r>
              <a:rPr lang="en-US" sz="3600" b="1" dirty="0" smtClean="0"/>
              <a:t>peace was upon him</a:t>
            </a:r>
            <a:r>
              <a:rPr lang="en-US" sz="3600" dirty="0" smtClean="0"/>
              <a:t>; and </a:t>
            </a:r>
            <a:r>
              <a:rPr lang="en-US" sz="3600" b="1" dirty="0" smtClean="0"/>
              <a:t>with his stripes </a:t>
            </a:r>
            <a:r>
              <a:rPr lang="en-US" sz="3600" b="1" u="sng" dirty="0" smtClean="0"/>
              <a:t>we are healed</a:t>
            </a:r>
            <a:r>
              <a:rPr lang="en-US" sz="3600" u="sng" dirty="0" smtClean="0"/>
              <a:t>.</a:t>
            </a:r>
            <a:endParaRPr lang="en-US" sz="3600"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447800"/>
            <a:ext cx="9144000" cy="5029200"/>
          </a:xfrm>
        </p:spPr>
        <p:txBody>
          <a:bodyPr>
            <a:normAutofit/>
          </a:bodyPr>
          <a:lstStyle/>
          <a:p>
            <a:r>
              <a:rPr lang="en-US" sz="3900" b="1" dirty="0" smtClean="0"/>
              <a:t>Live by Faith!</a:t>
            </a:r>
          </a:p>
          <a:p>
            <a:r>
              <a:rPr lang="en-US" sz="3900" b="1" dirty="0" smtClean="0"/>
              <a:t>Galatians 2:20</a:t>
            </a:r>
          </a:p>
          <a:p>
            <a:r>
              <a:rPr lang="en-US" sz="3600" b="1" baseline="30000" dirty="0" smtClean="0"/>
              <a:t>20 </a:t>
            </a:r>
            <a:r>
              <a:rPr lang="en-US" sz="3600" b="1" dirty="0" smtClean="0"/>
              <a:t>I am crucified with Christ: nevertheless I live; yet not I, but Christ </a:t>
            </a:r>
            <a:r>
              <a:rPr lang="en-US" sz="3600" b="1" dirty="0" err="1" smtClean="0"/>
              <a:t>liveth</a:t>
            </a:r>
            <a:r>
              <a:rPr lang="en-US" sz="3600" b="1" dirty="0" smtClean="0"/>
              <a:t> in me: and the life which I now live in the flesh I live by the faith of the Son of God, who loved me, and gave himself for me.</a:t>
            </a:r>
            <a:endParaRPr lang="en-US" sz="2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447800"/>
            <a:ext cx="9144000" cy="5029200"/>
          </a:xfrm>
        </p:spPr>
        <p:txBody>
          <a:bodyPr>
            <a:normAutofit fontScale="92500" lnSpcReduction="10000"/>
          </a:bodyPr>
          <a:lstStyle/>
          <a:p>
            <a:r>
              <a:rPr lang="en-US" sz="3900" b="1" dirty="0" smtClean="0"/>
              <a:t>God’s Forgiveness!</a:t>
            </a:r>
          </a:p>
          <a:p>
            <a:r>
              <a:rPr lang="en-US" sz="3900" b="1" dirty="0" smtClean="0"/>
              <a:t>1 John 2:1-2</a:t>
            </a:r>
          </a:p>
          <a:p>
            <a:r>
              <a:rPr lang="en-US" sz="3900" b="1" baseline="30000" dirty="0" smtClean="0"/>
              <a:t>1</a:t>
            </a:r>
            <a:r>
              <a:rPr lang="en-US" sz="3900" b="1" dirty="0" smtClean="0"/>
              <a:t>My little children, these things write I unto you, that ye sin not. And if any man sin, we have an advocate with the Father, Jesus Christ the righteous:</a:t>
            </a:r>
          </a:p>
          <a:p>
            <a:r>
              <a:rPr lang="en-US" sz="3900" b="1" baseline="30000" dirty="0" smtClean="0"/>
              <a:t>2 </a:t>
            </a:r>
            <a:r>
              <a:rPr lang="en-US" sz="3900" b="1" dirty="0" smtClean="0"/>
              <a:t>And he is the propitiation for our sins: and not for ours only, but also for the sins of the whole world.</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447800"/>
            <a:ext cx="9144000" cy="5410200"/>
          </a:xfrm>
        </p:spPr>
        <p:txBody>
          <a:bodyPr>
            <a:normAutofit fontScale="25000" lnSpcReduction="20000"/>
          </a:bodyPr>
          <a:lstStyle/>
          <a:p>
            <a:r>
              <a:rPr lang="en-US" sz="14400" b="1" dirty="0" smtClean="0"/>
              <a:t>New Life in Christ!</a:t>
            </a:r>
          </a:p>
          <a:p>
            <a:r>
              <a:rPr lang="en-US" sz="14400" b="1" dirty="0" smtClean="0"/>
              <a:t>Romans 6:1-4</a:t>
            </a:r>
          </a:p>
          <a:p>
            <a:r>
              <a:rPr lang="en-US" sz="12800" baseline="30000" dirty="0" smtClean="0"/>
              <a:t>1 </a:t>
            </a:r>
            <a:r>
              <a:rPr lang="en-US" sz="12800" dirty="0" smtClean="0"/>
              <a:t>What shall we say then? Shall we continue in sin, that grace may abound? </a:t>
            </a:r>
            <a:r>
              <a:rPr lang="en-US" sz="12800" baseline="30000" dirty="0" smtClean="0"/>
              <a:t>2 </a:t>
            </a:r>
            <a:r>
              <a:rPr lang="en-US" sz="12800" dirty="0" smtClean="0"/>
              <a:t>God forbid. How shall we, that are dead to sin, live any longer therein? </a:t>
            </a:r>
            <a:r>
              <a:rPr lang="en-US" sz="12800" baseline="30000" dirty="0" smtClean="0"/>
              <a:t>3 </a:t>
            </a:r>
            <a:r>
              <a:rPr lang="en-US" sz="12800" dirty="0" smtClean="0"/>
              <a:t>Know ye not, that so many of us as were baptized into Jesus Christ were baptized into his </a:t>
            </a:r>
            <a:r>
              <a:rPr lang="en-US" sz="12800" b="1" dirty="0" smtClean="0"/>
              <a:t>death</a:t>
            </a:r>
            <a:r>
              <a:rPr lang="en-US" sz="12800" dirty="0" smtClean="0"/>
              <a:t>? </a:t>
            </a:r>
            <a:r>
              <a:rPr lang="en-US" sz="12800" baseline="30000" dirty="0" smtClean="0"/>
              <a:t>4 </a:t>
            </a:r>
            <a:r>
              <a:rPr lang="en-US" sz="12800" dirty="0" smtClean="0"/>
              <a:t>Therefore we are </a:t>
            </a:r>
            <a:r>
              <a:rPr lang="en-US" sz="12800" b="1" dirty="0" smtClean="0"/>
              <a:t>buried</a:t>
            </a:r>
            <a:r>
              <a:rPr lang="en-US" sz="12800" dirty="0" smtClean="0"/>
              <a:t> with him by baptism into death: that like as Christ was </a:t>
            </a:r>
            <a:r>
              <a:rPr lang="en-US" sz="12800" b="1" dirty="0" smtClean="0"/>
              <a:t>raised up </a:t>
            </a:r>
            <a:r>
              <a:rPr lang="en-US" sz="12800" dirty="0" smtClean="0"/>
              <a:t>from the dead by the glory of the Father, even so we also should </a:t>
            </a:r>
            <a:r>
              <a:rPr lang="en-US" sz="12800" b="1" dirty="0" smtClean="0"/>
              <a:t>walk in newness of life</a:t>
            </a:r>
            <a:r>
              <a:rPr lang="en-US" sz="12800" dirty="0" smtClean="0"/>
              <a: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447800"/>
            <a:ext cx="9144000" cy="5410200"/>
          </a:xfrm>
        </p:spPr>
        <p:txBody>
          <a:bodyPr>
            <a:normAutofit fontScale="40000" lnSpcReduction="20000"/>
          </a:bodyPr>
          <a:lstStyle/>
          <a:p>
            <a:r>
              <a:rPr lang="en-US" sz="9000" b="1" dirty="0" smtClean="0"/>
              <a:t>Better Life Yet to Come!</a:t>
            </a:r>
          </a:p>
          <a:p>
            <a:r>
              <a:rPr lang="en-US" sz="9000" b="1" dirty="0" smtClean="0"/>
              <a:t>Philippians 3:13-14</a:t>
            </a:r>
          </a:p>
          <a:p>
            <a:r>
              <a:rPr lang="en-US" sz="9000" baseline="30000" dirty="0" smtClean="0"/>
              <a:t>13 </a:t>
            </a:r>
            <a:r>
              <a:rPr lang="en-US" sz="9000" dirty="0" smtClean="0"/>
              <a:t>Brethren, I count not myself to have apprehended: but this one thing I do, </a:t>
            </a:r>
            <a:r>
              <a:rPr lang="en-US" sz="9000" u="sng" dirty="0" smtClean="0"/>
              <a:t>forgetting those things which are behind</a:t>
            </a:r>
            <a:r>
              <a:rPr lang="en-US" sz="9000" dirty="0" smtClean="0"/>
              <a:t>, and </a:t>
            </a:r>
            <a:r>
              <a:rPr lang="en-US" sz="9000" b="1" dirty="0" smtClean="0"/>
              <a:t>reaching forth unto those things which are before,</a:t>
            </a:r>
          </a:p>
          <a:p>
            <a:r>
              <a:rPr lang="en-US" sz="9000" baseline="30000" dirty="0" smtClean="0"/>
              <a:t>14 </a:t>
            </a:r>
            <a:r>
              <a:rPr lang="en-US" sz="9000" b="1" dirty="0" smtClean="0"/>
              <a:t>I press toward the mark for the prize of the high calling of God in Christ Jesus.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Did Paul Realize?</a:t>
            </a:r>
            <a:endParaRPr lang="en-US" sz="6000" b="1"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r>
              <a:rPr lang="en-US" sz="5800" b="1" dirty="0" smtClean="0"/>
              <a:t>Death’s at the Door!</a:t>
            </a:r>
          </a:p>
          <a:p>
            <a:r>
              <a:rPr lang="en-US" sz="5800" b="1" dirty="0" smtClean="0"/>
              <a:t>2 Timothy 4:6-8</a:t>
            </a:r>
          </a:p>
          <a:p>
            <a:r>
              <a:rPr lang="en-US" sz="5800" b="1" baseline="30000" dirty="0" smtClean="0"/>
              <a:t>6 </a:t>
            </a:r>
            <a:r>
              <a:rPr lang="en-US" sz="5800" b="1" dirty="0" smtClean="0"/>
              <a:t>For I am now ready to be offered, and the time of my departure is at hand. </a:t>
            </a:r>
            <a:r>
              <a:rPr lang="en-US" sz="5800" b="1" baseline="30000" dirty="0" smtClean="0"/>
              <a:t>7 </a:t>
            </a:r>
            <a:r>
              <a:rPr lang="en-US" sz="5800" b="1" dirty="0" smtClean="0"/>
              <a:t>I have fought a good fight, I have finished my course, I have kept the faith:  </a:t>
            </a:r>
            <a:r>
              <a:rPr lang="en-US" sz="5800" b="1" baseline="30000" dirty="0" smtClean="0"/>
              <a:t>8 </a:t>
            </a:r>
            <a:r>
              <a:rPr lang="en-US" sz="5800" b="1" dirty="0" smtClean="0"/>
              <a:t>Henceforth there is laid up for me a crown of righteousness, which the Lord, the righteous judge, shall give me at that day: and not to me only, but unto all them also that love his appearing.</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mbstone.png"/>
          <p:cNvPicPr>
            <a:picLocks noGrp="1" noChangeAspect="1"/>
          </p:cNvPicPr>
          <p:nvPr>
            <p:ph idx="1"/>
          </p:nvPr>
        </p:nvPicPr>
        <p:blipFill>
          <a:blip r:embed="rId3" cstate="print"/>
          <a:stretch>
            <a:fillRect/>
          </a:stretch>
        </p:blipFill>
        <p:spPr>
          <a:xfrm>
            <a:off x="0" y="0"/>
            <a:ext cx="9144000" cy="6858000"/>
          </a:xfrm>
        </p:spPr>
      </p:pic>
      <p:sp>
        <p:nvSpPr>
          <p:cNvPr id="2" name="Title 1"/>
          <p:cNvSpPr>
            <a:spLocks noGrp="1"/>
          </p:cNvSpPr>
          <p:nvPr>
            <p:ph type="title"/>
          </p:nvPr>
        </p:nvSpPr>
        <p:spPr>
          <a:xfrm>
            <a:off x="1371600" y="1219200"/>
            <a:ext cx="6400800" cy="3733800"/>
          </a:xfrm>
        </p:spPr>
        <p:txBody>
          <a:bodyPr>
            <a:noAutofit/>
          </a:bodyPr>
          <a:lstStyle/>
          <a:p>
            <a:r>
              <a:rPr lang="en-US" sz="8000" b="1" dirty="0" smtClean="0"/>
              <a:t>TAYLOR</a:t>
            </a:r>
            <a:br>
              <a:rPr lang="en-US" sz="8000" b="1" dirty="0" smtClean="0"/>
            </a:br>
            <a:r>
              <a:rPr lang="en-US" sz="3600" b="1" dirty="0" smtClean="0"/>
              <a:t>Matt Taylor		Leah Taylor</a:t>
            </a:r>
            <a:br>
              <a:rPr lang="en-US" sz="3600" b="1" dirty="0" smtClean="0"/>
            </a:br>
            <a:r>
              <a:rPr lang="en-US" sz="3600" b="1" dirty="0" smtClean="0"/>
              <a:t>Nov. 9, 1978		Dec. 19, 1982</a:t>
            </a:r>
            <a:br>
              <a:rPr lang="en-US" sz="3600" b="1" dirty="0" smtClean="0"/>
            </a:br>
            <a:r>
              <a:rPr lang="en-US" sz="3600" b="1" dirty="0" smtClean="0"/>
              <a:t>????????		</a:t>
            </a:r>
            <a:r>
              <a:rPr lang="en-US" sz="3600" b="1" dirty="0"/>
              <a:t>	</a:t>
            </a:r>
            <a:r>
              <a:rPr lang="en-US" sz="3600" b="1" dirty="0" smtClean="0"/>
              <a:t>?????????</a:t>
            </a:r>
            <a:endParaRPr lang="en-US" sz="80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mbstone.png"/>
          <p:cNvPicPr>
            <a:picLocks noGrp="1" noChangeAspect="1"/>
          </p:cNvPicPr>
          <p:nvPr>
            <p:ph idx="1"/>
          </p:nvPr>
        </p:nvPicPr>
        <p:blipFill>
          <a:blip r:embed="rId3" cstate="print"/>
          <a:stretch>
            <a:fillRect/>
          </a:stretch>
        </p:blipFill>
        <p:spPr>
          <a:xfrm>
            <a:off x="0" y="0"/>
            <a:ext cx="9144000" cy="6858000"/>
          </a:xfrm>
        </p:spPr>
      </p:pic>
      <p:sp>
        <p:nvSpPr>
          <p:cNvPr id="2" name="Title 1"/>
          <p:cNvSpPr>
            <a:spLocks noGrp="1"/>
          </p:cNvSpPr>
          <p:nvPr>
            <p:ph type="title"/>
          </p:nvPr>
        </p:nvSpPr>
        <p:spPr>
          <a:xfrm>
            <a:off x="1371600" y="1676400"/>
            <a:ext cx="6324600" cy="3429000"/>
          </a:xfrm>
        </p:spPr>
        <p:txBody>
          <a:bodyPr>
            <a:normAutofit/>
          </a:bodyPr>
          <a:lstStyle/>
          <a:p>
            <a:r>
              <a:rPr lang="en-US" sz="6000" b="1" dirty="0" smtClean="0"/>
              <a:t>Are you ready to </a:t>
            </a:r>
            <a:r>
              <a:rPr lang="en-US" sz="9600" b="1" dirty="0" smtClean="0"/>
              <a:t>die?</a:t>
            </a:r>
            <a:r>
              <a:rPr lang="en-US" sz="5400" b="1" dirty="0" smtClean="0"/>
              <a:t/>
            </a:r>
            <a:br>
              <a:rPr lang="en-US" sz="5400" b="1" dirty="0" smtClean="0"/>
            </a:br>
            <a:endParaRPr lang="en-US" sz="5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mbstone.png"/>
          <p:cNvPicPr>
            <a:picLocks noGrp="1" noChangeAspect="1"/>
          </p:cNvPicPr>
          <p:nvPr>
            <p:ph idx="1"/>
          </p:nvPr>
        </p:nvPicPr>
        <p:blipFill>
          <a:blip r:embed="rId3" cstate="print"/>
          <a:stretch>
            <a:fillRect/>
          </a:stretch>
        </p:blipFill>
        <p:spPr>
          <a:xfrm>
            <a:off x="0" y="0"/>
            <a:ext cx="9144000" cy="6858000"/>
          </a:xfrm>
        </p:spPr>
      </p:pic>
      <p:sp>
        <p:nvSpPr>
          <p:cNvPr id="2" name="Title 1"/>
          <p:cNvSpPr>
            <a:spLocks noGrp="1"/>
          </p:cNvSpPr>
          <p:nvPr>
            <p:ph type="title"/>
          </p:nvPr>
        </p:nvSpPr>
        <p:spPr>
          <a:xfrm>
            <a:off x="1371600" y="1676400"/>
            <a:ext cx="6324600" cy="3429000"/>
          </a:xfrm>
        </p:spPr>
        <p:txBody>
          <a:bodyPr>
            <a:normAutofit/>
          </a:bodyPr>
          <a:lstStyle/>
          <a:p>
            <a:r>
              <a:rPr lang="en-US" sz="6000" b="1" dirty="0" smtClean="0"/>
              <a:t>Are you ready to </a:t>
            </a:r>
            <a:r>
              <a:rPr lang="en-US" sz="9600" b="1" dirty="0" smtClean="0"/>
              <a:t>live?</a:t>
            </a:r>
            <a:r>
              <a:rPr lang="en-US" sz="5400" b="1" dirty="0" smtClean="0"/>
              <a:t/>
            </a:r>
            <a:br>
              <a:rPr lang="en-US" sz="5400" b="1" dirty="0" smtClean="0"/>
            </a:br>
            <a:endParaRPr lang="en-US" sz="5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Acts 21:10-14</a:t>
            </a:r>
            <a:endParaRPr lang="en-US" sz="6000" b="1" dirty="0"/>
          </a:p>
        </p:txBody>
      </p:sp>
      <p:sp>
        <p:nvSpPr>
          <p:cNvPr id="3" name="Content Placeholder 2"/>
          <p:cNvSpPr>
            <a:spLocks noGrp="1"/>
          </p:cNvSpPr>
          <p:nvPr>
            <p:ph idx="1"/>
          </p:nvPr>
        </p:nvSpPr>
        <p:spPr>
          <a:xfrm>
            <a:off x="0" y="1371600"/>
            <a:ext cx="9144000" cy="5486400"/>
          </a:xfrm>
        </p:spPr>
        <p:txBody>
          <a:bodyPr>
            <a:normAutofit/>
          </a:bodyPr>
          <a:lstStyle/>
          <a:p>
            <a:r>
              <a:rPr lang="en-US" sz="3600" baseline="30000" dirty="0" smtClean="0"/>
              <a:t>10 </a:t>
            </a:r>
            <a:r>
              <a:rPr lang="en-US" sz="3600" dirty="0" smtClean="0"/>
              <a:t>And as we tarried there many days, there came down from Judaea a </a:t>
            </a:r>
            <a:r>
              <a:rPr lang="en-US" sz="3600" b="1" dirty="0" smtClean="0"/>
              <a:t>certain prophet, named </a:t>
            </a:r>
            <a:r>
              <a:rPr lang="en-US" sz="3600" b="1" dirty="0" err="1" smtClean="0"/>
              <a:t>Agabus</a:t>
            </a:r>
            <a:r>
              <a:rPr lang="en-US" sz="3600" dirty="0" smtClean="0"/>
              <a:t>.</a:t>
            </a:r>
          </a:p>
          <a:p>
            <a:r>
              <a:rPr lang="en-US" sz="3600" baseline="30000" dirty="0" smtClean="0"/>
              <a:t>11 </a:t>
            </a:r>
            <a:r>
              <a:rPr lang="en-US" sz="3600" dirty="0" smtClean="0"/>
              <a:t>And when he was come unto us, he took Paul's girdle, and </a:t>
            </a:r>
            <a:r>
              <a:rPr lang="en-US" sz="3600" b="1" dirty="0" smtClean="0"/>
              <a:t>bound his own hands and feet</a:t>
            </a:r>
            <a:r>
              <a:rPr lang="en-US" sz="3600" dirty="0" smtClean="0"/>
              <a:t>, and said, Thus </a:t>
            </a:r>
            <a:r>
              <a:rPr lang="en-US" sz="3600" dirty="0" err="1" smtClean="0"/>
              <a:t>saith</a:t>
            </a:r>
            <a:r>
              <a:rPr lang="en-US" sz="3600" dirty="0" smtClean="0"/>
              <a:t> the Holy Ghost, </a:t>
            </a:r>
            <a:r>
              <a:rPr lang="en-US" sz="3600" b="1" dirty="0" smtClean="0"/>
              <a:t>So shall the Jews at Jerusalem bind the man that </a:t>
            </a:r>
            <a:r>
              <a:rPr lang="en-US" sz="3600" b="1" dirty="0" err="1" smtClean="0"/>
              <a:t>owneth</a:t>
            </a:r>
            <a:r>
              <a:rPr lang="en-US" sz="3600" b="1" dirty="0" smtClean="0"/>
              <a:t> this girdle</a:t>
            </a:r>
            <a:r>
              <a:rPr lang="en-US" sz="3600" dirty="0" smtClean="0"/>
              <a:t>, and shall deliver him into the hands of the Gentiles.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Acts 21:12-14</a:t>
            </a:r>
            <a:endParaRPr lang="en-US" sz="6000" b="1" dirty="0"/>
          </a:p>
        </p:txBody>
      </p:sp>
      <p:sp>
        <p:nvSpPr>
          <p:cNvPr id="3" name="Content Placeholder 2"/>
          <p:cNvSpPr>
            <a:spLocks noGrp="1"/>
          </p:cNvSpPr>
          <p:nvPr>
            <p:ph idx="1"/>
          </p:nvPr>
        </p:nvSpPr>
        <p:spPr>
          <a:xfrm>
            <a:off x="0" y="1371600"/>
            <a:ext cx="9144000" cy="5486400"/>
          </a:xfrm>
        </p:spPr>
        <p:txBody>
          <a:bodyPr>
            <a:normAutofit/>
          </a:bodyPr>
          <a:lstStyle/>
          <a:p>
            <a:r>
              <a:rPr lang="en-US" sz="3600" baseline="30000" dirty="0" smtClean="0"/>
              <a:t>12 </a:t>
            </a:r>
            <a:r>
              <a:rPr lang="en-US" sz="3600" dirty="0" smtClean="0"/>
              <a:t>And when we heard these things, both we, and they of that place, </a:t>
            </a:r>
            <a:r>
              <a:rPr lang="en-US" sz="3600" b="1" dirty="0" smtClean="0"/>
              <a:t>besought him not to go up to Jerusalem.</a:t>
            </a:r>
          </a:p>
          <a:p>
            <a:r>
              <a:rPr lang="en-US" sz="3600" baseline="30000" dirty="0" smtClean="0"/>
              <a:t>13 </a:t>
            </a:r>
            <a:r>
              <a:rPr lang="en-US" sz="3600" dirty="0" smtClean="0"/>
              <a:t>Then Paul answered, </a:t>
            </a:r>
            <a:r>
              <a:rPr lang="en-US" sz="3600" b="1" dirty="0" smtClean="0"/>
              <a:t>What mean ye to weep and to break mine heart? for I am ready not to be bound only, but also to die at Jerusalem for the name of the Lord Jesus.</a:t>
            </a:r>
          </a:p>
          <a:p>
            <a:r>
              <a:rPr lang="en-US" sz="3600" baseline="30000" dirty="0" smtClean="0"/>
              <a:t>14 </a:t>
            </a:r>
            <a:r>
              <a:rPr lang="en-US" sz="3600" dirty="0" smtClean="0"/>
              <a:t>And when </a:t>
            </a:r>
            <a:r>
              <a:rPr lang="en-US" sz="3600" b="1" dirty="0" smtClean="0"/>
              <a:t>he would not be persuaded</a:t>
            </a:r>
            <a:r>
              <a:rPr lang="en-US" sz="3600" dirty="0" smtClean="0"/>
              <a:t>, we ceased, saying, The will of the Lord be done.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ombstone.png"/>
          <p:cNvPicPr>
            <a:picLocks noChangeAspect="1"/>
          </p:cNvPicPr>
          <p:nvPr/>
        </p:nvPicPr>
        <p:blipFill>
          <a:blip r:embed="rId3" cstate="print"/>
          <a:stretch>
            <a:fillRect/>
          </a:stretch>
        </p:blipFill>
        <p:spPr>
          <a:xfrm>
            <a:off x="0" y="0"/>
            <a:ext cx="9144000" cy="6858000"/>
          </a:xfrm>
          <a:prstGeom prst="rect">
            <a:avLst/>
          </a:prstGeom>
        </p:spPr>
      </p:pic>
      <p:sp>
        <p:nvSpPr>
          <p:cNvPr id="2" name="Title 1"/>
          <p:cNvSpPr>
            <a:spLocks noGrp="1"/>
          </p:cNvSpPr>
          <p:nvPr>
            <p:ph type="ctrTitle"/>
          </p:nvPr>
        </p:nvSpPr>
        <p:spPr>
          <a:xfrm>
            <a:off x="1371600" y="1295400"/>
            <a:ext cx="6477000" cy="2743200"/>
          </a:xfrm>
        </p:spPr>
        <p:txBody>
          <a:bodyPr>
            <a:noAutofit/>
          </a:bodyPr>
          <a:lstStyle/>
          <a:p>
            <a:r>
              <a:rPr lang="en-US" sz="5400" b="1" dirty="0" smtClean="0"/>
              <a:t>Are You Ready to Die for Christ?</a:t>
            </a:r>
            <a:endParaRPr lang="en-US" sz="5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The Attitude of Paul’s Heart</a:t>
            </a:r>
            <a:endParaRPr lang="en-US" sz="5400" b="1" dirty="0"/>
          </a:p>
        </p:txBody>
      </p:sp>
      <p:sp>
        <p:nvSpPr>
          <p:cNvPr id="3" name="Content Placeholder 2"/>
          <p:cNvSpPr>
            <a:spLocks noGrp="1"/>
          </p:cNvSpPr>
          <p:nvPr>
            <p:ph idx="1"/>
          </p:nvPr>
        </p:nvSpPr>
        <p:spPr/>
        <p:txBody>
          <a:bodyPr>
            <a:normAutofit/>
          </a:bodyPr>
          <a:lstStyle/>
          <a:p>
            <a:r>
              <a:rPr lang="en-US" sz="3600" b="1" dirty="0" smtClean="0"/>
              <a:t>How would you describe your commitment to following Jesus?</a:t>
            </a:r>
          </a:p>
          <a:p>
            <a:r>
              <a:rPr lang="en-US" sz="3600" b="1" dirty="0"/>
              <a:t>Self-preservation is not on the agenda of the man or woman of God who puts </a:t>
            </a:r>
            <a:r>
              <a:rPr lang="en-US" sz="3600" b="1" dirty="0" smtClean="0"/>
              <a:t>Him first!</a:t>
            </a:r>
          </a:p>
          <a:p>
            <a:r>
              <a:rPr lang="en-US" sz="3600" b="1" dirty="0" smtClean="0"/>
              <a:t>Stand firm for Jesus!  Acts 21:13</a:t>
            </a:r>
          </a:p>
          <a:p>
            <a:r>
              <a:rPr lang="en-US" sz="3600" b="1" dirty="0" smtClean="0"/>
              <a:t>Follower of the Lord! Mark 8:34-37</a:t>
            </a:r>
            <a:endParaRPr lang="en-US" sz="36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Fear God or Fear Death?</a:t>
            </a:r>
            <a:endParaRPr lang="en-US" sz="6000" b="1" dirty="0"/>
          </a:p>
        </p:txBody>
      </p:sp>
      <p:sp>
        <p:nvSpPr>
          <p:cNvPr id="3" name="Content Placeholder 2"/>
          <p:cNvSpPr>
            <a:spLocks noGrp="1"/>
          </p:cNvSpPr>
          <p:nvPr>
            <p:ph idx="1"/>
          </p:nvPr>
        </p:nvSpPr>
        <p:spPr>
          <a:xfrm>
            <a:off x="0" y="1447800"/>
            <a:ext cx="9144000" cy="5410200"/>
          </a:xfrm>
        </p:spPr>
        <p:txBody>
          <a:bodyPr>
            <a:normAutofit fontScale="32500" lnSpcReduction="20000"/>
          </a:bodyPr>
          <a:lstStyle/>
          <a:p>
            <a:r>
              <a:rPr lang="en-US" sz="14400" b="1" dirty="0" smtClean="0"/>
              <a:t>Acts 20:22-24</a:t>
            </a:r>
          </a:p>
          <a:p>
            <a:r>
              <a:rPr lang="en-US" sz="12800" baseline="30000" dirty="0" smtClean="0"/>
              <a:t>22 </a:t>
            </a:r>
            <a:r>
              <a:rPr lang="en-US" sz="12800" dirty="0" smtClean="0"/>
              <a:t>And now, behold, </a:t>
            </a:r>
            <a:r>
              <a:rPr lang="en-US" sz="12800" b="1" dirty="0" smtClean="0"/>
              <a:t>I go bound in the spirit unto Jerusalem, not knowing the things that shall befall me there:</a:t>
            </a:r>
          </a:p>
          <a:p>
            <a:r>
              <a:rPr lang="en-US" sz="12800" b="1" baseline="30000" dirty="0" smtClean="0"/>
              <a:t>23 </a:t>
            </a:r>
            <a:r>
              <a:rPr lang="en-US" sz="12800" b="1" dirty="0" smtClean="0"/>
              <a:t>Save that the Holy Ghost </a:t>
            </a:r>
            <a:r>
              <a:rPr lang="en-US" sz="12800" b="1" dirty="0" err="1" smtClean="0"/>
              <a:t>witnesseth</a:t>
            </a:r>
            <a:r>
              <a:rPr lang="en-US" sz="12800" b="1" dirty="0" smtClean="0"/>
              <a:t> in every city, saying that bonds and afflictions abide me.</a:t>
            </a:r>
          </a:p>
          <a:p>
            <a:r>
              <a:rPr lang="en-US" sz="12800" baseline="30000" dirty="0" smtClean="0"/>
              <a:t>24 </a:t>
            </a:r>
            <a:r>
              <a:rPr lang="en-US" sz="12800" dirty="0" smtClean="0"/>
              <a:t>But </a:t>
            </a:r>
            <a:r>
              <a:rPr lang="en-US" sz="12800" b="1" u="sng" dirty="0" smtClean="0"/>
              <a:t>none of these things move me</a:t>
            </a:r>
            <a:r>
              <a:rPr lang="en-US" sz="12800" dirty="0" smtClean="0"/>
              <a:t>, ...</a:t>
            </a:r>
            <a:endParaRPr lang="en-US" sz="14400" b="1"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Fear God or Fear Death?</a:t>
            </a:r>
            <a:endParaRPr lang="en-US" sz="6000" b="1" dirty="0"/>
          </a:p>
        </p:txBody>
      </p:sp>
      <p:sp>
        <p:nvSpPr>
          <p:cNvPr id="3" name="Content Placeholder 2"/>
          <p:cNvSpPr>
            <a:spLocks noGrp="1"/>
          </p:cNvSpPr>
          <p:nvPr>
            <p:ph idx="1"/>
          </p:nvPr>
        </p:nvSpPr>
        <p:spPr>
          <a:xfrm>
            <a:off x="0" y="1447800"/>
            <a:ext cx="9144000" cy="5410200"/>
          </a:xfrm>
        </p:spPr>
        <p:txBody>
          <a:bodyPr>
            <a:normAutofit fontScale="32500" lnSpcReduction="20000"/>
          </a:bodyPr>
          <a:lstStyle/>
          <a:p>
            <a:r>
              <a:rPr lang="en-US" sz="14400" b="1" dirty="0" smtClean="0"/>
              <a:t>Acts 20:22-24</a:t>
            </a:r>
          </a:p>
          <a:p>
            <a:r>
              <a:rPr lang="en-US" sz="12800" baseline="30000" dirty="0" smtClean="0"/>
              <a:t>24</a:t>
            </a:r>
            <a:r>
              <a:rPr lang="en-US" sz="12800" u="sng" baseline="30000" dirty="0" smtClean="0"/>
              <a:t> </a:t>
            </a:r>
            <a:r>
              <a:rPr lang="en-US" sz="12800" u="sng" dirty="0" smtClean="0"/>
              <a:t>But none of these things move me</a:t>
            </a:r>
            <a:r>
              <a:rPr lang="en-US" sz="12800" dirty="0" smtClean="0"/>
              <a:t>, </a:t>
            </a:r>
            <a:r>
              <a:rPr lang="en-US" sz="12800" b="1" dirty="0" smtClean="0"/>
              <a:t>neither count I my life dear unto myself</a:t>
            </a:r>
            <a:r>
              <a:rPr lang="en-US" sz="12800" dirty="0" smtClean="0"/>
              <a:t>, so that </a:t>
            </a:r>
            <a:r>
              <a:rPr lang="en-US" sz="12800" b="1" dirty="0" smtClean="0"/>
              <a:t>I might finish my course with joy</a:t>
            </a:r>
            <a:r>
              <a:rPr lang="en-US" sz="12800" dirty="0" smtClean="0"/>
              <a:t>, and the ministry, which I have received of the Lord Jesus, to </a:t>
            </a:r>
            <a:r>
              <a:rPr lang="en-US" sz="12800" b="1" dirty="0" smtClean="0"/>
              <a:t>testify the gospel</a:t>
            </a:r>
            <a:r>
              <a:rPr lang="en-US" sz="12800" dirty="0" smtClean="0"/>
              <a:t> of the grace of God.</a:t>
            </a:r>
          </a:p>
          <a:p>
            <a:endParaRPr lang="en-US" sz="5500" dirty="0" smtClean="0"/>
          </a:p>
          <a:p>
            <a:pPr algn="ctr">
              <a:buNone/>
            </a:pPr>
            <a:r>
              <a:rPr lang="en-US" sz="14800" b="1" dirty="0" smtClean="0"/>
              <a:t>Can He count on you?</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mbstone.png"/>
          <p:cNvPicPr>
            <a:picLocks noGrp="1" noChangeAspect="1"/>
          </p:cNvPicPr>
          <p:nvPr>
            <p:ph idx="1"/>
          </p:nvPr>
        </p:nvPicPr>
        <p:blipFill>
          <a:blip r:embed="rId3" cstate="print"/>
          <a:stretch>
            <a:fillRect/>
          </a:stretch>
        </p:blipFill>
        <p:spPr>
          <a:xfrm>
            <a:off x="0" y="0"/>
            <a:ext cx="9144000" cy="6858000"/>
          </a:xfrm>
        </p:spPr>
      </p:pic>
      <p:sp>
        <p:nvSpPr>
          <p:cNvPr id="2" name="Title 1"/>
          <p:cNvSpPr>
            <a:spLocks noGrp="1"/>
          </p:cNvSpPr>
          <p:nvPr>
            <p:ph type="title"/>
          </p:nvPr>
        </p:nvSpPr>
        <p:spPr>
          <a:xfrm>
            <a:off x="1295400" y="1447800"/>
            <a:ext cx="6477000" cy="3581400"/>
          </a:xfrm>
        </p:spPr>
        <p:txBody>
          <a:bodyPr>
            <a:noAutofit/>
          </a:bodyPr>
          <a:lstStyle/>
          <a:p>
            <a:r>
              <a:rPr lang="en-US" sz="5400" b="1" dirty="0" smtClean="0"/>
              <a:t>When we are faced with death, are there things we would do differently?</a:t>
            </a:r>
            <a:endParaRPr lang="en-US" sz="5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smtClean="0"/>
              <a:t>The Authority of Paul’s Life</a:t>
            </a:r>
            <a:endParaRPr lang="en-US" sz="5400" b="1" dirty="0"/>
          </a:p>
        </p:txBody>
      </p:sp>
      <p:sp>
        <p:nvSpPr>
          <p:cNvPr id="3" name="Content Placeholder 2"/>
          <p:cNvSpPr>
            <a:spLocks noGrp="1"/>
          </p:cNvSpPr>
          <p:nvPr>
            <p:ph idx="1"/>
          </p:nvPr>
        </p:nvSpPr>
        <p:spPr>
          <a:xfrm>
            <a:off x="0" y="1600200"/>
            <a:ext cx="9144000" cy="5257800"/>
          </a:xfrm>
        </p:spPr>
        <p:txBody>
          <a:bodyPr/>
          <a:lstStyle/>
          <a:p>
            <a:r>
              <a:rPr lang="en-US" sz="3600" b="1" dirty="0" smtClean="0"/>
              <a:t>Philippians 1:21-23</a:t>
            </a:r>
          </a:p>
          <a:p>
            <a:r>
              <a:rPr lang="en-US" sz="3600" b="1" baseline="30000" dirty="0" smtClean="0"/>
              <a:t>21 </a:t>
            </a:r>
            <a:r>
              <a:rPr lang="en-US" sz="3600" b="1" dirty="0" smtClean="0"/>
              <a:t>For to me to live is Christ, and to die is gain.</a:t>
            </a:r>
          </a:p>
          <a:p>
            <a:r>
              <a:rPr lang="en-US" sz="3600" b="1" baseline="30000" dirty="0" smtClean="0"/>
              <a:t>22 </a:t>
            </a:r>
            <a:r>
              <a:rPr lang="en-US" sz="3600" b="1" dirty="0" smtClean="0"/>
              <a:t>But if I live in the flesh, this is the fruit of my </a:t>
            </a:r>
            <a:r>
              <a:rPr lang="en-US" sz="3600" b="1" dirty="0" err="1" smtClean="0"/>
              <a:t>labour</a:t>
            </a:r>
            <a:r>
              <a:rPr lang="en-US" sz="3600" b="1" dirty="0" smtClean="0"/>
              <a:t>: yet what I shall choose I </a:t>
            </a:r>
            <a:r>
              <a:rPr lang="en-US" sz="3600" b="1" dirty="0" err="1" smtClean="0"/>
              <a:t>wot</a:t>
            </a:r>
            <a:r>
              <a:rPr lang="en-US" sz="3600" b="1" dirty="0" smtClean="0"/>
              <a:t> not.</a:t>
            </a:r>
          </a:p>
          <a:p>
            <a:r>
              <a:rPr lang="en-US" sz="3600" b="1" baseline="30000" dirty="0" smtClean="0"/>
              <a:t>23 </a:t>
            </a:r>
            <a:r>
              <a:rPr lang="en-US" sz="3600" b="1" dirty="0" smtClean="0"/>
              <a:t>For I am in a strait betwixt two, having a desire to depart, and to be with Christ; which is far better:</a:t>
            </a:r>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1380</TotalTime>
  <Words>1218</Words>
  <Application>Microsoft Office PowerPoint</Application>
  <PresentationFormat>On-screen Show (4:3)</PresentationFormat>
  <Paragraphs>178</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“I am ready to die…” Apostle Paul Acts 21:13</vt:lpstr>
      <vt:lpstr>Acts 21:10-14</vt:lpstr>
      <vt:lpstr>Acts 21:12-14</vt:lpstr>
      <vt:lpstr>Are You Ready to Die for Christ?</vt:lpstr>
      <vt:lpstr>The Attitude of Paul’s Heart</vt:lpstr>
      <vt:lpstr>Fear God or Fear Death?</vt:lpstr>
      <vt:lpstr>Fear God or Fear Death?</vt:lpstr>
      <vt:lpstr>When we are faced with death, are there things we would do differently?</vt:lpstr>
      <vt:lpstr>The Authority of Paul’s Life</vt:lpstr>
      <vt:lpstr>What Did Paul Realize?</vt:lpstr>
      <vt:lpstr>What Did Paul Realize?</vt:lpstr>
      <vt:lpstr>What Did Paul Realize?</vt:lpstr>
      <vt:lpstr>What Did Paul Realize?</vt:lpstr>
      <vt:lpstr>What Did Paul Realize?</vt:lpstr>
      <vt:lpstr>What Did Paul Realize?</vt:lpstr>
      <vt:lpstr>What Did Paul Realize?</vt:lpstr>
      <vt:lpstr>TAYLOR Matt Taylor  Leah Taylor Nov. 9, 1978  Dec. 19, 1982 ????????   ?????????</vt:lpstr>
      <vt:lpstr>Are you ready to die? </vt:lpstr>
      <vt:lpstr>Are you ready to live? </vt:lpstr>
    </vt:vector>
  </TitlesOfParts>
  <Company>Athens City Schools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dc:creator>
  <cp:lastModifiedBy>oneal</cp:lastModifiedBy>
  <cp:revision>117</cp:revision>
  <cp:lastPrinted>2016-04-24T20:56:23Z</cp:lastPrinted>
  <dcterms:created xsi:type="dcterms:W3CDTF">2016-04-23T13:38:29Z</dcterms:created>
  <dcterms:modified xsi:type="dcterms:W3CDTF">2016-04-24T20:56:26Z</dcterms:modified>
</cp:coreProperties>
</file>