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2"/>
  </p:handoutMasterIdLst>
  <p:sldIdLst>
    <p:sldId id="292" r:id="rId2"/>
    <p:sldId id="293" r:id="rId3"/>
    <p:sldId id="294" r:id="rId4"/>
    <p:sldId id="296" r:id="rId5"/>
    <p:sldId id="297" r:id="rId6"/>
    <p:sldId id="298" r:id="rId7"/>
    <p:sldId id="299" r:id="rId8"/>
    <p:sldId id="272" r:id="rId9"/>
    <p:sldId id="273" r:id="rId10"/>
    <p:sldId id="302" r:id="rId11"/>
    <p:sldId id="295" r:id="rId12"/>
    <p:sldId id="291" r:id="rId13"/>
    <p:sldId id="289" r:id="rId14"/>
    <p:sldId id="287" r:id="rId15"/>
    <p:sldId id="288" r:id="rId16"/>
    <p:sldId id="290" r:id="rId17"/>
    <p:sldId id="303" r:id="rId18"/>
    <p:sldId id="306" r:id="rId19"/>
    <p:sldId id="307" r:id="rId20"/>
    <p:sldId id="308" r:id="rId21"/>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3" autoAdjust="0"/>
    <p:restoredTop sz="94660"/>
  </p:normalViewPr>
  <p:slideViewPr>
    <p:cSldViewPr snapToGrid="0">
      <p:cViewPr varScale="1">
        <p:scale>
          <a:sx n="75" d="100"/>
          <a:sy n="75" d="100"/>
        </p:scale>
        <p:origin x="21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E22BDAC4-D941-45B0-9752-197C4CCEAE49}" type="datetimeFigureOut">
              <a:rPr lang="en-US" smtClean="0"/>
              <a:t>12/8/2019</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52DBD29C-CDF3-4F58-B632-AC9B2106EE0C}" type="slidenum">
              <a:rPr lang="en-US" smtClean="0"/>
              <a:t>‹#›</a:t>
            </a:fld>
            <a:endParaRPr lang="en-US"/>
          </a:p>
        </p:txBody>
      </p:sp>
    </p:spTree>
    <p:extLst>
      <p:ext uri="{BB962C8B-B14F-4D97-AF65-F5344CB8AC3E}">
        <p14:creationId xmlns:p14="http://schemas.microsoft.com/office/powerpoint/2010/main" val="268815765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DBDC248-B61E-419D-86E2-BC67C0BF9EFC}" type="datetimeFigureOut">
              <a:rPr lang="en-US" smtClean="0"/>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824260-4B99-44C4-B2AD-CB12ECD25915}" type="slidenum">
              <a:rPr lang="en-US" smtClean="0"/>
              <a:t>‹#›</a:t>
            </a:fld>
            <a:endParaRPr lang="en-US"/>
          </a:p>
        </p:txBody>
      </p:sp>
    </p:spTree>
    <p:extLst>
      <p:ext uri="{BB962C8B-B14F-4D97-AF65-F5344CB8AC3E}">
        <p14:creationId xmlns:p14="http://schemas.microsoft.com/office/powerpoint/2010/main" val="1190336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BDC248-B61E-419D-86E2-BC67C0BF9EFC}" type="datetimeFigureOut">
              <a:rPr lang="en-US" smtClean="0"/>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824260-4B99-44C4-B2AD-CB12ECD25915}" type="slidenum">
              <a:rPr lang="en-US" smtClean="0"/>
              <a:t>‹#›</a:t>
            </a:fld>
            <a:endParaRPr lang="en-US"/>
          </a:p>
        </p:txBody>
      </p:sp>
    </p:spTree>
    <p:extLst>
      <p:ext uri="{BB962C8B-B14F-4D97-AF65-F5344CB8AC3E}">
        <p14:creationId xmlns:p14="http://schemas.microsoft.com/office/powerpoint/2010/main" val="2192346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BDC248-B61E-419D-86E2-BC67C0BF9EFC}" type="datetimeFigureOut">
              <a:rPr lang="en-US" smtClean="0"/>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824260-4B99-44C4-B2AD-CB12ECD25915}" type="slidenum">
              <a:rPr lang="en-US" smtClean="0"/>
              <a:t>‹#›</a:t>
            </a:fld>
            <a:endParaRPr lang="en-US"/>
          </a:p>
        </p:txBody>
      </p:sp>
    </p:spTree>
    <p:extLst>
      <p:ext uri="{BB962C8B-B14F-4D97-AF65-F5344CB8AC3E}">
        <p14:creationId xmlns:p14="http://schemas.microsoft.com/office/powerpoint/2010/main" val="2738631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BDC248-B61E-419D-86E2-BC67C0BF9EFC}" type="datetimeFigureOut">
              <a:rPr lang="en-US" smtClean="0"/>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824260-4B99-44C4-B2AD-CB12ECD25915}" type="slidenum">
              <a:rPr lang="en-US" smtClean="0"/>
              <a:t>‹#›</a:t>
            </a:fld>
            <a:endParaRPr lang="en-US"/>
          </a:p>
        </p:txBody>
      </p:sp>
    </p:spTree>
    <p:extLst>
      <p:ext uri="{BB962C8B-B14F-4D97-AF65-F5344CB8AC3E}">
        <p14:creationId xmlns:p14="http://schemas.microsoft.com/office/powerpoint/2010/main" val="2224870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BDC248-B61E-419D-86E2-BC67C0BF9EFC}" type="datetimeFigureOut">
              <a:rPr lang="en-US" smtClean="0"/>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824260-4B99-44C4-B2AD-CB12ECD25915}" type="slidenum">
              <a:rPr lang="en-US" smtClean="0"/>
              <a:t>‹#›</a:t>
            </a:fld>
            <a:endParaRPr lang="en-US"/>
          </a:p>
        </p:txBody>
      </p:sp>
    </p:spTree>
    <p:extLst>
      <p:ext uri="{BB962C8B-B14F-4D97-AF65-F5344CB8AC3E}">
        <p14:creationId xmlns:p14="http://schemas.microsoft.com/office/powerpoint/2010/main" val="1961230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DBDC248-B61E-419D-86E2-BC67C0BF9EFC}" type="datetimeFigureOut">
              <a:rPr lang="en-US" smtClean="0"/>
              <a:t>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824260-4B99-44C4-B2AD-CB12ECD25915}" type="slidenum">
              <a:rPr lang="en-US" smtClean="0"/>
              <a:t>‹#›</a:t>
            </a:fld>
            <a:endParaRPr lang="en-US"/>
          </a:p>
        </p:txBody>
      </p:sp>
    </p:spTree>
    <p:extLst>
      <p:ext uri="{BB962C8B-B14F-4D97-AF65-F5344CB8AC3E}">
        <p14:creationId xmlns:p14="http://schemas.microsoft.com/office/powerpoint/2010/main" val="418030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DBDC248-B61E-419D-86E2-BC67C0BF9EFC}" type="datetimeFigureOut">
              <a:rPr lang="en-US" smtClean="0"/>
              <a:t>12/8/2019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824260-4B99-44C4-B2AD-CB12ECD25915}" type="slidenum">
              <a:rPr lang="en-US" smtClean="0"/>
              <a:t>‹#›</a:t>
            </a:fld>
            <a:endParaRPr lang="en-US"/>
          </a:p>
        </p:txBody>
      </p:sp>
    </p:spTree>
    <p:extLst>
      <p:ext uri="{BB962C8B-B14F-4D97-AF65-F5344CB8AC3E}">
        <p14:creationId xmlns:p14="http://schemas.microsoft.com/office/powerpoint/2010/main" val="1055273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DBDC248-B61E-419D-86E2-BC67C0BF9EFC}" type="datetimeFigureOut">
              <a:rPr lang="en-US" smtClean="0"/>
              <a:t>12/8/2019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824260-4B99-44C4-B2AD-CB12ECD25915}" type="slidenum">
              <a:rPr lang="en-US" smtClean="0"/>
              <a:t>‹#›</a:t>
            </a:fld>
            <a:endParaRPr lang="en-US"/>
          </a:p>
        </p:txBody>
      </p:sp>
    </p:spTree>
    <p:extLst>
      <p:ext uri="{BB962C8B-B14F-4D97-AF65-F5344CB8AC3E}">
        <p14:creationId xmlns:p14="http://schemas.microsoft.com/office/powerpoint/2010/main" val="3708627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BDC248-B61E-419D-86E2-BC67C0BF9EFC}" type="datetimeFigureOut">
              <a:rPr lang="en-US" smtClean="0"/>
              <a:t>12/8/2019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824260-4B99-44C4-B2AD-CB12ECD25915}" type="slidenum">
              <a:rPr lang="en-US" smtClean="0"/>
              <a:t>‹#›</a:t>
            </a:fld>
            <a:endParaRPr lang="en-US"/>
          </a:p>
        </p:txBody>
      </p:sp>
    </p:spTree>
    <p:extLst>
      <p:ext uri="{BB962C8B-B14F-4D97-AF65-F5344CB8AC3E}">
        <p14:creationId xmlns:p14="http://schemas.microsoft.com/office/powerpoint/2010/main" val="2827524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BDC248-B61E-419D-86E2-BC67C0BF9EFC}" type="datetimeFigureOut">
              <a:rPr lang="en-US" smtClean="0"/>
              <a:t>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824260-4B99-44C4-B2AD-CB12ECD25915}" type="slidenum">
              <a:rPr lang="en-US" smtClean="0"/>
              <a:t>‹#›</a:t>
            </a:fld>
            <a:endParaRPr lang="en-US"/>
          </a:p>
        </p:txBody>
      </p:sp>
    </p:spTree>
    <p:extLst>
      <p:ext uri="{BB962C8B-B14F-4D97-AF65-F5344CB8AC3E}">
        <p14:creationId xmlns:p14="http://schemas.microsoft.com/office/powerpoint/2010/main" val="3217364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BDC248-B61E-419D-86E2-BC67C0BF9EFC}" type="datetimeFigureOut">
              <a:rPr lang="en-US" smtClean="0"/>
              <a:t>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824260-4B99-44C4-B2AD-CB12ECD25915}" type="slidenum">
              <a:rPr lang="en-US" smtClean="0"/>
              <a:t>‹#›</a:t>
            </a:fld>
            <a:endParaRPr lang="en-US"/>
          </a:p>
        </p:txBody>
      </p:sp>
    </p:spTree>
    <p:extLst>
      <p:ext uri="{BB962C8B-B14F-4D97-AF65-F5344CB8AC3E}">
        <p14:creationId xmlns:p14="http://schemas.microsoft.com/office/powerpoint/2010/main" val="1899550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BDC248-B61E-419D-86E2-BC67C0BF9EFC}" type="datetimeFigureOut">
              <a:rPr lang="en-US" smtClean="0"/>
              <a:t>12/8/2019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824260-4B99-44C4-B2AD-CB12ECD25915}" type="slidenum">
              <a:rPr lang="en-US" smtClean="0"/>
              <a:t>‹#›</a:t>
            </a:fld>
            <a:endParaRPr lang="en-US"/>
          </a:p>
        </p:txBody>
      </p:sp>
    </p:spTree>
    <p:extLst>
      <p:ext uri="{BB962C8B-B14F-4D97-AF65-F5344CB8AC3E}">
        <p14:creationId xmlns:p14="http://schemas.microsoft.com/office/powerpoint/2010/main" val="677689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biblegateway.com/passage/?search=Psalm+63:+1-8&amp;version=NASB#fen-NASB-14841c" TargetMode="External"/><Relationship Id="rId2" Type="http://schemas.openxmlformats.org/officeDocument/2006/relationships/hyperlink" Target="https://www.biblegateway.com/passage/?search=Psalm+63:+1-8&amp;version=NASB#fen-NASB-14841b" TargetMode="External"/><Relationship Id="rId1" Type="http://schemas.openxmlformats.org/officeDocument/2006/relationships/slideLayout" Target="../slideLayouts/slideLayout2.xml"/><Relationship Id="rId5" Type="http://schemas.openxmlformats.org/officeDocument/2006/relationships/hyperlink" Target="https://www.biblegateway.com/passage/?search=Psalm+63:+1-8&amp;version=NASB#fen-NASB-14848e" TargetMode="External"/><Relationship Id="rId4" Type="http://schemas.openxmlformats.org/officeDocument/2006/relationships/hyperlink" Target="https://www.biblegateway.com/passage/?search=Psalm+63:+1-8&amp;version=NASB#fen-NASB-14845d"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8991" y="342900"/>
            <a:ext cx="11114809" cy="5834063"/>
          </a:xfrm>
        </p:spPr>
        <p:txBody>
          <a:bodyPr>
            <a:normAutofit/>
          </a:bodyPr>
          <a:lstStyle/>
          <a:p>
            <a:endParaRPr lang="en-US" sz="4000" dirty="0" smtClean="0"/>
          </a:p>
          <a:p>
            <a:endParaRPr lang="en-US" sz="4000" b="1" dirty="0"/>
          </a:p>
          <a:p>
            <a:r>
              <a:rPr lang="en-US" sz="9600" b="1" dirty="0" smtClean="0"/>
              <a:t>I </a:t>
            </a:r>
          </a:p>
          <a:p>
            <a:r>
              <a:rPr lang="en-US" sz="9600" b="1" dirty="0" smtClean="0"/>
              <a:t>Surrender </a:t>
            </a:r>
          </a:p>
          <a:p>
            <a:r>
              <a:rPr lang="en-US" sz="9600" b="1" dirty="0" smtClean="0"/>
              <a:t>All…                                                                                                                                        </a:t>
            </a:r>
            <a:endParaRPr lang="en-US" sz="9600" b="1" dirty="0"/>
          </a:p>
        </p:txBody>
      </p:sp>
    </p:spTree>
    <p:extLst>
      <p:ext uri="{BB962C8B-B14F-4D97-AF65-F5344CB8AC3E}">
        <p14:creationId xmlns:p14="http://schemas.microsoft.com/office/powerpoint/2010/main" val="408420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000" dirty="0" smtClean="0"/>
              <a:t>I Surrender All to God because I look to Him</a:t>
            </a:r>
          </a:p>
          <a:p>
            <a:r>
              <a:rPr lang="en-US" sz="4000" dirty="0" smtClean="0"/>
              <a:t>For all things.</a:t>
            </a:r>
          </a:p>
          <a:p>
            <a:r>
              <a:rPr lang="en-US" sz="4000" dirty="0"/>
              <a:t> </a:t>
            </a:r>
            <a:r>
              <a:rPr lang="en-US" sz="4000" dirty="0" smtClean="0"/>
              <a:t>    Matt. 6:33</a:t>
            </a:r>
            <a:endParaRPr lang="en-US" sz="4000" dirty="0"/>
          </a:p>
        </p:txBody>
      </p:sp>
    </p:spTree>
    <p:extLst>
      <p:ext uri="{BB962C8B-B14F-4D97-AF65-F5344CB8AC3E}">
        <p14:creationId xmlns:p14="http://schemas.microsoft.com/office/powerpoint/2010/main" val="28451592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7035" y="72736"/>
            <a:ext cx="11918373" cy="6785264"/>
          </a:xfrm>
        </p:spPr>
        <p:txBody>
          <a:bodyPr>
            <a:normAutofit lnSpcReduction="10000"/>
          </a:bodyPr>
          <a:lstStyle/>
          <a:p>
            <a:r>
              <a:rPr lang="en-US" sz="3600" b="1" dirty="0" smtClean="0"/>
              <a:t>Luke 9:23-26 </a:t>
            </a:r>
            <a:r>
              <a:rPr lang="en-US" sz="3600" baseline="30000" dirty="0" smtClean="0"/>
              <a:t>23 </a:t>
            </a:r>
            <a:r>
              <a:rPr lang="en-US" sz="3600" dirty="0" smtClean="0"/>
              <a:t>And he said to them all, </a:t>
            </a:r>
          </a:p>
          <a:p>
            <a:r>
              <a:rPr lang="en-US" sz="3600" dirty="0" smtClean="0"/>
              <a:t>                 If any man will come after me, </a:t>
            </a:r>
          </a:p>
          <a:p>
            <a:r>
              <a:rPr lang="en-US" sz="3600" dirty="0" smtClean="0"/>
              <a:t>                 let him deny himself, and </a:t>
            </a:r>
          </a:p>
          <a:p>
            <a:r>
              <a:rPr lang="en-US" sz="3600" dirty="0" smtClean="0"/>
              <a:t>                 take up his cross daily, and</a:t>
            </a:r>
          </a:p>
          <a:p>
            <a:r>
              <a:rPr lang="en-US" sz="3600" dirty="0" smtClean="0"/>
              <a:t>                 follow me.</a:t>
            </a:r>
          </a:p>
          <a:p>
            <a:r>
              <a:rPr lang="en-US" sz="3600" baseline="30000" dirty="0" smtClean="0"/>
              <a:t>24 </a:t>
            </a:r>
            <a:r>
              <a:rPr lang="en-US" sz="3600" dirty="0" smtClean="0"/>
              <a:t>For whosoever will save his life shall lose it: but whosoever will lose his life for my sake, the same shall save it.</a:t>
            </a:r>
          </a:p>
          <a:p>
            <a:r>
              <a:rPr lang="en-US" sz="3600" baseline="30000" dirty="0" smtClean="0"/>
              <a:t>25 </a:t>
            </a:r>
            <a:r>
              <a:rPr lang="en-US" sz="3600" dirty="0" smtClean="0"/>
              <a:t>For what is a man advantaged, if he gain the whole world, and lose himself, or be cast away?</a:t>
            </a:r>
          </a:p>
          <a:p>
            <a:r>
              <a:rPr lang="en-US" sz="3600" baseline="30000" dirty="0" smtClean="0"/>
              <a:t>26 </a:t>
            </a:r>
            <a:r>
              <a:rPr lang="en-US" sz="3600" dirty="0" smtClean="0"/>
              <a:t>For whosoever shall be ashamed of me and of my words, of him shall the Son of man be ashamed, when he shall come in his own glory, and in his Father's, and of the holy angels</a:t>
            </a:r>
          </a:p>
          <a:p>
            <a:endParaRPr lang="en-US" dirty="0"/>
          </a:p>
        </p:txBody>
      </p:sp>
    </p:spTree>
    <p:extLst>
      <p:ext uri="{BB962C8B-B14F-4D97-AF65-F5344CB8AC3E}">
        <p14:creationId xmlns:p14="http://schemas.microsoft.com/office/powerpoint/2010/main" val="16853285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45472"/>
            <a:ext cx="12192000" cy="6556663"/>
          </a:xfrm>
        </p:spPr>
        <p:txBody>
          <a:bodyPr/>
          <a:lstStyle/>
          <a:p>
            <a:endParaRPr lang="en-US" sz="3600" b="1" u="sng" dirty="0" smtClean="0"/>
          </a:p>
          <a:p>
            <a:r>
              <a:rPr lang="en-US" sz="3600" b="1" u="sng" dirty="0" smtClean="0"/>
              <a:t>I. ALL    The CLEAR Call to SURRENDER – it is for “ALL”! – Luke 9:23</a:t>
            </a:r>
            <a:r>
              <a:rPr lang="en-US" sz="3600" b="1" dirty="0" smtClean="0"/>
              <a:t/>
            </a:r>
            <a:br>
              <a:rPr lang="en-US" sz="3600" b="1" dirty="0" smtClean="0"/>
            </a:br>
            <a:r>
              <a:rPr lang="en-US" sz="3600" b="1" dirty="0" smtClean="0"/>
              <a:t>   A. The requirements for discipleship; </a:t>
            </a:r>
          </a:p>
          <a:p>
            <a:r>
              <a:rPr lang="en-US" sz="3600" b="1" dirty="0"/>
              <a:t> </a:t>
            </a:r>
            <a:r>
              <a:rPr lang="en-US" sz="3600" b="1" dirty="0" smtClean="0"/>
              <a:t>  to be a follower of Jesus have not changed.</a:t>
            </a:r>
            <a:br>
              <a:rPr lang="en-US" sz="3600" b="1" dirty="0" smtClean="0"/>
            </a:br>
            <a:r>
              <a:rPr lang="en-US" sz="3600" b="1" dirty="0" smtClean="0"/>
              <a:t>   B. The clear teaching of Jesus is that His followers will SURRENDER – meaning to live a life of self-denial and sacrifice.</a:t>
            </a:r>
            <a:endParaRPr lang="en-US" sz="3600" dirty="0" smtClean="0"/>
          </a:p>
          <a:p>
            <a:endParaRPr lang="en-US" dirty="0"/>
          </a:p>
        </p:txBody>
      </p:sp>
    </p:spTree>
    <p:extLst>
      <p:ext uri="{BB962C8B-B14F-4D97-AF65-F5344CB8AC3E}">
        <p14:creationId xmlns:p14="http://schemas.microsoft.com/office/powerpoint/2010/main" val="8780953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2736"/>
            <a:ext cx="11353800" cy="6104227"/>
          </a:xfrm>
        </p:spPr>
        <p:txBody>
          <a:bodyPr>
            <a:normAutofit/>
          </a:bodyPr>
          <a:lstStyle/>
          <a:p>
            <a:endParaRPr lang="en-US" sz="3600" b="1" dirty="0" smtClean="0"/>
          </a:p>
          <a:p>
            <a:r>
              <a:rPr lang="en-US" sz="3600" b="1" u="sng" dirty="0" smtClean="0"/>
              <a:t>II. “If”  The CONDITIONAL Call to SURRENDER –– </a:t>
            </a:r>
          </a:p>
          <a:p>
            <a:r>
              <a:rPr lang="en-US" sz="3600" b="1" u="sng" dirty="0"/>
              <a:t> </a:t>
            </a:r>
            <a:r>
              <a:rPr lang="en-US" sz="3600" b="1" u="sng" dirty="0" smtClean="0"/>
              <a:t>  Luke 9:23</a:t>
            </a:r>
            <a:r>
              <a:rPr lang="en-US" sz="3600" b="1" dirty="0" smtClean="0"/>
              <a:t/>
            </a:r>
            <a:br>
              <a:rPr lang="en-US" sz="3600" b="1" dirty="0" smtClean="0"/>
            </a:br>
            <a:r>
              <a:rPr lang="en-US" sz="3600" b="1" dirty="0" smtClean="0"/>
              <a:t>   A. Jesus explains that SURRENDERING to Him is not something you do part-time or half-way. – </a:t>
            </a:r>
          </a:p>
          <a:p>
            <a:r>
              <a:rPr lang="en-US" sz="3600" b="1" dirty="0"/>
              <a:t> </a:t>
            </a:r>
            <a:r>
              <a:rPr lang="en-US" sz="3600" b="1" dirty="0" smtClean="0"/>
              <a:t>      Rev. 3:15-16</a:t>
            </a:r>
            <a:br>
              <a:rPr lang="en-US" sz="3600" b="1" dirty="0" smtClean="0"/>
            </a:br>
            <a:r>
              <a:rPr lang="en-US" sz="3600" b="1" dirty="0" smtClean="0"/>
              <a:t>  B. Jesus doesn’t say, “Everything in moderation.” He says, “You can’t be My follower if you don’t SURRENDER everything that separates me from you.”</a:t>
            </a:r>
            <a:r>
              <a:rPr lang="en-US" b="1" dirty="0" smtClean="0"/>
              <a:t> cf.  (Matt 19:16-22)</a:t>
            </a:r>
            <a:endParaRPr lang="en-US" dirty="0" smtClean="0"/>
          </a:p>
          <a:p>
            <a:endParaRPr lang="en-US" dirty="0"/>
          </a:p>
        </p:txBody>
      </p:sp>
    </p:spTree>
    <p:extLst>
      <p:ext uri="{BB962C8B-B14F-4D97-AF65-F5344CB8AC3E}">
        <p14:creationId xmlns:p14="http://schemas.microsoft.com/office/powerpoint/2010/main" val="25091510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79952"/>
            <a:ext cx="12053455" cy="6778047"/>
          </a:xfrm>
        </p:spPr>
        <p:txBody>
          <a:bodyPr>
            <a:normAutofit/>
          </a:bodyPr>
          <a:lstStyle/>
          <a:p>
            <a:endParaRPr lang="en-US" b="1" dirty="0" smtClean="0"/>
          </a:p>
          <a:p>
            <a:r>
              <a:rPr lang="en-US" sz="3600" b="1" u="sng" dirty="0" smtClean="0"/>
              <a:t>III. “Deny”  The COSTLY Call to SURRENDER –– Luke 9:23</a:t>
            </a:r>
            <a:r>
              <a:rPr lang="en-US" sz="3600" b="1" dirty="0" smtClean="0"/>
              <a:t/>
            </a:r>
            <a:br>
              <a:rPr lang="en-US" sz="3600" b="1" dirty="0" smtClean="0"/>
            </a:br>
            <a:r>
              <a:rPr lang="en-US" sz="3600" b="1" dirty="0" smtClean="0"/>
              <a:t>    A. As someone has said:</a:t>
            </a:r>
          </a:p>
          <a:p>
            <a:r>
              <a:rPr lang="en-US" sz="3600" b="1" dirty="0"/>
              <a:t> </a:t>
            </a:r>
            <a:r>
              <a:rPr lang="en-US" sz="3600" b="1" dirty="0" smtClean="0"/>
              <a:t>    To deny means “to disown; to admit that “self” is dead;–</a:t>
            </a:r>
          </a:p>
          <a:p>
            <a:r>
              <a:rPr lang="en-US" sz="3600" b="1" dirty="0" smtClean="0"/>
              <a:t>     Gal. 2:20;  1 Cor. 6:19-20; </a:t>
            </a:r>
          </a:p>
          <a:p>
            <a:r>
              <a:rPr lang="en-US" sz="3600" b="1" dirty="0" smtClean="0"/>
              <a:t/>
            </a:r>
            <a:br>
              <a:rPr lang="en-US" sz="3600" b="1" dirty="0" smtClean="0"/>
            </a:br>
            <a:r>
              <a:rPr lang="en-US" sz="3600" b="1" dirty="0" smtClean="0"/>
              <a:t>   B.  </a:t>
            </a:r>
            <a:r>
              <a:rPr lang="en-US" sz="3600" b="1" dirty="0"/>
              <a:t>W</a:t>
            </a:r>
            <a:r>
              <a:rPr lang="en-US" sz="3600" b="1" dirty="0" smtClean="0"/>
              <a:t>hen we quit fighting for the control of our lives and SURRENDER everything to Jesus, will salvation be ours!</a:t>
            </a:r>
            <a:endParaRPr lang="en-US" sz="3600" dirty="0" smtClean="0"/>
          </a:p>
          <a:p>
            <a:endParaRPr lang="en-US" dirty="0"/>
          </a:p>
        </p:txBody>
      </p:sp>
    </p:spTree>
    <p:extLst>
      <p:ext uri="{BB962C8B-B14F-4D97-AF65-F5344CB8AC3E}">
        <p14:creationId xmlns:p14="http://schemas.microsoft.com/office/powerpoint/2010/main" val="28031972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05409" cy="6774873"/>
          </a:xfrm>
        </p:spPr>
        <p:txBody>
          <a:bodyPr/>
          <a:lstStyle/>
          <a:p>
            <a:endParaRPr lang="en-US" sz="3600" b="1" u="sng" dirty="0" smtClean="0"/>
          </a:p>
          <a:p>
            <a:r>
              <a:rPr lang="en-US" sz="3600" b="1" u="sng" dirty="0" smtClean="0"/>
              <a:t>IV. DAILY.. “Take Up your cross daily…” The CONTINUAL Call to SURRENDER – “daily”! – Luke 9:23</a:t>
            </a:r>
            <a:r>
              <a:rPr lang="en-US" sz="3600" b="1" dirty="0" smtClean="0"/>
              <a:t/>
            </a:r>
            <a:br>
              <a:rPr lang="en-US" sz="3600" b="1" dirty="0" smtClean="0"/>
            </a:br>
            <a:r>
              <a:rPr lang="en-US" sz="3600" b="1" dirty="0" smtClean="0"/>
              <a:t>    </a:t>
            </a:r>
            <a:r>
              <a:rPr lang="en-US" sz="4400" b="1" dirty="0" smtClean="0">
                <a:solidFill>
                  <a:srgbClr val="FF0000"/>
                </a:solidFill>
              </a:rPr>
              <a:t>Is Jesus one of many, or is He your one and only?</a:t>
            </a:r>
            <a:r>
              <a:rPr lang="en-US" sz="3600" b="1" dirty="0" smtClean="0"/>
              <a:t/>
            </a:r>
            <a:br>
              <a:rPr lang="en-US" sz="3600" b="1" dirty="0" smtClean="0"/>
            </a:br>
            <a:r>
              <a:rPr lang="en-US" sz="3600" b="1" dirty="0"/>
              <a:t> </a:t>
            </a:r>
            <a:r>
              <a:rPr lang="en-US" sz="3600" b="1" dirty="0" smtClean="0"/>
              <a:t>   SURRENDERING to Jesus requires carrying your cross when things go well, and when things go wrong.</a:t>
            </a:r>
          </a:p>
          <a:p>
            <a:r>
              <a:rPr lang="en-US" sz="3600" b="1" dirty="0"/>
              <a:t> </a:t>
            </a:r>
            <a:r>
              <a:rPr lang="en-US" sz="3600" b="1" dirty="0" smtClean="0"/>
              <a:t>  DAILY,  DAILY, DAILY..</a:t>
            </a:r>
          </a:p>
          <a:p>
            <a:r>
              <a:rPr lang="en-US" sz="3600" b="1" dirty="0"/>
              <a:t> </a:t>
            </a:r>
            <a:r>
              <a:rPr lang="en-US" sz="3600" b="1" dirty="0" smtClean="0"/>
              <a:t>  </a:t>
            </a:r>
            <a:endParaRPr lang="en-US" sz="3600" dirty="0" smtClean="0"/>
          </a:p>
          <a:p>
            <a:endParaRPr lang="en-US" dirty="0"/>
          </a:p>
        </p:txBody>
      </p:sp>
    </p:spTree>
    <p:extLst>
      <p:ext uri="{BB962C8B-B14F-4D97-AF65-F5344CB8AC3E}">
        <p14:creationId xmlns:p14="http://schemas.microsoft.com/office/powerpoint/2010/main" val="36406983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35082"/>
            <a:ext cx="12105409" cy="6722918"/>
          </a:xfrm>
        </p:spPr>
        <p:txBody>
          <a:bodyPr/>
          <a:lstStyle/>
          <a:p>
            <a:endParaRPr lang="en-US" b="1" dirty="0" smtClean="0"/>
          </a:p>
          <a:p>
            <a:r>
              <a:rPr lang="en-US" sz="3600" b="1" u="sng" dirty="0" smtClean="0"/>
              <a:t>By SURRENDERING ALL to Jesus, we are following the One who knows the way to victory.   Matt. 11:28-30</a:t>
            </a:r>
          </a:p>
          <a:p>
            <a:r>
              <a:rPr lang="en-US" sz="3600" b="1" dirty="0" smtClean="0"/>
              <a:t>   The path may sometimes seem hard. </a:t>
            </a:r>
          </a:p>
          <a:p>
            <a:r>
              <a:rPr lang="en-US" sz="3600" b="1" dirty="0" smtClean="0"/>
              <a:t>   The weight of the cross may sometimes seem too heavy.</a:t>
            </a:r>
          </a:p>
          <a:p>
            <a:r>
              <a:rPr lang="en-US" sz="3600" b="1" dirty="0" smtClean="0"/>
              <a:t>   But one thing is certain –</a:t>
            </a:r>
          </a:p>
          <a:p>
            <a:endParaRPr lang="en-US" sz="3600" b="1" dirty="0" smtClean="0"/>
          </a:p>
          <a:p>
            <a:r>
              <a:rPr lang="en-US" sz="5400" b="1" dirty="0" smtClean="0"/>
              <a:t> The way of the cross leads home!</a:t>
            </a:r>
            <a:endParaRPr lang="en-US" sz="5400" dirty="0" smtClean="0"/>
          </a:p>
          <a:p>
            <a:endParaRPr lang="en-US" dirty="0"/>
          </a:p>
        </p:txBody>
      </p:sp>
    </p:spTree>
    <p:extLst>
      <p:ext uri="{BB962C8B-B14F-4D97-AF65-F5344CB8AC3E}">
        <p14:creationId xmlns:p14="http://schemas.microsoft.com/office/powerpoint/2010/main" val="1855914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1" presetClass="entr" presetSubtype="1"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heel(1)">
                                      <p:cBhvr>
                                        <p:cTn id="31"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93518"/>
            <a:ext cx="12053455" cy="6764482"/>
          </a:xfrm>
        </p:spPr>
        <p:txBody>
          <a:bodyPr/>
          <a:lstStyle/>
          <a:p>
            <a:endParaRPr lang="en-US" sz="3600" b="1" dirty="0" smtClean="0"/>
          </a:p>
          <a:p>
            <a:r>
              <a:rPr lang="en-US" sz="4400" b="1" dirty="0" smtClean="0"/>
              <a:t>Psalm </a:t>
            </a:r>
            <a:r>
              <a:rPr lang="en-US" sz="4400" b="1" dirty="0"/>
              <a:t>42:1-2 </a:t>
            </a:r>
            <a:r>
              <a:rPr lang="en-US" sz="4400" dirty="0" smtClean="0"/>
              <a:t>As </a:t>
            </a:r>
            <a:r>
              <a:rPr lang="en-US" sz="4400" dirty="0"/>
              <a:t>the </a:t>
            </a:r>
            <a:r>
              <a:rPr lang="en-US" sz="4400" dirty="0" smtClean="0"/>
              <a:t>hart (deer)  </a:t>
            </a:r>
            <a:r>
              <a:rPr lang="en-US" sz="4400" dirty="0" err="1"/>
              <a:t>panteth</a:t>
            </a:r>
            <a:r>
              <a:rPr lang="en-US" sz="4400" dirty="0"/>
              <a:t> after the water brooks, so </a:t>
            </a:r>
            <a:r>
              <a:rPr lang="en-US" sz="4400" dirty="0" err="1"/>
              <a:t>panteth</a:t>
            </a:r>
            <a:r>
              <a:rPr lang="en-US" sz="4400" dirty="0"/>
              <a:t> my soul after thee, O God.</a:t>
            </a:r>
          </a:p>
          <a:p>
            <a:r>
              <a:rPr lang="en-US" sz="4400" baseline="30000" dirty="0"/>
              <a:t>2 </a:t>
            </a:r>
            <a:r>
              <a:rPr lang="en-US" sz="4400" dirty="0"/>
              <a:t>My soul </a:t>
            </a:r>
            <a:r>
              <a:rPr lang="en-US" sz="4400" dirty="0" err="1"/>
              <a:t>thirsteth</a:t>
            </a:r>
            <a:r>
              <a:rPr lang="en-US" sz="4400" dirty="0"/>
              <a:t> for God, for the living God: when shall I come and appear before God?</a:t>
            </a:r>
          </a:p>
          <a:p>
            <a:endParaRPr lang="en-US" dirty="0"/>
          </a:p>
        </p:txBody>
      </p:sp>
    </p:spTree>
    <p:extLst>
      <p:ext uri="{BB962C8B-B14F-4D97-AF65-F5344CB8AC3E}">
        <p14:creationId xmlns:p14="http://schemas.microsoft.com/office/powerpoint/2010/main" val="604966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15800" cy="7024255"/>
          </a:xfrm>
        </p:spPr>
        <p:txBody>
          <a:bodyPr>
            <a:normAutofit/>
          </a:bodyPr>
          <a:lstStyle/>
          <a:p>
            <a:r>
              <a:rPr lang="en-US" sz="3600" b="1" dirty="0" smtClean="0"/>
              <a:t>. </a:t>
            </a:r>
          </a:p>
          <a:p>
            <a:endParaRPr lang="en-US" sz="3600" b="1" dirty="0" smtClean="0"/>
          </a:p>
          <a:p>
            <a:r>
              <a:rPr lang="en-US" sz="3600" b="1" dirty="0" smtClean="0"/>
              <a:t>Someone ask:  </a:t>
            </a:r>
            <a:endParaRPr lang="en-US" sz="3600" b="1" dirty="0"/>
          </a:p>
          <a:p>
            <a:r>
              <a:rPr lang="en-US" sz="3600" b="1" dirty="0" smtClean="0"/>
              <a:t>Could </a:t>
            </a:r>
            <a:r>
              <a:rPr lang="en-US" sz="3600" b="1" dirty="0"/>
              <a:t>it be a possibility that instead of a community of followers who have SURRENDERED their lives to Jesus, we are nothing more than an auditorium of fans? We must move from being one who admires what Jesus has done, can do, and is doing, to one who has SURRENDERED to following Jesus regardless of the cost and consequences. </a:t>
            </a:r>
            <a:endParaRPr lang="en-US" dirty="0"/>
          </a:p>
        </p:txBody>
      </p:sp>
    </p:spTree>
    <p:extLst>
      <p:ext uri="{BB962C8B-B14F-4D97-AF65-F5344CB8AC3E}">
        <p14:creationId xmlns:p14="http://schemas.microsoft.com/office/powerpoint/2010/main" val="32232701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endParaRPr lang="en-US" dirty="0" smtClean="0"/>
          </a:p>
          <a:p>
            <a:endParaRPr lang="en-US" sz="4000" dirty="0"/>
          </a:p>
          <a:p>
            <a:pPr marL="0" indent="0">
              <a:buNone/>
            </a:pPr>
            <a:r>
              <a:rPr lang="en-US" sz="4000" dirty="0"/>
              <a:t> </a:t>
            </a:r>
            <a:r>
              <a:rPr lang="en-US" sz="4000" dirty="0" smtClean="0"/>
              <a:t>      All To Jesus </a:t>
            </a:r>
            <a:r>
              <a:rPr lang="en-US" sz="4000" dirty="0" smtClean="0">
                <a:solidFill>
                  <a:srgbClr val="FF0000"/>
                </a:solidFill>
              </a:rPr>
              <a:t>I</a:t>
            </a:r>
            <a:r>
              <a:rPr lang="en-US" sz="4000" dirty="0" smtClean="0"/>
              <a:t> Surrender </a:t>
            </a:r>
          </a:p>
          <a:p>
            <a:pPr marL="0" indent="0">
              <a:buNone/>
            </a:pPr>
            <a:endParaRPr lang="en-US" dirty="0"/>
          </a:p>
          <a:p>
            <a:r>
              <a:rPr lang="en-US" sz="3600" dirty="0" smtClean="0"/>
              <a:t>All </a:t>
            </a:r>
            <a:r>
              <a:rPr lang="en-US" sz="3600" dirty="0"/>
              <a:t>to Jesus </a:t>
            </a:r>
            <a:r>
              <a:rPr lang="en-US" sz="3600" b="1" dirty="0"/>
              <a:t>I</a:t>
            </a:r>
            <a:r>
              <a:rPr lang="en-US" sz="3600" dirty="0"/>
              <a:t> surrender</a:t>
            </a:r>
            <a:br>
              <a:rPr lang="en-US" sz="3600" dirty="0"/>
            </a:br>
            <a:r>
              <a:rPr lang="en-US" sz="3600" dirty="0"/>
              <a:t>All to Him </a:t>
            </a:r>
            <a:r>
              <a:rPr lang="en-US" sz="3600" dirty="0">
                <a:solidFill>
                  <a:srgbClr val="FF0000"/>
                </a:solidFill>
              </a:rPr>
              <a:t>I</a:t>
            </a:r>
            <a:r>
              <a:rPr lang="en-US" sz="3600" dirty="0"/>
              <a:t> freely give</a:t>
            </a:r>
            <a:br>
              <a:rPr lang="en-US" sz="3600" dirty="0"/>
            </a:br>
            <a:r>
              <a:rPr lang="en-US" sz="3600" dirty="0"/>
              <a:t>I will ever love and trust Him</a:t>
            </a:r>
            <a:br>
              <a:rPr lang="en-US" sz="3600" dirty="0"/>
            </a:br>
            <a:r>
              <a:rPr lang="en-US" sz="3600" dirty="0"/>
              <a:t>In His presence </a:t>
            </a:r>
            <a:r>
              <a:rPr lang="en-US" sz="3600" b="1" u="sng" dirty="0">
                <a:solidFill>
                  <a:srgbClr val="FF0000"/>
                </a:solidFill>
              </a:rPr>
              <a:t>daily</a:t>
            </a:r>
            <a:r>
              <a:rPr lang="en-US" sz="3600" dirty="0"/>
              <a:t> </a:t>
            </a:r>
            <a:r>
              <a:rPr lang="en-US" sz="3600" dirty="0" smtClean="0"/>
              <a:t>live</a:t>
            </a:r>
          </a:p>
          <a:p>
            <a:endParaRPr lang="en-US" sz="3600" dirty="0"/>
          </a:p>
          <a:p>
            <a:r>
              <a:rPr lang="en-US" sz="3600" dirty="0"/>
              <a:t>I surrender all, I surrender all</a:t>
            </a:r>
            <a:br>
              <a:rPr lang="en-US" sz="3600" dirty="0"/>
            </a:br>
            <a:r>
              <a:rPr lang="en-US" sz="3600" dirty="0" err="1"/>
              <a:t>All</a:t>
            </a:r>
            <a:r>
              <a:rPr lang="en-US" sz="3600" dirty="0"/>
              <a:t> to Thee my blessed Savior</a:t>
            </a:r>
            <a:br>
              <a:rPr lang="en-US" sz="3600" dirty="0"/>
            </a:br>
            <a:r>
              <a:rPr lang="en-US" sz="3600" dirty="0"/>
              <a:t>I surrender all</a:t>
            </a:r>
          </a:p>
          <a:p>
            <a:endParaRPr lang="en-US" dirty="0"/>
          </a:p>
        </p:txBody>
      </p:sp>
    </p:spTree>
    <p:extLst>
      <p:ext uri="{BB962C8B-B14F-4D97-AF65-F5344CB8AC3E}">
        <p14:creationId xmlns:p14="http://schemas.microsoft.com/office/powerpoint/2010/main" val="8106954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endParaRPr lang="en-US" dirty="0" smtClean="0"/>
          </a:p>
          <a:p>
            <a:endParaRPr lang="en-US" sz="4000" dirty="0"/>
          </a:p>
          <a:p>
            <a:pPr marL="0" indent="0">
              <a:buNone/>
            </a:pPr>
            <a:r>
              <a:rPr lang="en-US" sz="4000" dirty="0"/>
              <a:t> </a:t>
            </a:r>
            <a:r>
              <a:rPr lang="en-US" sz="4000" dirty="0" smtClean="0"/>
              <a:t>      All To Jesus </a:t>
            </a:r>
            <a:r>
              <a:rPr lang="en-US" sz="4000" dirty="0" smtClean="0">
                <a:solidFill>
                  <a:srgbClr val="FF0000"/>
                </a:solidFill>
              </a:rPr>
              <a:t>I</a:t>
            </a:r>
            <a:r>
              <a:rPr lang="en-US" sz="4000" dirty="0" smtClean="0"/>
              <a:t> Surrender </a:t>
            </a:r>
          </a:p>
          <a:p>
            <a:pPr marL="0" indent="0">
              <a:buNone/>
            </a:pPr>
            <a:endParaRPr lang="en-US" dirty="0"/>
          </a:p>
          <a:p>
            <a:r>
              <a:rPr lang="en-US" sz="3600" dirty="0" smtClean="0"/>
              <a:t>All </a:t>
            </a:r>
            <a:r>
              <a:rPr lang="en-US" sz="3600" dirty="0"/>
              <a:t>to Jesus </a:t>
            </a:r>
            <a:r>
              <a:rPr lang="en-US" sz="3600" b="1" dirty="0"/>
              <a:t>I</a:t>
            </a:r>
            <a:r>
              <a:rPr lang="en-US" sz="3600" dirty="0"/>
              <a:t> surrender</a:t>
            </a:r>
            <a:br>
              <a:rPr lang="en-US" sz="3600" dirty="0"/>
            </a:br>
            <a:r>
              <a:rPr lang="en-US" sz="3600" dirty="0"/>
              <a:t>All to Him </a:t>
            </a:r>
            <a:r>
              <a:rPr lang="en-US" sz="3600" dirty="0">
                <a:solidFill>
                  <a:srgbClr val="FF0000"/>
                </a:solidFill>
              </a:rPr>
              <a:t>I</a:t>
            </a:r>
            <a:r>
              <a:rPr lang="en-US" sz="3600" dirty="0"/>
              <a:t> freely give</a:t>
            </a:r>
            <a:br>
              <a:rPr lang="en-US" sz="3600" dirty="0"/>
            </a:br>
            <a:r>
              <a:rPr lang="en-US" sz="3600" dirty="0"/>
              <a:t>I will ever love and trust Him</a:t>
            </a:r>
            <a:br>
              <a:rPr lang="en-US" sz="3600" dirty="0"/>
            </a:br>
            <a:r>
              <a:rPr lang="en-US" sz="3600" dirty="0"/>
              <a:t>In His presence </a:t>
            </a:r>
            <a:r>
              <a:rPr lang="en-US" sz="3600" b="1" u="sng" dirty="0">
                <a:solidFill>
                  <a:srgbClr val="FF0000"/>
                </a:solidFill>
              </a:rPr>
              <a:t>daily</a:t>
            </a:r>
            <a:r>
              <a:rPr lang="en-US" sz="3600" dirty="0"/>
              <a:t> </a:t>
            </a:r>
            <a:r>
              <a:rPr lang="en-US" sz="3600" dirty="0" smtClean="0"/>
              <a:t>live</a:t>
            </a:r>
          </a:p>
          <a:p>
            <a:endParaRPr lang="en-US" sz="3600" dirty="0"/>
          </a:p>
          <a:p>
            <a:r>
              <a:rPr lang="en-US" sz="3600" dirty="0"/>
              <a:t>I surrender all, I surrender all</a:t>
            </a:r>
            <a:br>
              <a:rPr lang="en-US" sz="3600" dirty="0"/>
            </a:br>
            <a:r>
              <a:rPr lang="en-US" sz="3600" dirty="0" err="1"/>
              <a:t>All</a:t>
            </a:r>
            <a:r>
              <a:rPr lang="en-US" sz="3600" dirty="0"/>
              <a:t> to Thee my blessed Savior</a:t>
            </a:r>
            <a:br>
              <a:rPr lang="en-US" sz="3600" dirty="0"/>
            </a:br>
            <a:r>
              <a:rPr lang="en-US" sz="3600" dirty="0"/>
              <a:t>I surrender all</a:t>
            </a:r>
          </a:p>
          <a:p>
            <a:endParaRPr lang="en-US" dirty="0"/>
          </a:p>
        </p:txBody>
      </p:sp>
    </p:spTree>
    <p:extLst>
      <p:ext uri="{BB962C8B-B14F-4D97-AF65-F5344CB8AC3E}">
        <p14:creationId xmlns:p14="http://schemas.microsoft.com/office/powerpoint/2010/main" val="31798068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84627" cy="6858000"/>
          </a:xfrm>
        </p:spPr>
        <p:txBody>
          <a:bodyPr>
            <a:normAutofit lnSpcReduction="10000"/>
          </a:bodyPr>
          <a:lstStyle/>
          <a:p>
            <a:r>
              <a:rPr lang="en-US" sz="3600" dirty="0" smtClean="0"/>
              <a:t>All to Jesus I surrender</a:t>
            </a:r>
            <a:br>
              <a:rPr lang="en-US" sz="3600" dirty="0" smtClean="0"/>
            </a:br>
            <a:r>
              <a:rPr lang="en-US" sz="3600" dirty="0" smtClean="0"/>
              <a:t>At Thy feet I humbly bow</a:t>
            </a:r>
            <a:br>
              <a:rPr lang="en-US" sz="3600" dirty="0" smtClean="0"/>
            </a:br>
            <a:r>
              <a:rPr lang="en-US" sz="3600" b="1" u="sng" dirty="0" smtClean="0">
                <a:solidFill>
                  <a:srgbClr val="FF0000"/>
                </a:solidFill>
              </a:rPr>
              <a:t>Worldly pleasures </a:t>
            </a:r>
            <a:r>
              <a:rPr lang="en-US" sz="3600" dirty="0" smtClean="0"/>
              <a:t>all forsaken</a:t>
            </a:r>
            <a:br>
              <a:rPr lang="en-US" sz="3600" dirty="0" smtClean="0"/>
            </a:br>
            <a:r>
              <a:rPr lang="en-US" sz="3600" dirty="0" smtClean="0"/>
              <a:t>Take me, Jesus, take me now</a:t>
            </a:r>
          </a:p>
          <a:p>
            <a:endParaRPr lang="en-US" sz="3600" dirty="0" smtClean="0"/>
          </a:p>
          <a:p>
            <a:r>
              <a:rPr lang="en-US" sz="3600" dirty="0" smtClean="0"/>
              <a:t>I surrender all, I surrender all</a:t>
            </a:r>
            <a:br>
              <a:rPr lang="en-US" sz="3600" dirty="0" smtClean="0"/>
            </a:br>
            <a:r>
              <a:rPr lang="en-US" sz="3600" dirty="0" err="1" smtClean="0"/>
              <a:t>All</a:t>
            </a:r>
            <a:r>
              <a:rPr lang="en-US" sz="3600" dirty="0" smtClean="0"/>
              <a:t> to Thee my blessed Savior</a:t>
            </a:r>
            <a:br>
              <a:rPr lang="en-US" sz="3600" dirty="0" smtClean="0"/>
            </a:br>
            <a:r>
              <a:rPr lang="en-US" sz="3600" dirty="0" smtClean="0"/>
              <a:t>I surrender all</a:t>
            </a:r>
          </a:p>
          <a:p>
            <a:endParaRPr lang="en-US" sz="3600" dirty="0" smtClean="0"/>
          </a:p>
          <a:p>
            <a:r>
              <a:rPr lang="en-US" sz="3600" dirty="0" smtClean="0"/>
              <a:t>All to Jesus I surrender</a:t>
            </a:r>
            <a:br>
              <a:rPr lang="en-US" sz="3600" dirty="0" smtClean="0"/>
            </a:br>
            <a:r>
              <a:rPr lang="en-US" sz="3600" dirty="0" smtClean="0"/>
              <a:t>Lord, I give </a:t>
            </a:r>
            <a:r>
              <a:rPr lang="en-US" sz="3600" b="1" u="sng" dirty="0" smtClean="0">
                <a:solidFill>
                  <a:srgbClr val="FF0000"/>
                </a:solidFill>
              </a:rPr>
              <a:t>myself</a:t>
            </a:r>
            <a:r>
              <a:rPr lang="en-US" sz="3600" dirty="0" smtClean="0"/>
              <a:t> to Thee</a:t>
            </a:r>
            <a:br>
              <a:rPr lang="en-US" sz="3600" dirty="0" smtClean="0"/>
            </a:br>
            <a:r>
              <a:rPr lang="en-US" sz="3600" b="1" u="sng" dirty="0" smtClean="0">
                <a:solidFill>
                  <a:srgbClr val="FF0000"/>
                </a:solidFill>
              </a:rPr>
              <a:t>Fill me </a:t>
            </a:r>
            <a:r>
              <a:rPr lang="en-US" sz="3600" dirty="0" smtClean="0"/>
              <a:t>with Thy love and power</a:t>
            </a:r>
            <a:br>
              <a:rPr lang="en-US" sz="3600" dirty="0" smtClean="0"/>
            </a:br>
            <a:r>
              <a:rPr lang="en-US" sz="3600" dirty="0" smtClean="0"/>
              <a:t>Let Thy blessing fall on me</a:t>
            </a:r>
          </a:p>
          <a:p>
            <a:endParaRPr lang="en-US" dirty="0"/>
          </a:p>
        </p:txBody>
      </p:sp>
    </p:spTree>
    <p:extLst>
      <p:ext uri="{BB962C8B-B14F-4D97-AF65-F5344CB8AC3E}">
        <p14:creationId xmlns:p14="http://schemas.microsoft.com/office/powerpoint/2010/main" val="7479383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84627" cy="6858000"/>
          </a:xfrm>
        </p:spPr>
        <p:txBody>
          <a:bodyPr>
            <a:normAutofit lnSpcReduction="10000"/>
          </a:bodyPr>
          <a:lstStyle/>
          <a:p>
            <a:r>
              <a:rPr lang="en-US" sz="3600" dirty="0" smtClean="0"/>
              <a:t>All to Jesus I surrender</a:t>
            </a:r>
            <a:br>
              <a:rPr lang="en-US" sz="3600" dirty="0" smtClean="0"/>
            </a:br>
            <a:r>
              <a:rPr lang="en-US" sz="3600" dirty="0" smtClean="0"/>
              <a:t>At Thy feet I humbly bow</a:t>
            </a:r>
            <a:br>
              <a:rPr lang="en-US" sz="3600" dirty="0" smtClean="0"/>
            </a:br>
            <a:r>
              <a:rPr lang="en-US" sz="3600" b="1" u="sng" dirty="0" smtClean="0">
                <a:solidFill>
                  <a:srgbClr val="FF0000"/>
                </a:solidFill>
              </a:rPr>
              <a:t>Worldly pleasures </a:t>
            </a:r>
            <a:r>
              <a:rPr lang="en-US" sz="3600" dirty="0" smtClean="0"/>
              <a:t>all forsaken</a:t>
            </a:r>
            <a:br>
              <a:rPr lang="en-US" sz="3600" dirty="0" smtClean="0"/>
            </a:br>
            <a:r>
              <a:rPr lang="en-US" sz="3600" dirty="0" smtClean="0"/>
              <a:t>Take me, Jesus, take me now</a:t>
            </a:r>
          </a:p>
          <a:p>
            <a:endParaRPr lang="en-US" sz="3600" dirty="0" smtClean="0"/>
          </a:p>
          <a:p>
            <a:r>
              <a:rPr lang="en-US" sz="3600" dirty="0" smtClean="0"/>
              <a:t>I surrender all, I surrender all</a:t>
            </a:r>
            <a:br>
              <a:rPr lang="en-US" sz="3600" dirty="0" smtClean="0"/>
            </a:br>
            <a:r>
              <a:rPr lang="en-US" sz="3600" dirty="0" err="1" smtClean="0"/>
              <a:t>All</a:t>
            </a:r>
            <a:r>
              <a:rPr lang="en-US" sz="3600" dirty="0" smtClean="0"/>
              <a:t> to Thee my blessed Savior</a:t>
            </a:r>
            <a:br>
              <a:rPr lang="en-US" sz="3600" dirty="0" smtClean="0"/>
            </a:br>
            <a:r>
              <a:rPr lang="en-US" sz="3600" dirty="0" smtClean="0"/>
              <a:t>I surrender all</a:t>
            </a:r>
          </a:p>
          <a:p>
            <a:endParaRPr lang="en-US" sz="3600" dirty="0" smtClean="0"/>
          </a:p>
          <a:p>
            <a:r>
              <a:rPr lang="en-US" sz="3600" dirty="0" smtClean="0"/>
              <a:t>All to Jesus I surrender</a:t>
            </a:r>
            <a:br>
              <a:rPr lang="en-US" sz="3600" dirty="0" smtClean="0"/>
            </a:br>
            <a:r>
              <a:rPr lang="en-US" sz="3600" dirty="0" smtClean="0"/>
              <a:t>Lord, I give </a:t>
            </a:r>
            <a:r>
              <a:rPr lang="en-US" sz="3600" b="1" u="sng" dirty="0" smtClean="0">
                <a:solidFill>
                  <a:srgbClr val="FF0000"/>
                </a:solidFill>
              </a:rPr>
              <a:t>myself</a:t>
            </a:r>
            <a:r>
              <a:rPr lang="en-US" sz="3600" dirty="0" smtClean="0"/>
              <a:t> to Thee</a:t>
            </a:r>
            <a:br>
              <a:rPr lang="en-US" sz="3600" dirty="0" smtClean="0"/>
            </a:br>
            <a:r>
              <a:rPr lang="en-US" sz="3600" b="1" u="sng" dirty="0" smtClean="0">
                <a:solidFill>
                  <a:srgbClr val="FF0000"/>
                </a:solidFill>
              </a:rPr>
              <a:t>Fill me </a:t>
            </a:r>
            <a:r>
              <a:rPr lang="en-US" sz="3600" dirty="0" smtClean="0"/>
              <a:t>with Thy love and power</a:t>
            </a:r>
            <a:br>
              <a:rPr lang="en-US" sz="3600" dirty="0" smtClean="0"/>
            </a:br>
            <a:r>
              <a:rPr lang="en-US" sz="3600" dirty="0" smtClean="0"/>
              <a:t>Let Thy blessing fall on me</a:t>
            </a:r>
          </a:p>
          <a:p>
            <a:endParaRPr lang="en-US" dirty="0"/>
          </a:p>
        </p:txBody>
      </p:sp>
    </p:spTree>
    <p:extLst>
      <p:ext uri="{BB962C8B-B14F-4D97-AF65-F5344CB8AC3E}">
        <p14:creationId xmlns:p14="http://schemas.microsoft.com/office/powerpoint/2010/main" val="28647981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6000" b="1" dirty="0" smtClean="0">
                <a:solidFill>
                  <a:srgbClr val="FF0000"/>
                </a:solidFill>
              </a:rPr>
              <a:t>Consider what others have done, </a:t>
            </a:r>
          </a:p>
          <a:p>
            <a:r>
              <a:rPr lang="en-US" sz="6000" b="1" dirty="0" smtClean="0">
                <a:solidFill>
                  <a:srgbClr val="FF0000"/>
                </a:solidFill>
              </a:rPr>
              <a:t>in surrendering all.</a:t>
            </a:r>
          </a:p>
        </p:txBody>
      </p:sp>
    </p:spTree>
    <p:extLst>
      <p:ext uri="{BB962C8B-B14F-4D97-AF65-F5344CB8AC3E}">
        <p14:creationId xmlns:p14="http://schemas.microsoft.com/office/powerpoint/2010/main" val="38300432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Consider:</a:t>
            </a:r>
            <a:endParaRPr lang="en-US" dirty="0">
              <a:solidFill>
                <a:srgbClr val="FF0000"/>
              </a:solidFill>
            </a:endParaRPr>
          </a:p>
        </p:txBody>
      </p:sp>
      <p:sp>
        <p:nvSpPr>
          <p:cNvPr id="3" name="Content Placeholder 2"/>
          <p:cNvSpPr>
            <a:spLocks noGrp="1"/>
          </p:cNvSpPr>
          <p:nvPr>
            <p:ph idx="1"/>
          </p:nvPr>
        </p:nvSpPr>
        <p:spPr/>
        <p:txBody>
          <a:bodyPr/>
          <a:lstStyle/>
          <a:p>
            <a:r>
              <a:rPr lang="en-US" sz="4400" dirty="0"/>
              <a:t>. </a:t>
            </a:r>
            <a:r>
              <a:rPr lang="en-US" sz="4400" b="1" dirty="0">
                <a:solidFill>
                  <a:srgbClr val="FF0000"/>
                </a:solidFill>
              </a:rPr>
              <a:t> Stephen </a:t>
            </a:r>
            <a:r>
              <a:rPr lang="en-US" sz="4400" dirty="0"/>
              <a:t>surrendered all.  Acts 7:51-60</a:t>
            </a:r>
          </a:p>
          <a:p>
            <a:endParaRPr lang="en-US" dirty="0"/>
          </a:p>
        </p:txBody>
      </p:sp>
    </p:spTree>
    <p:extLst>
      <p:ext uri="{BB962C8B-B14F-4D97-AF65-F5344CB8AC3E}">
        <p14:creationId xmlns:p14="http://schemas.microsoft.com/office/powerpoint/2010/main" val="13144610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Consider:</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sz="4400" b="1" dirty="0" smtClean="0">
                <a:solidFill>
                  <a:srgbClr val="FF0000"/>
                </a:solidFill>
              </a:rPr>
              <a:t>Paul</a:t>
            </a:r>
            <a:r>
              <a:rPr lang="en-US" sz="4400" b="1" dirty="0" smtClean="0"/>
              <a:t> surrendered all.   </a:t>
            </a:r>
          </a:p>
          <a:p>
            <a:r>
              <a:rPr lang="en-US" sz="4400" b="1" dirty="0"/>
              <a:t> </a:t>
            </a:r>
            <a:r>
              <a:rPr lang="en-US" sz="4400" b="1" dirty="0" smtClean="0"/>
              <a:t>      Gal.2:20; </a:t>
            </a:r>
          </a:p>
          <a:p>
            <a:r>
              <a:rPr lang="en-US" sz="4400" b="1" dirty="0"/>
              <a:t> </a:t>
            </a:r>
            <a:r>
              <a:rPr lang="en-US" sz="4400" b="1" dirty="0" smtClean="0"/>
              <a:t>      2 Tim. 4:7,8</a:t>
            </a:r>
          </a:p>
          <a:p>
            <a:r>
              <a:rPr lang="en-US" sz="4400" b="1" dirty="0"/>
              <a:t> </a:t>
            </a:r>
            <a:r>
              <a:rPr lang="en-US" sz="4400" b="1" dirty="0" smtClean="0"/>
              <a:t>      </a:t>
            </a:r>
            <a:endParaRPr lang="en-US" sz="4400" b="1" dirty="0"/>
          </a:p>
        </p:txBody>
      </p:sp>
    </p:spTree>
    <p:extLst>
      <p:ext uri="{BB962C8B-B14F-4D97-AF65-F5344CB8AC3E}">
        <p14:creationId xmlns:p14="http://schemas.microsoft.com/office/powerpoint/2010/main" val="35874559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4300"/>
            <a:ext cx="12056918" cy="6951518"/>
          </a:xfrm>
        </p:spPr>
        <p:txBody>
          <a:bodyPr>
            <a:normAutofit fontScale="77500" lnSpcReduction="20000"/>
          </a:bodyPr>
          <a:lstStyle/>
          <a:p>
            <a:r>
              <a:rPr lang="en-US" sz="4600" b="1" u="sng" dirty="0" smtClean="0">
                <a:solidFill>
                  <a:srgbClr val="FF0000"/>
                </a:solidFill>
              </a:rPr>
              <a:t>  Consider  Joseph</a:t>
            </a:r>
            <a:r>
              <a:rPr lang="en-US" sz="4600" dirty="0" smtClean="0"/>
              <a:t>  surrendered all.  Gen.50:20-21 </a:t>
            </a:r>
          </a:p>
          <a:p>
            <a:r>
              <a:rPr lang="en-US" sz="4600" baseline="30000" dirty="0"/>
              <a:t> </a:t>
            </a:r>
            <a:r>
              <a:rPr lang="en-US" sz="4600" baseline="30000" dirty="0" smtClean="0"/>
              <a:t> 20</a:t>
            </a:r>
            <a:r>
              <a:rPr lang="en-US" sz="4600" baseline="30000" dirty="0"/>
              <a:t> </a:t>
            </a:r>
            <a:r>
              <a:rPr lang="en-US" sz="4600" dirty="0"/>
              <a:t>But as for you, ye thought evil against me; but God meant it unto good, to bring to pass, as it is this day, to save much people alive.</a:t>
            </a:r>
          </a:p>
          <a:p>
            <a:r>
              <a:rPr lang="en-US" sz="4600" baseline="30000" dirty="0"/>
              <a:t>21 </a:t>
            </a:r>
            <a:r>
              <a:rPr lang="en-US" sz="4600" dirty="0"/>
              <a:t>Now therefore fear ye not: I will nourish you, and your little ones. And he comforted them, and </a:t>
            </a:r>
            <a:r>
              <a:rPr lang="en-US" sz="4600" dirty="0" err="1"/>
              <a:t>spake</a:t>
            </a:r>
            <a:r>
              <a:rPr lang="en-US" sz="4600" dirty="0"/>
              <a:t> kindly unto </a:t>
            </a:r>
            <a:r>
              <a:rPr lang="en-US" sz="4600" dirty="0" smtClean="0"/>
              <a:t>them</a:t>
            </a:r>
          </a:p>
          <a:p>
            <a:r>
              <a:rPr lang="en-US" sz="4600" dirty="0" smtClean="0"/>
              <a:t>a)He was sold to the </a:t>
            </a:r>
            <a:r>
              <a:rPr lang="en-US" sz="4600" dirty="0" err="1" smtClean="0"/>
              <a:t>Ishmeelites</a:t>
            </a:r>
            <a:r>
              <a:rPr lang="en-US" sz="4600" dirty="0" smtClean="0"/>
              <a:t> by his brothers for 20 pcs. Of silver.  Gen. 37:28</a:t>
            </a:r>
          </a:p>
          <a:p>
            <a:r>
              <a:rPr lang="en-US" sz="4600" dirty="0" smtClean="0"/>
              <a:t> </a:t>
            </a:r>
          </a:p>
          <a:p>
            <a:r>
              <a:rPr lang="en-US" sz="4600" dirty="0"/>
              <a:t> </a:t>
            </a:r>
            <a:r>
              <a:rPr lang="en-US" sz="4600" dirty="0" smtClean="0"/>
              <a:t> b)</a:t>
            </a:r>
            <a:r>
              <a:rPr lang="en-US" sz="4600" dirty="0"/>
              <a:t> </a:t>
            </a:r>
            <a:r>
              <a:rPr lang="en-US" sz="4600" dirty="0" smtClean="0"/>
              <a:t>Sold to Potiphar ,an officer of Pharaoh, &amp; was lied about by Potiphar’s wife. Gen. 39:1,14,17.</a:t>
            </a:r>
          </a:p>
          <a:p>
            <a:r>
              <a:rPr lang="en-US" sz="4600" dirty="0" smtClean="0"/>
              <a:t>  </a:t>
            </a:r>
          </a:p>
          <a:p>
            <a:r>
              <a:rPr lang="en-US" sz="4600" dirty="0"/>
              <a:t> </a:t>
            </a:r>
            <a:r>
              <a:rPr lang="en-US" sz="4600" dirty="0" smtClean="0"/>
              <a:t>  c)He was forgotten by the Butler. Gen. 40:23  “Yet did not the chief butler remember Joseph, but forgot him.</a:t>
            </a:r>
          </a:p>
          <a:p>
            <a:r>
              <a:rPr lang="en-US" dirty="0"/>
              <a:t> </a:t>
            </a:r>
            <a:r>
              <a:rPr lang="en-US" dirty="0" smtClean="0"/>
              <a:t>    </a:t>
            </a:r>
            <a:endParaRPr lang="en-US" dirty="0"/>
          </a:p>
        </p:txBody>
      </p:sp>
    </p:spTree>
    <p:extLst>
      <p:ext uri="{BB962C8B-B14F-4D97-AF65-F5344CB8AC3E}">
        <p14:creationId xmlns:p14="http://schemas.microsoft.com/office/powerpoint/2010/main" val="34671719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83970" cy="6858000"/>
          </a:xfrm>
        </p:spPr>
        <p:txBody>
          <a:bodyPr>
            <a:normAutofit/>
          </a:bodyPr>
          <a:lstStyle/>
          <a:p>
            <a:r>
              <a:rPr lang="en-US" sz="3600" dirty="0" smtClean="0"/>
              <a:t>Psalm 63:  KJV</a:t>
            </a:r>
          </a:p>
          <a:p>
            <a:r>
              <a:rPr lang="en-US" sz="3600" dirty="0" smtClean="0"/>
              <a:t> 1. O God, </a:t>
            </a:r>
            <a:r>
              <a:rPr lang="en-US" sz="3600" b="1" u="sng" dirty="0" smtClean="0">
                <a:solidFill>
                  <a:srgbClr val="FF0000"/>
                </a:solidFill>
              </a:rPr>
              <a:t>thou art my God; </a:t>
            </a:r>
            <a:r>
              <a:rPr lang="en-US" sz="3600" dirty="0" smtClean="0"/>
              <a:t>early will I seek </a:t>
            </a:r>
            <a:r>
              <a:rPr lang="en-US" sz="3600" b="1" dirty="0" smtClean="0">
                <a:solidFill>
                  <a:srgbClr val="FF0000"/>
                </a:solidFill>
              </a:rPr>
              <a:t>thee</a:t>
            </a:r>
            <a:r>
              <a:rPr lang="en-US" sz="3600" dirty="0" smtClean="0"/>
              <a:t>: my soul </a:t>
            </a:r>
            <a:r>
              <a:rPr lang="en-US" sz="3600" dirty="0" err="1" smtClean="0"/>
              <a:t>thirsteth</a:t>
            </a:r>
            <a:r>
              <a:rPr lang="en-US" sz="3600" dirty="0" smtClean="0"/>
              <a:t> for </a:t>
            </a:r>
            <a:r>
              <a:rPr lang="en-US" sz="3600" b="1" dirty="0" smtClean="0">
                <a:solidFill>
                  <a:srgbClr val="FF0000"/>
                </a:solidFill>
              </a:rPr>
              <a:t>thee</a:t>
            </a:r>
            <a:r>
              <a:rPr lang="en-US" sz="3600" dirty="0" smtClean="0"/>
              <a:t>, my flesh </a:t>
            </a:r>
            <a:r>
              <a:rPr lang="en-US" sz="3600" dirty="0" err="1" smtClean="0"/>
              <a:t>longeth</a:t>
            </a:r>
            <a:r>
              <a:rPr lang="en-US" sz="3600" dirty="0" smtClean="0"/>
              <a:t> for </a:t>
            </a:r>
            <a:r>
              <a:rPr lang="en-US" sz="3600" b="1" dirty="0" smtClean="0">
                <a:solidFill>
                  <a:srgbClr val="FF0000"/>
                </a:solidFill>
              </a:rPr>
              <a:t>thee</a:t>
            </a:r>
            <a:r>
              <a:rPr lang="en-US" sz="3600" dirty="0" smtClean="0"/>
              <a:t> in a dry and thirsty land, where no water is;</a:t>
            </a:r>
            <a:r>
              <a:rPr lang="en-US" sz="3600" baseline="30000" dirty="0" smtClean="0"/>
              <a:t>2 </a:t>
            </a:r>
            <a:r>
              <a:rPr lang="en-US" sz="3600" dirty="0" smtClean="0"/>
              <a:t>To see thy power and thy glory, so as I have seen thee in the sanctuary.</a:t>
            </a:r>
            <a:r>
              <a:rPr lang="en-US" sz="3600" baseline="30000" dirty="0" smtClean="0"/>
              <a:t>3 </a:t>
            </a:r>
            <a:r>
              <a:rPr lang="en-US" sz="3600" dirty="0" smtClean="0"/>
              <a:t>Because thy lovingkindness is better than life, my lips shall praise </a:t>
            </a:r>
            <a:r>
              <a:rPr lang="en-US" sz="3600" b="1" dirty="0" smtClean="0">
                <a:solidFill>
                  <a:srgbClr val="FF0000"/>
                </a:solidFill>
              </a:rPr>
              <a:t>thee</a:t>
            </a:r>
            <a:r>
              <a:rPr lang="en-US" sz="3600" dirty="0" smtClean="0"/>
              <a:t>.</a:t>
            </a:r>
            <a:r>
              <a:rPr lang="en-US" sz="3600" baseline="30000" dirty="0" smtClean="0"/>
              <a:t>4 </a:t>
            </a:r>
            <a:r>
              <a:rPr lang="en-US" sz="3600" dirty="0" smtClean="0"/>
              <a:t>Thus will I bless </a:t>
            </a:r>
            <a:r>
              <a:rPr lang="en-US" sz="3600" b="1" dirty="0" smtClean="0">
                <a:solidFill>
                  <a:srgbClr val="FF0000"/>
                </a:solidFill>
              </a:rPr>
              <a:t>thee</a:t>
            </a:r>
            <a:r>
              <a:rPr lang="en-US" sz="3600" dirty="0" smtClean="0"/>
              <a:t> while I live: I will lift up my hands in thy name.</a:t>
            </a:r>
            <a:r>
              <a:rPr lang="en-US" sz="3600" baseline="30000" dirty="0" smtClean="0"/>
              <a:t>5 </a:t>
            </a:r>
            <a:r>
              <a:rPr lang="en-US" sz="3600" dirty="0" smtClean="0"/>
              <a:t>My soul shall be satisfied as with marrow and fatness; and my mouth shall praise </a:t>
            </a:r>
            <a:r>
              <a:rPr lang="en-US" sz="3600" b="1" dirty="0" smtClean="0">
                <a:solidFill>
                  <a:srgbClr val="FF0000"/>
                </a:solidFill>
              </a:rPr>
              <a:t>thee</a:t>
            </a:r>
            <a:r>
              <a:rPr lang="en-US" sz="3600" dirty="0" smtClean="0"/>
              <a:t> with joyful lips:</a:t>
            </a:r>
            <a:r>
              <a:rPr lang="en-US" sz="3600" baseline="30000" dirty="0" smtClean="0"/>
              <a:t>6 </a:t>
            </a:r>
            <a:r>
              <a:rPr lang="en-US" sz="3600" dirty="0" smtClean="0"/>
              <a:t>When I remember </a:t>
            </a:r>
            <a:r>
              <a:rPr lang="en-US" sz="3600" b="1" dirty="0" smtClean="0">
                <a:solidFill>
                  <a:srgbClr val="FF0000"/>
                </a:solidFill>
              </a:rPr>
              <a:t>thee</a:t>
            </a:r>
            <a:r>
              <a:rPr lang="en-US" sz="3600" dirty="0" smtClean="0"/>
              <a:t> upon my bed, and meditate on </a:t>
            </a:r>
            <a:r>
              <a:rPr lang="en-US" sz="3600" b="1" dirty="0" smtClean="0">
                <a:solidFill>
                  <a:srgbClr val="FF0000"/>
                </a:solidFill>
              </a:rPr>
              <a:t>thee</a:t>
            </a:r>
            <a:r>
              <a:rPr lang="en-US" sz="3600" dirty="0" smtClean="0"/>
              <a:t> in the night watches.</a:t>
            </a:r>
            <a:r>
              <a:rPr lang="en-US" sz="3600" baseline="30000" dirty="0" smtClean="0"/>
              <a:t>7 </a:t>
            </a:r>
            <a:r>
              <a:rPr lang="en-US" sz="3600" dirty="0" smtClean="0"/>
              <a:t>Because thou hast been my help, therefore in the shadow of thy wings will I rejoice.</a:t>
            </a:r>
            <a:r>
              <a:rPr lang="en-US" sz="3600" baseline="30000" dirty="0" smtClean="0"/>
              <a:t>8 </a:t>
            </a:r>
            <a:r>
              <a:rPr lang="en-US" sz="3600" dirty="0" smtClean="0"/>
              <a:t>My soul </a:t>
            </a:r>
            <a:r>
              <a:rPr lang="en-US" sz="3600" dirty="0" err="1" smtClean="0"/>
              <a:t>followeth</a:t>
            </a:r>
            <a:r>
              <a:rPr lang="en-US" sz="3600" dirty="0" smtClean="0"/>
              <a:t> hard after </a:t>
            </a:r>
            <a:r>
              <a:rPr lang="en-US" sz="3600" b="1" dirty="0" smtClean="0">
                <a:solidFill>
                  <a:srgbClr val="FF0000"/>
                </a:solidFill>
              </a:rPr>
              <a:t>thee</a:t>
            </a:r>
            <a:r>
              <a:rPr lang="en-US" sz="3600" dirty="0" smtClean="0"/>
              <a:t>: thy right hand </a:t>
            </a:r>
            <a:r>
              <a:rPr lang="en-US" sz="3600" dirty="0" err="1" smtClean="0"/>
              <a:t>upholdeth</a:t>
            </a:r>
            <a:r>
              <a:rPr lang="en-US" sz="3600" dirty="0" smtClean="0"/>
              <a:t> me</a:t>
            </a:r>
          </a:p>
          <a:p>
            <a:endParaRPr lang="en-US" dirty="0"/>
          </a:p>
        </p:txBody>
      </p:sp>
    </p:spTree>
    <p:extLst>
      <p:ext uri="{BB962C8B-B14F-4D97-AF65-F5344CB8AC3E}">
        <p14:creationId xmlns:p14="http://schemas.microsoft.com/office/powerpoint/2010/main" val="2880163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47500" lnSpcReduction="20000"/>
          </a:bodyPr>
          <a:lstStyle/>
          <a:p>
            <a:r>
              <a:rPr lang="en-US" sz="7600" dirty="0" smtClean="0"/>
              <a:t>NASV </a:t>
            </a:r>
            <a:r>
              <a:rPr lang="en-US" sz="7600" b="1" dirty="0" smtClean="0">
                <a:effectLst>
                  <a:outerShdw blurRad="38100" dist="38100" dir="2700000" algn="tl">
                    <a:srgbClr val="000000">
                      <a:alpha val="43137"/>
                    </a:srgbClr>
                  </a:outerShdw>
                </a:effectLst>
              </a:rPr>
              <a:t>Psalm 63</a:t>
            </a:r>
          </a:p>
          <a:p>
            <a:r>
              <a:rPr lang="en-US" sz="7600" dirty="0" smtClean="0"/>
              <a:t> O God, You are my God; I shall seek You </a:t>
            </a:r>
            <a:r>
              <a:rPr lang="en-US" sz="7600" baseline="30000" dirty="0" smtClean="0"/>
              <a:t>[</a:t>
            </a:r>
            <a:r>
              <a:rPr lang="en-US" sz="7600" baseline="30000" dirty="0" smtClean="0">
                <a:hlinkClick r:id="rId2" tooltip="See footnote b"/>
              </a:rPr>
              <a:t>b</a:t>
            </a:r>
            <a:r>
              <a:rPr lang="en-US" sz="7600" baseline="30000" dirty="0" smtClean="0"/>
              <a:t>]</a:t>
            </a:r>
            <a:r>
              <a:rPr lang="en-US" sz="7600" dirty="0" smtClean="0"/>
              <a:t>earnestly;</a:t>
            </a:r>
            <a:br>
              <a:rPr lang="en-US" sz="7600" dirty="0" smtClean="0"/>
            </a:br>
            <a:r>
              <a:rPr lang="en-US" sz="7600" dirty="0" smtClean="0"/>
              <a:t>My soul thirsts for You, my flesh </a:t>
            </a:r>
            <a:r>
              <a:rPr lang="en-US" sz="7600" baseline="30000" dirty="0" smtClean="0"/>
              <a:t>[</a:t>
            </a:r>
            <a:r>
              <a:rPr lang="en-US" sz="7600" baseline="30000" dirty="0" smtClean="0">
                <a:hlinkClick r:id="rId3" tooltip="See footnote c"/>
              </a:rPr>
              <a:t>c</a:t>
            </a:r>
            <a:r>
              <a:rPr lang="en-US" sz="7600" baseline="30000" dirty="0" smtClean="0"/>
              <a:t>]</a:t>
            </a:r>
            <a:r>
              <a:rPr lang="en-US" sz="7600" dirty="0" smtClean="0"/>
              <a:t>yearns for You</a:t>
            </a:r>
          </a:p>
          <a:p>
            <a:r>
              <a:rPr lang="en-US" sz="7600" dirty="0" smtClean="0"/>
              <a:t>,In a dry and weary land where there is no water.</a:t>
            </a:r>
            <a:r>
              <a:rPr lang="en-US" sz="7600" baseline="30000" dirty="0" smtClean="0"/>
              <a:t>2 </a:t>
            </a:r>
            <a:r>
              <a:rPr lang="en-US" sz="7600" dirty="0" smtClean="0"/>
              <a:t>Thus I have seen You in the sanctuary,</a:t>
            </a:r>
            <a:br>
              <a:rPr lang="en-US" sz="7600" dirty="0" smtClean="0"/>
            </a:br>
            <a:r>
              <a:rPr lang="en-US" sz="7600" dirty="0" smtClean="0"/>
              <a:t>To see Your power and Your glory.</a:t>
            </a:r>
            <a:r>
              <a:rPr lang="en-US" sz="7600" baseline="30000" dirty="0" smtClean="0"/>
              <a:t>3 </a:t>
            </a:r>
            <a:r>
              <a:rPr lang="en-US" sz="7600" dirty="0" smtClean="0"/>
              <a:t>Because Your lovingkindness </a:t>
            </a:r>
          </a:p>
          <a:p>
            <a:r>
              <a:rPr lang="en-US" sz="7600" dirty="0" smtClean="0"/>
              <a:t>is better than </a:t>
            </a:r>
            <a:r>
              <a:rPr lang="en-US" sz="7600" dirty="0" err="1" smtClean="0"/>
              <a:t>life,My</a:t>
            </a:r>
            <a:r>
              <a:rPr lang="en-US" sz="7600" dirty="0" smtClean="0"/>
              <a:t> lips will praise You.</a:t>
            </a:r>
            <a:r>
              <a:rPr lang="en-US" sz="7600" baseline="30000" dirty="0" smtClean="0"/>
              <a:t>4 </a:t>
            </a:r>
            <a:r>
              <a:rPr lang="en-US" sz="7600" dirty="0" smtClean="0"/>
              <a:t>So I will bless You as long as I live; I will lift up my hands in Your name.</a:t>
            </a:r>
            <a:br>
              <a:rPr lang="en-US" sz="7600" dirty="0" smtClean="0"/>
            </a:br>
            <a:r>
              <a:rPr lang="en-US" sz="7600" baseline="30000" dirty="0" smtClean="0"/>
              <a:t>5 </a:t>
            </a:r>
            <a:r>
              <a:rPr lang="en-US" sz="7600" dirty="0" smtClean="0"/>
              <a:t>My soul is satisfied as with </a:t>
            </a:r>
            <a:r>
              <a:rPr lang="en-US" sz="7600" baseline="30000" dirty="0" smtClean="0"/>
              <a:t>[</a:t>
            </a:r>
            <a:r>
              <a:rPr lang="en-US" sz="7600" baseline="30000" dirty="0" smtClean="0">
                <a:hlinkClick r:id="rId4" tooltip="See footnote d"/>
              </a:rPr>
              <a:t>d</a:t>
            </a:r>
            <a:r>
              <a:rPr lang="en-US" sz="7600" baseline="30000" dirty="0" smtClean="0"/>
              <a:t>]</a:t>
            </a:r>
            <a:r>
              <a:rPr lang="en-US" sz="7600" dirty="0" smtClean="0"/>
              <a:t>marrow and fatness,</a:t>
            </a:r>
            <a:br>
              <a:rPr lang="en-US" sz="7600" dirty="0" smtClean="0"/>
            </a:br>
            <a:r>
              <a:rPr lang="en-US" sz="7600" dirty="0" smtClean="0"/>
              <a:t>And my mouth offers praises with joyful lips.</a:t>
            </a:r>
          </a:p>
          <a:p>
            <a:r>
              <a:rPr lang="en-US" sz="7600" baseline="30000" dirty="0" smtClean="0"/>
              <a:t>6 </a:t>
            </a:r>
            <a:r>
              <a:rPr lang="en-US" sz="7600" dirty="0" smtClean="0"/>
              <a:t>When I remember You on my bed,</a:t>
            </a:r>
            <a:br>
              <a:rPr lang="en-US" sz="7600" dirty="0" smtClean="0"/>
            </a:br>
            <a:r>
              <a:rPr lang="en-US" sz="7600" dirty="0" smtClean="0"/>
              <a:t>I meditate on You in the night watches,</a:t>
            </a:r>
            <a:br>
              <a:rPr lang="en-US" sz="7600" dirty="0" smtClean="0"/>
            </a:br>
            <a:r>
              <a:rPr lang="en-US" sz="7600" baseline="30000" dirty="0" smtClean="0"/>
              <a:t>7 </a:t>
            </a:r>
            <a:r>
              <a:rPr lang="en-US" sz="7600" dirty="0" smtClean="0"/>
              <a:t>For You have been my help,</a:t>
            </a:r>
            <a:br>
              <a:rPr lang="en-US" sz="7600" dirty="0" smtClean="0"/>
            </a:br>
            <a:r>
              <a:rPr lang="en-US" sz="7600" dirty="0" smtClean="0"/>
              <a:t>And in the shadow of Your wings I sing for joy.</a:t>
            </a:r>
            <a:br>
              <a:rPr lang="en-US" sz="7600" dirty="0" smtClean="0"/>
            </a:br>
            <a:r>
              <a:rPr lang="en-US" sz="7600" baseline="30000" dirty="0" smtClean="0"/>
              <a:t>8 </a:t>
            </a:r>
            <a:r>
              <a:rPr lang="en-US" sz="7600" dirty="0" smtClean="0"/>
              <a:t>My soul clings </a:t>
            </a:r>
            <a:r>
              <a:rPr lang="en-US" sz="7600" baseline="30000" dirty="0" smtClean="0"/>
              <a:t>[</a:t>
            </a:r>
            <a:r>
              <a:rPr lang="en-US" sz="7600" baseline="30000" dirty="0" smtClean="0">
                <a:hlinkClick r:id="rId5" tooltip="See footnote e"/>
              </a:rPr>
              <a:t>e</a:t>
            </a:r>
            <a:r>
              <a:rPr lang="en-US" sz="7600" baseline="30000" dirty="0" smtClean="0"/>
              <a:t>]</a:t>
            </a:r>
            <a:r>
              <a:rPr lang="en-US" sz="7600" dirty="0" smtClean="0"/>
              <a:t>to You;</a:t>
            </a:r>
            <a:br>
              <a:rPr lang="en-US" sz="7600" dirty="0" smtClean="0"/>
            </a:br>
            <a:r>
              <a:rPr lang="en-US" sz="7600" dirty="0" smtClean="0"/>
              <a:t>Your right hand upholds me.</a:t>
            </a:r>
          </a:p>
          <a:p>
            <a:endParaRPr lang="en-US" dirty="0"/>
          </a:p>
        </p:txBody>
      </p:sp>
    </p:spTree>
    <p:extLst>
      <p:ext uri="{BB962C8B-B14F-4D97-AF65-F5344CB8AC3E}">
        <p14:creationId xmlns:p14="http://schemas.microsoft.com/office/powerpoint/2010/main" val="28555145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1345</TotalTime>
  <Words>329</Words>
  <Application>Microsoft Office PowerPoint</Application>
  <PresentationFormat>Widescreen</PresentationFormat>
  <Paragraphs>95</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PowerPoint Presentation</vt:lpstr>
      <vt:lpstr>PowerPoint Presentation</vt:lpstr>
      <vt:lpstr>PowerPoint Presentation</vt:lpstr>
      <vt:lpstr>PowerPoint Presentation</vt:lpstr>
      <vt:lpstr>Consider:</vt:lpstr>
      <vt:lpstr>Consider: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From the Dungeon</dc:title>
  <dc:creator>mac</dc:creator>
  <cp:lastModifiedBy>Eddie Gooch</cp:lastModifiedBy>
  <cp:revision>30</cp:revision>
  <cp:lastPrinted>2019-12-08T00:26:02Z</cp:lastPrinted>
  <dcterms:created xsi:type="dcterms:W3CDTF">2019-12-05T12:56:38Z</dcterms:created>
  <dcterms:modified xsi:type="dcterms:W3CDTF">2019-12-08T15:13:23Z</dcterms:modified>
</cp:coreProperties>
</file>