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57" r:id="rId17"/>
    <p:sldId id="258" r:id="rId18"/>
    <p:sldId id="259" r:id="rId19"/>
    <p:sldId id="260" r:id="rId20"/>
    <p:sldId id="261" r:id="rId21"/>
    <p:sldId id="262" r:id="rId22"/>
    <p:sldId id="263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4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A8FCE-8F06-462D-9451-3C11B3CA1805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F8DCD-D587-41CC-A995-C13C316E4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163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A8FCE-8F06-462D-9451-3C11B3CA1805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F8DCD-D587-41CC-A995-C13C316E4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375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A8FCE-8F06-462D-9451-3C11B3CA1805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F8DCD-D587-41CC-A995-C13C316E4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450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A8FCE-8F06-462D-9451-3C11B3CA1805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F8DCD-D587-41CC-A995-C13C316E4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935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A8FCE-8F06-462D-9451-3C11B3CA1805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F8DCD-D587-41CC-A995-C13C316E4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570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A8FCE-8F06-462D-9451-3C11B3CA1805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F8DCD-D587-41CC-A995-C13C316E4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12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A8FCE-8F06-462D-9451-3C11B3CA1805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F8DCD-D587-41CC-A995-C13C316E4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916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A8FCE-8F06-462D-9451-3C11B3CA1805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F8DCD-D587-41CC-A995-C13C316E4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043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A8FCE-8F06-462D-9451-3C11B3CA1805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F8DCD-D587-41CC-A995-C13C316E4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271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A8FCE-8F06-462D-9451-3C11B3CA1805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F8DCD-D587-41CC-A995-C13C316E4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810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A8FCE-8F06-462D-9451-3C11B3CA1805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F8DCD-D587-41CC-A995-C13C316E4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694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7A8FCE-8F06-462D-9451-3C11B3CA1805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F8DCD-D587-41CC-A995-C13C316E4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565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2%20Kings+5:11&amp;version=KJV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800" b="1" dirty="0" smtClean="0">
                <a:solidFill>
                  <a:srgbClr val="FF0000"/>
                </a:solidFill>
              </a:rPr>
              <a:t>I Thought</a:t>
            </a:r>
            <a:endParaRPr lang="en-US" sz="8800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Phil 4:8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89356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102" y="940408"/>
            <a:ext cx="10515600" cy="4351338"/>
          </a:xfrm>
        </p:spPr>
        <p:txBody>
          <a:bodyPr/>
          <a:lstStyle/>
          <a:p>
            <a:r>
              <a:rPr lang="en-US" sz="4000" dirty="0" smtClean="0"/>
              <a:t>Isa. </a:t>
            </a:r>
            <a:r>
              <a:rPr lang="en-US" sz="4000" dirty="0" smtClean="0"/>
              <a:t>66:18</a:t>
            </a:r>
            <a:endParaRPr lang="en-US" sz="4000" b="1" dirty="0"/>
          </a:p>
          <a:p>
            <a:r>
              <a:rPr lang="en-US" sz="4000" baseline="30000" dirty="0"/>
              <a:t>18 </a:t>
            </a:r>
            <a:r>
              <a:rPr lang="en-US" sz="4000" dirty="0"/>
              <a:t>For I know their works and their thoughts: it shall come, that I will gather all nations and tongues; and they shall come, and see my glory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sz="4400" b="1" u="sng" dirty="0" smtClean="0">
                <a:solidFill>
                  <a:srgbClr val="00B050"/>
                </a:solidFill>
              </a:rPr>
              <a:t>“And GOD knows our works and thoughts!</a:t>
            </a:r>
            <a:endParaRPr lang="en-US" sz="4400" b="1" u="sng" dirty="0">
              <a:solidFill>
                <a:srgbClr val="00B05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5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2362" y="541574"/>
            <a:ext cx="11681298" cy="5917592"/>
          </a:xfrm>
        </p:spPr>
        <p:txBody>
          <a:bodyPr/>
          <a:lstStyle/>
          <a:p>
            <a:r>
              <a:rPr lang="en-US" sz="4000" dirty="0" smtClean="0"/>
              <a:t>Ezekiel </a:t>
            </a:r>
            <a:r>
              <a:rPr lang="en-US" sz="4000" dirty="0" smtClean="0"/>
              <a:t>11:5</a:t>
            </a:r>
            <a:r>
              <a:rPr lang="en-US" sz="4000" baseline="30000" dirty="0" smtClean="0"/>
              <a:t>5</a:t>
            </a:r>
            <a:r>
              <a:rPr lang="en-US" sz="4000" baseline="30000" dirty="0"/>
              <a:t> </a:t>
            </a:r>
            <a:r>
              <a:rPr lang="en-US" sz="4000" dirty="0"/>
              <a:t>And the Spirit of the </a:t>
            </a:r>
            <a:r>
              <a:rPr lang="en-US" sz="4000" cap="small" dirty="0"/>
              <a:t>Lord</a:t>
            </a:r>
            <a:r>
              <a:rPr lang="en-US" sz="4000" dirty="0"/>
              <a:t> fell upon me, and said unto me, Speak; Thus </a:t>
            </a:r>
            <a:r>
              <a:rPr lang="en-US" sz="4000" dirty="0" err="1"/>
              <a:t>saith</a:t>
            </a:r>
            <a:r>
              <a:rPr lang="en-US" sz="4000" dirty="0"/>
              <a:t> the </a:t>
            </a:r>
            <a:r>
              <a:rPr lang="en-US" sz="4000" cap="small" dirty="0"/>
              <a:t>Lord</a:t>
            </a:r>
            <a:r>
              <a:rPr lang="en-US" sz="4000" dirty="0"/>
              <a:t>; Thus have ye said, O house of Israel: for I know the things that come into your mind, </a:t>
            </a:r>
            <a:r>
              <a:rPr lang="en-US" sz="4000" b="1" u="sng" dirty="0">
                <a:solidFill>
                  <a:srgbClr val="00B050"/>
                </a:solidFill>
              </a:rPr>
              <a:t>every one of them</a:t>
            </a:r>
            <a:r>
              <a:rPr lang="en-US" sz="4000" b="1" u="sng" dirty="0" smtClean="0">
                <a:solidFill>
                  <a:srgbClr val="00B050"/>
                </a:solidFill>
              </a:rPr>
              <a:t>.</a:t>
            </a:r>
          </a:p>
          <a:p>
            <a:endParaRPr lang="en-US" sz="4000" dirty="0"/>
          </a:p>
          <a:p>
            <a:r>
              <a:rPr lang="en-US" sz="4000" b="1" i="1" u="sng" dirty="0" smtClean="0">
                <a:solidFill>
                  <a:srgbClr val="002060"/>
                </a:solidFill>
              </a:rPr>
              <a:t>The All Knowing God!   </a:t>
            </a:r>
            <a:endParaRPr lang="en-US" sz="4000" b="1" i="1" u="sng" dirty="0">
              <a:solidFill>
                <a:srgbClr val="00206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848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6370" y="872314"/>
            <a:ext cx="10515600" cy="4351338"/>
          </a:xfrm>
        </p:spPr>
        <p:txBody>
          <a:bodyPr/>
          <a:lstStyle/>
          <a:p>
            <a:r>
              <a:rPr lang="en-US" sz="4000" dirty="0" smtClean="0"/>
              <a:t>Psalm </a:t>
            </a:r>
            <a:r>
              <a:rPr lang="en-US" sz="4000" dirty="0" smtClean="0"/>
              <a:t>139:2</a:t>
            </a:r>
            <a:endParaRPr lang="en-US" sz="4000" b="1" dirty="0"/>
          </a:p>
          <a:p>
            <a:r>
              <a:rPr lang="en-US" sz="4000" baseline="30000" dirty="0"/>
              <a:t>2 </a:t>
            </a:r>
            <a:r>
              <a:rPr lang="en-US" sz="4000" dirty="0"/>
              <a:t>Thou </a:t>
            </a:r>
            <a:r>
              <a:rPr lang="en-US" sz="4000" dirty="0" err="1"/>
              <a:t>knowest</a:t>
            </a:r>
            <a:r>
              <a:rPr lang="en-US" sz="4000" dirty="0"/>
              <a:t> my </a:t>
            </a:r>
            <a:r>
              <a:rPr lang="en-US" sz="4000" dirty="0" err="1"/>
              <a:t>downsitting</a:t>
            </a:r>
            <a:r>
              <a:rPr lang="en-US" sz="4000" dirty="0"/>
              <a:t> and mine uprising, thou </a:t>
            </a:r>
            <a:r>
              <a:rPr lang="en-US" sz="4000" dirty="0" err="1"/>
              <a:t>understandest</a:t>
            </a:r>
            <a:r>
              <a:rPr lang="en-US" sz="4000" dirty="0"/>
              <a:t> my thought afar off</a:t>
            </a:r>
            <a:r>
              <a:rPr lang="en-US" sz="4000" dirty="0" smtClean="0"/>
              <a:t>.</a:t>
            </a:r>
          </a:p>
          <a:p>
            <a:endParaRPr lang="en-US" sz="4000" dirty="0"/>
          </a:p>
          <a:p>
            <a:r>
              <a:rPr lang="en-US" sz="4000" b="1" u="sng" dirty="0" smtClean="0">
                <a:solidFill>
                  <a:schemeClr val="accent1">
                    <a:lumMod val="75000"/>
                  </a:schemeClr>
                </a:solidFill>
              </a:rPr>
              <a:t>Further Reason To love and Fear God!!</a:t>
            </a:r>
            <a:endParaRPr lang="en-US" sz="4000" b="1" u="sng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761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Psalm </a:t>
            </a:r>
            <a:r>
              <a:rPr lang="en-US" sz="4000" dirty="0" smtClean="0"/>
              <a:t>139:23,24</a:t>
            </a:r>
            <a:endParaRPr lang="en-US" sz="4000" b="1" dirty="0"/>
          </a:p>
          <a:p>
            <a:r>
              <a:rPr lang="en-US" sz="4000" b="1" u="sng" baseline="30000" dirty="0">
                <a:solidFill>
                  <a:srgbClr val="00B050"/>
                </a:solidFill>
              </a:rPr>
              <a:t>23 </a:t>
            </a:r>
            <a:r>
              <a:rPr lang="en-US" sz="4000" b="1" u="sng" dirty="0">
                <a:solidFill>
                  <a:srgbClr val="00B050"/>
                </a:solidFill>
              </a:rPr>
              <a:t>Search me, O God, and know my heart: try me, and know my </a:t>
            </a:r>
            <a:r>
              <a:rPr lang="en-US" sz="4000" b="1" u="sng" dirty="0" err="1" smtClean="0">
                <a:solidFill>
                  <a:srgbClr val="00B050"/>
                </a:solidFill>
              </a:rPr>
              <a:t>thoughts:and</a:t>
            </a:r>
            <a:r>
              <a:rPr lang="en-US" sz="4000" b="1" u="sng" dirty="0" smtClean="0">
                <a:solidFill>
                  <a:srgbClr val="00B050"/>
                </a:solidFill>
              </a:rPr>
              <a:t> see if there be any wicked way in me, and lead me in the way everlasting.</a:t>
            </a:r>
          </a:p>
          <a:p>
            <a:endParaRPr lang="en-US" sz="4000" dirty="0"/>
          </a:p>
          <a:p>
            <a:r>
              <a:rPr lang="en-US" sz="4000" b="1" i="1" u="sng" dirty="0" smtClean="0">
                <a:solidFill>
                  <a:schemeClr val="accent1">
                    <a:lumMod val="75000"/>
                  </a:schemeClr>
                </a:solidFill>
              </a:rPr>
              <a:t>May This Be Our Prayer Constantly Before God!</a:t>
            </a:r>
            <a:endParaRPr lang="en-US" sz="4000" b="1" i="1" u="sng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878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66928"/>
            <a:ext cx="10515600" cy="5710035"/>
          </a:xfrm>
        </p:spPr>
        <p:txBody>
          <a:bodyPr/>
          <a:lstStyle/>
          <a:p>
            <a:r>
              <a:rPr lang="en-US" sz="4400" dirty="0" smtClean="0"/>
              <a:t>Matt. </a:t>
            </a:r>
            <a:r>
              <a:rPr lang="en-US" sz="4400" dirty="0" smtClean="0"/>
              <a:t>12:25</a:t>
            </a:r>
            <a:endParaRPr lang="en-US" sz="4400" b="1" dirty="0"/>
          </a:p>
          <a:p>
            <a:r>
              <a:rPr lang="en-US" sz="4400" baseline="30000" dirty="0"/>
              <a:t>25 </a:t>
            </a:r>
            <a:r>
              <a:rPr lang="en-US" sz="4400" dirty="0"/>
              <a:t>And Jesus knew their thoughts, and said unto them, Every kingdom divided against itself is brought to desolation; and every city or house divided against itself shall not stand</a:t>
            </a:r>
            <a:r>
              <a:rPr lang="en-US" sz="4400" dirty="0" smtClean="0"/>
              <a:t>:</a:t>
            </a:r>
          </a:p>
          <a:p>
            <a:r>
              <a:rPr lang="en-US" sz="4400" b="1" u="sng" dirty="0">
                <a:solidFill>
                  <a:srgbClr val="00B050"/>
                </a:solidFill>
              </a:rPr>
              <a:t>Jesus Really Knows</a:t>
            </a:r>
            <a:r>
              <a:rPr lang="en-US" sz="4400" b="1" u="sng" dirty="0" smtClean="0">
                <a:solidFill>
                  <a:srgbClr val="00B050"/>
                </a:solidFill>
              </a:rPr>
              <a:t>!   No Doubt about that!</a:t>
            </a:r>
            <a:endParaRPr lang="en-US" sz="4400" b="1" u="sng" dirty="0">
              <a:solidFill>
                <a:srgbClr val="00B050"/>
              </a:solidFill>
            </a:endParaRPr>
          </a:p>
          <a:p>
            <a:endParaRPr lang="en-US" sz="4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330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000" b="1" dirty="0" smtClean="0"/>
              <a:t>Heb. </a:t>
            </a:r>
            <a:r>
              <a:rPr lang="en-US" sz="4000" b="1" dirty="0" smtClean="0"/>
              <a:t>4:12</a:t>
            </a:r>
            <a:r>
              <a:rPr lang="en-US" sz="4000" b="1" baseline="30000" dirty="0"/>
              <a:t> </a:t>
            </a:r>
            <a:r>
              <a:rPr lang="en-US" sz="4000" b="1" dirty="0"/>
              <a:t>For the word of God is quick, and powerful, and sharper than any </a:t>
            </a:r>
            <a:r>
              <a:rPr lang="en-US" sz="4000" b="1" dirty="0" err="1"/>
              <a:t>twoedged</a:t>
            </a:r>
            <a:r>
              <a:rPr lang="en-US" sz="4000" b="1" dirty="0"/>
              <a:t> sword, piercing even to the dividing asunder of soul and spirit, and of the joints and marrow, and is a discerner of the thoughts and intents of the </a:t>
            </a:r>
            <a:r>
              <a:rPr lang="en-US" sz="4000" b="1" dirty="0" smtClean="0"/>
              <a:t>heart</a:t>
            </a:r>
          </a:p>
          <a:p>
            <a:endParaRPr lang="en-US" sz="4000" b="1" dirty="0"/>
          </a:p>
          <a:p>
            <a:r>
              <a:rPr lang="en-US" sz="4000" b="1" i="1" u="sng" dirty="0" smtClean="0">
                <a:solidFill>
                  <a:srgbClr val="00B050"/>
                </a:solidFill>
              </a:rPr>
              <a:t>A powerful verse denoting the power of </a:t>
            </a:r>
          </a:p>
          <a:p>
            <a:r>
              <a:rPr lang="en-US" sz="4000" b="1" i="1" u="sng" dirty="0" smtClean="0">
                <a:solidFill>
                  <a:srgbClr val="00B050"/>
                </a:solidFill>
              </a:rPr>
              <a:t>God’s spoken word!</a:t>
            </a:r>
            <a:endParaRPr lang="en-US" sz="4000" b="1" i="1" u="sng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5480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00B050"/>
                </a:solidFill>
              </a:rPr>
              <a:t>I Cor. </a:t>
            </a:r>
            <a:r>
              <a:rPr lang="en-US" b="1" u="sng" dirty="0" smtClean="0">
                <a:solidFill>
                  <a:srgbClr val="00B050"/>
                </a:solidFill>
              </a:rPr>
              <a:t>13:11-13  </a:t>
            </a:r>
            <a:r>
              <a:rPr lang="en-US" b="1" u="sng" dirty="0" smtClean="0">
                <a:solidFill>
                  <a:srgbClr val="00B050"/>
                </a:solidFill>
              </a:rPr>
              <a:t>When as a child, I thought as a child</a:t>
            </a:r>
            <a:endParaRPr lang="en-US" b="1" u="sng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b="1" baseline="30000" dirty="0"/>
              <a:t>11 </a:t>
            </a:r>
            <a:r>
              <a:rPr lang="en-US" sz="3600" b="1" dirty="0"/>
              <a:t>When I was a child, I </a:t>
            </a:r>
            <a:r>
              <a:rPr lang="en-US" sz="3600" b="1" dirty="0" err="1"/>
              <a:t>spake</a:t>
            </a:r>
            <a:r>
              <a:rPr lang="en-US" sz="3600" b="1" dirty="0"/>
              <a:t> as a child, I understood as a child, </a:t>
            </a:r>
            <a:r>
              <a:rPr lang="en-US" sz="3600" b="1" dirty="0">
                <a:solidFill>
                  <a:srgbClr val="FF0000"/>
                </a:solidFill>
              </a:rPr>
              <a:t>I thought </a:t>
            </a:r>
            <a:r>
              <a:rPr lang="en-US" sz="3600" b="1" dirty="0"/>
              <a:t>as a child: but </a:t>
            </a:r>
            <a:r>
              <a:rPr lang="en-US" sz="3600" b="1" u="sng" dirty="0">
                <a:solidFill>
                  <a:srgbClr val="00B050"/>
                </a:solidFill>
              </a:rPr>
              <a:t>when I became a man, I put away childish things</a:t>
            </a:r>
            <a:r>
              <a:rPr lang="en-US" sz="3600" b="1" dirty="0"/>
              <a:t>.</a:t>
            </a:r>
          </a:p>
          <a:p>
            <a:r>
              <a:rPr lang="en-US" sz="3600" b="1" baseline="30000" dirty="0"/>
              <a:t>12 </a:t>
            </a:r>
            <a:r>
              <a:rPr lang="en-US" sz="3600" b="1" dirty="0"/>
              <a:t>For now we see through a glass, darkly; but then face to face: now I know in part; but then shall I know even as also I am known.</a:t>
            </a:r>
          </a:p>
          <a:p>
            <a:r>
              <a:rPr lang="en-US" sz="3600" b="1" baseline="30000" dirty="0"/>
              <a:t>13 </a:t>
            </a:r>
            <a:r>
              <a:rPr lang="en-US" sz="3600" b="1" dirty="0"/>
              <a:t>And now </a:t>
            </a:r>
            <a:r>
              <a:rPr lang="en-US" sz="3600" b="1" dirty="0" err="1"/>
              <a:t>abideth</a:t>
            </a:r>
            <a:r>
              <a:rPr lang="en-US" sz="3600" b="1" dirty="0"/>
              <a:t> faith, hope, charity, these three; but the greatest of these is charity</a:t>
            </a:r>
            <a:r>
              <a:rPr lang="en-US" sz="3600" b="1" dirty="0" smtClean="0"/>
              <a:t>.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    </a:t>
            </a:r>
            <a:r>
              <a:rPr lang="en-US" sz="3900" b="1" i="1" u="sng" dirty="0" smtClean="0">
                <a:solidFill>
                  <a:srgbClr val="FF0000"/>
                </a:solidFill>
              </a:rPr>
              <a:t>Have we done that??</a:t>
            </a:r>
            <a:endParaRPr lang="en-US" sz="3900" b="1" i="1" u="sng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961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Kings 5:11</a:t>
            </a:r>
            <a:r>
              <a:rPr lang="en-US" dirty="0" smtClean="0"/>
              <a:t>     </a:t>
            </a:r>
            <a:r>
              <a:rPr lang="en-US" b="1" i="1" u="sng" dirty="0" err="1" smtClean="0">
                <a:solidFill>
                  <a:schemeClr val="accent1">
                    <a:lumMod val="75000"/>
                  </a:schemeClr>
                </a:solidFill>
              </a:rPr>
              <a:t>Naaman</a:t>
            </a:r>
            <a:r>
              <a:rPr lang="en-US" b="1" i="1" u="sng" dirty="0" smtClean="0">
                <a:solidFill>
                  <a:schemeClr val="accent1">
                    <a:lumMod val="75000"/>
                  </a:schemeClr>
                </a:solidFill>
              </a:rPr>
              <a:t> said “I thought”</a:t>
            </a:r>
            <a:endParaRPr lang="en-US" b="1" i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2 Kings 5:11</a:t>
            </a:r>
            <a:endParaRPr lang="en-US" dirty="0"/>
          </a:p>
          <a:p>
            <a:r>
              <a:rPr lang="en-US" sz="4000" dirty="0"/>
              <a:t>But </a:t>
            </a:r>
            <a:r>
              <a:rPr lang="en-US" sz="4000" b="1" dirty="0" err="1"/>
              <a:t>Naaman</a:t>
            </a:r>
            <a:r>
              <a:rPr lang="en-US" sz="4000" dirty="0"/>
              <a:t> was wroth, and went away, and </a:t>
            </a:r>
            <a:r>
              <a:rPr lang="en-US" sz="4000" b="1" dirty="0"/>
              <a:t>said</a:t>
            </a:r>
            <a:r>
              <a:rPr lang="en-US" sz="4000" dirty="0"/>
              <a:t>, Behold, </a:t>
            </a:r>
            <a:r>
              <a:rPr lang="en-US" sz="4000" b="1" dirty="0"/>
              <a:t>I</a:t>
            </a:r>
            <a:r>
              <a:rPr lang="en-US" sz="4000" dirty="0"/>
              <a:t> </a:t>
            </a:r>
            <a:r>
              <a:rPr lang="en-US" sz="4000" b="1" dirty="0"/>
              <a:t>thought</a:t>
            </a:r>
            <a:r>
              <a:rPr lang="en-US" sz="4000" dirty="0"/>
              <a:t>, He will surely come out to me, and stand, and call on the name of the Lord his God, and strike his hand over the place, and recover the leper</a:t>
            </a:r>
            <a:r>
              <a:rPr lang="en-US" sz="4000" dirty="0" smtClean="0"/>
              <a:t>.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</a:t>
            </a:r>
            <a:r>
              <a:rPr lang="en-US" sz="4000" b="1" u="sng" dirty="0" smtClean="0">
                <a:solidFill>
                  <a:srgbClr val="FF0000"/>
                </a:solidFill>
              </a:rPr>
              <a:t>God doesn’t do what we think!!</a:t>
            </a:r>
            <a:endParaRPr lang="en-US" sz="4000" b="1" u="sng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021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Paul in Acts 26:9   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800" baseline="30000" dirty="0" smtClean="0"/>
              <a:t>9</a:t>
            </a:r>
            <a:r>
              <a:rPr lang="en-US" sz="4800" baseline="30000" dirty="0"/>
              <a:t> </a:t>
            </a:r>
            <a:r>
              <a:rPr lang="en-US" sz="4800" dirty="0"/>
              <a:t>I verily thought with myself, that I ought to do many things contrary to the name of Jesus of Nazareth</a:t>
            </a:r>
            <a:r>
              <a:rPr lang="en-US" sz="4800" dirty="0" smtClean="0"/>
              <a:t>.</a:t>
            </a:r>
          </a:p>
          <a:p>
            <a:endParaRPr lang="en-US" sz="4800" dirty="0"/>
          </a:p>
          <a:p>
            <a:r>
              <a:rPr lang="en-US" sz="4800" b="1" i="1" u="sng" dirty="0" smtClean="0">
                <a:solidFill>
                  <a:srgbClr val="FF0000"/>
                </a:solidFill>
              </a:rPr>
              <a:t>Did you ever think that way about</a:t>
            </a:r>
          </a:p>
          <a:p>
            <a:r>
              <a:rPr lang="en-US" sz="4800" b="1" i="1" u="sng" dirty="0" smtClean="0">
                <a:solidFill>
                  <a:srgbClr val="FF0000"/>
                </a:solidFill>
              </a:rPr>
              <a:t>Jesus?</a:t>
            </a:r>
            <a:endParaRPr lang="en-US" sz="4800" b="1" i="1" u="sng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376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0000"/>
                </a:solidFill>
              </a:rPr>
              <a:t>God’s thoughts:   Man’s thoughts  Isa.55:8,9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000" b="1" baseline="30000" dirty="0"/>
              <a:t>8 </a:t>
            </a:r>
            <a:r>
              <a:rPr lang="en-US" sz="4000" b="1" dirty="0"/>
              <a:t>For my thoughts are not your thoughts, neither are your ways my ways, </a:t>
            </a:r>
            <a:r>
              <a:rPr lang="en-US" sz="4000" b="1" dirty="0" err="1"/>
              <a:t>saith</a:t>
            </a:r>
            <a:r>
              <a:rPr lang="en-US" sz="4000" b="1" dirty="0"/>
              <a:t> the </a:t>
            </a:r>
            <a:r>
              <a:rPr lang="en-US" sz="4000" b="1" cap="small" dirty="0"/>
              <a:t>Lord</a:t>
            </a:r>
            <a:r>
              <a:rPr lang="en-US" sz="4000" b="1" dirty="0"/>
              <a:t>.</a:t>
            </a:r>
          </a:p>
          <a:p>
            <a:r>
              <a:rPr lang="en-US" sz="4000" b="1" baseline="30000" dirty="0"/>
              <a:t>9 </a:t>
            </a:r>
            <a:r>
              <a:rPr lang="en-US" sz="4000" b="1" dirty="0"/>
              <a:t>For as the heavens are higher than the earth, so are my ways higher than your ways, and my thoughts than your thoughts</a:t>
            </a:r>
            <a:r>
              <a:rPr lang="en-US" sz="4000" b="1" dirty="0" smtClean="0"/>
              <a:t>.</a:t>
            </a:r>
          </a:p>
          <a:p>
            <a:endParaRPr lang="en-US" sz="4000" b="1" dirty="0"/>
          </a:p>
          <a:p>
            <a:r>
              <a:rPr lang="en-US" sz="4400" b="1" u="sng" dirty="0" smtClean="0">
                <a:solidFill>
                  <a:srgbClr val="FF0000"/>
                </a:solidFill>
              </a:rPr>
              <a:t>  What a thrilling declaration from God Himself!</a:t>
            </a:r>
            <a:endParaRPr lang="en-US" sz="4400" b="1" u="sng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040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552" y="651753"/>
            <a:ext cx="11965021" cy="60310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i="1" u="sng" dirty="0" smtClean="0">
                <a:solidFill>
                  <a:srgbClr val="FF0000"/>
                </a:solidFill>
              </a:rPr>
              <a:t>  Phil. 4:8</a:t>
            </a:r>
            <a:endParaRPr lang="en-US" sz="4000" b="1" i="1" u="sng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4552" y="1825625"/>
            <a:ext cx="1175101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aseline="30000" dirty="0" smtClean="0"/>
              <a:t>8</a:t>
            </a:r>
            <a:r>
              <a:rPr lang="en-US" sz="3600" baseline="30000" dirty="0"/>
              <a:t> </a:t>
            </a:r>
            <a:r>
              <a:rPr lang="en-US" sz="3600" dirty="0"/>
              <a:t>Finally, brethren, whatsoever things are true, whatsoever things are honest, whatsoever things are just, whatsoever things are pure, whatsoever things are lovely, whatsoever things are of good report; if there be any virtue, and if there be any praise, think on these things</a:t>
            </a:r>
            <a:r>
              <a:rPr lang="en-US" sz="3600" dirty="0" smtClean="0"/>
              <a:t>.</a:t>
            </a:r>
          </a:p>
          <a:p>
            <a:endParaRPr lang="en-US" sz="3600" dirty="0"/>
          </a:p>
          <a:p>
            <a:r>
              <a:rPr lang="en-US" sz="3600" b="1" u="sng" dirty="0" smtClean="0">
                <a:solidFill>
                  <a:srgbClr val="FF0000"/>
                </a:solidFill>
              </a:rPr>
              <a:t>Do we?</a:t>
            </a:r>
            <a:endParaRPr lang="en-US" sz="36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427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u="sng" dirty="0" smtClean="0"/>
              <a:t>Prov.24:9  The thought of foolishness is sin</a:t>
            </a:r>
            <a:endParaRPr lang="en-US" sz="4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dirty="0" smtClean="0"/>
              <a:t>Proverbs 24:9</a:t>
            </a:r>
            <a:r>
              <a:rPr lang="en-US" sz="4800" baseline="30000" dirty="0" smtClean="0"/>
              <a:t>9</a:t>
            </a:r>
            <a:r>
              <a:rPr lang="en-US" sz="4800" baseline="30000" dirty="0"/>
              <a:t> </a:t>
            </a:r>
            <a:r>
              <a:rPr lang="en-US" sz="4800" dirty="0"/>
              <a:t>The thought of foolishness is sin: and the scorner is an abomination to men</a:t>
            </a:r>
            <a:r>
              <a:rPr lang="en-US" sz="4800" dirty="0" smtClean="0"/>
              <a:t>.</a:t>
            </a:r>
          </a:p>
          <a:p>
            <a:endParaRPr lang="en-US" sz="4800" dirty="0"/>
          </a:p>
          <a:p>
            <a:r>
              <a:rPr lang="en-US" sz="4800" b="1" i="1" u="sng" dirty="0" smtClean="0">
                <a:solidFill>
                  <a:srgbClr val="FF0000"/>
                </a:solidFill>
              </a:rPr>
              <a:t>Man’s thinking…</a:t>
            </a:r>
            <a:endParaRPr lang="en-US" sz="4800" b="1" i="1" u="sng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634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817" y="278927"/>
            <a:ext cx="10515600" cy="6374792"/>
          </a:xfrm>
        </p:spPr>
        <p:txBody>
          <a:bodyPr>
            <a:noAutofit/>
          </a:bodyPr>
          <a:lstStyle/>
          <a:p>
            <a:r>
              <a:rPr lang="en-US" sz="3600" b="1" i="1" u="sng" dirty="0" smtClean="0">
                <a:solidFill>
                  <a:srgbClr val="FF0000"/>
                </a:solidFill>
              </a:rPr>
              <a:t>Man’s Thinking</a:t>
            </a:r>
            <a:r>
              <a:rPr lang="en-US" sz="3600" dirty="0" smtClean="0"/>
              <a:t>:  </a:t>
            </a:r>
          </a:p>
          <a:p>
            <a:endParaRPr lang="en-US" sz="3600" dirty="0"/>
          </a:p>
          <a:p>
            <a:r>
              <a:rPr lang="en-US" sz="3600" b="1" dirty="0" smtClean="0"/>
              <a:t>1</a:t>
            </a:r>
            <a:r>
              <a:rPr lang="en-US" sz="3600" b="1" dirty="0" smtClean="0"/>
              <a:t>.  </a:t>
            </a:r>
            <a:r>
              <a:rPr lang="en-US" sz="3600" b="1" dirty="0" smtClean="0"/>
              <a:t>Will</a:t>
            </a:r>
            <a:r>
              <a:rPr lang="en-US" sz="3600" b="1" dirty="0" smtClean="0"/>
              <a:t> </a:t>
            </a:r>
            <a:r>
              <a:rPr lang="en-US" sz="3600" b="1" dirty="0" smtClean="0"/>
              <a:t>a loving God send anyone to  hell?   Mark l6:15,16</a:t>
            </a:r>
          </a:p>
          <a:p>
            <a:r>
              <a:rPr lang="en-US" sz="3600" b="1" dirty="0" smtClean="0"/>
              <a:t>2.  Why would God hold me responsible for refusing </a:t>
            </a:r>
            <a:r>
              <a:rPr lang="en-US" sz="3600" b="1" dirty="0" smtClean="0"/>
              <a:t>his words</a:t>
            </a:r>
            <a:r>
              <a:rPr lang="en-US" sz="3600" b="1" dirty="0" smtClean="0"/>
              <a:t>?  John 12:48,49</a:t>
            </a:r>
          </a:p>
          <a:p>
            <a:r>
              <a:rPr lang="en-US" sz="3600" b="1" dirty="0"/>
              <a:t>3</a:t>
            </a:r>
            <a:r>
              <a:rPr lang="en-US" sz="3600" b="1" dirty="0" smtClean="0"/>
              <a:t>. </a:t>
            </a:r>
            <a:r>
              <a:rPr lang="en-US" sz="3600" b="1" dirty="0" smtClean="0"/>
              <a:t>God’s Son Jesus </a:t>
            </a:r>
            <a:r>
              <a:rPr lang="en-US" sz="3600" b="1" dirty="0" smtClean="0"/>
              <a:t>paid the </a:t>
            </a:r>
            <a:r>
              <a:rPr lang="en-US" sz="3600" b="1" dirty="0" smtClean="0"/>
              <a:t>price.   He just wants me to only </a:t>
            </a:r>
            <a:r>
              <a:rPr lang="en-US" sz="3600" b="1" dirty="0" smtClean="0"/>
              <a:t>believe In </a:t>
            </a:r>
            <a:r>
              <a:rPr lang="en-US" sz="3600" b="1" dirty="0" smtClean="0"/>
              <a:t>Jesus ..I am not responsible for what I do or not </a:t>
            </a:r>
            <a:r>
              <a:rPr lang="en-US" sz="3600" b="1" dirty="0" smtClean="0"/>
              <a:t>do…Jesus Paid </a:t>
            </a:r>
            <a:r>
              <a:rPr lang="en-US" sz="3600" b="1" dirty="0" smtClean="0"/>
              <a:t>it all on the cross</a:t>
            </a:r>
            <a:r>
              <a:rPr lang="en-US" sz="3600" b="1" dirty="0" smtClean="0"/>
              <a:t>.! </a:t>
            </a:r>
          </a:p>
          <a:p>
            <a:r>
              <a:rPr lang="en-US" sz="3600" b="1" dirty="0" smtClean="0"/>
              <a:t>2 Cor.5:10</a:t>
            </a:r>
            <a:endParaRPr lang="en-US" sz="3600" b="1" dirty="0" smtClean="0"/>
          </a:p>
        </p:txBody>
      </p:sp>
    </p:spTree>
    <p:extLst>
      <p:ext uri="{BB962C8B-B14F-4D97-AF65-F5344CB8AC3E}">
        <p14:creationId xmlns:p14="http://schemas.microsoft.com/office/powerpoint/2010/main" val="1583068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731" y="512390"/>
            <a:ext cx="11525655" cy="6228877"/>
          </a:xfrm>
        </p:spPr>
        <p:txBody>
          <a:bodyPr>
            <a:normAutofit/>
          </a:bodyPr>
          <a:lstStyle/>
          <a:p>
            <a:r>
              <a:rPr lang="en-US" sz="4000" b="1" dirty="0"/>
              <a:t>5</a:t>
            </a:r>
            <a:r>
              <a:rPr lang="en-US" sz="4000" b="1" dirty="0" smtClean="0"/>
              <a:t>.  </a:t>
            </a:r>
            <a:r>
              <a:rPr lang="en-US" sz="4000" b="1" dirty="0" smtClean="0"/>
              <a:t>I want to be with my family in eternity.   If my folks </a:t>
            </a:r>
            <a:r>
              <a:rPr lang="en-US" sz="4000" b="1" dirty="0" smtClean="0"/>
              <a:t>go</a:t>
            </a:r>
            <a:r>
              <a:rPr lang="en-US" sz="4000" b="1" dirty="0" smtClean="0"/>
              <a:t> </a:t>
            </a:r>
            <a:r>
              <a:rPr lang="en-US" sz="4000" b="1" dirty="0" smtClean="0"/>
              <a:t>to hell,</a:t>
            </a:r>
          </a:p>
          <a:p>
            <a:r>
              <a:rPr lang="en-US" sz="4000" b="1" dirty="0" smtClean="0"/>
              <a:t>I want to go there with them. </a:t>
            </a:r>
            <a:r>
              <a:rPr lang="en-US" sz="4000" b="1" dirty="0" smtClean="0"/>
              <a:t>  </a:t>
            </a:r>
            <a:r>
              <a:rPr lang="en-US" sz="4000" b="1" u="sng" dirty="0" smtClean="0">
                <a:solidFill>
                  <a:srgbClr val="FF0000"/>
                </a:solidFill>
              </a:rPr>
              <a:t>Check this out first!</a:t>
            </a:r>
          </a:p>
          <a:p>
            <a:r>
              <a:rPr lang="en-US" sz="4000" b="1" dirty="0" smtClean="0"/>
              <a:t> </a:t>
            </a:r>
            <a:r>
              <a:rPr lang="en-US" sz="4000" b="1" dirty="0" smtClean="0"/>
              <a:t>(Luke </a:t>
            </a:r>
            <a:r>
              <a:rPr lang="en-US" sz="4000" b="1" dirty="0" smtClean="0"/>
              <a:t>16:27:…</a:t>
            </a:r>
            <a:r>
              <a:rPr lang="en-US" sz="4000" b="1" dirty="0" smtClean="0"/>
              <a:t>I have 5 brothers,</a:t>
            </a:r>
            <a:r>
              <a:rPr lang="en-US" sz="4000" b="1" u="sng" dirty="0" smtClean="0"/>
              <a:t>  warn</a:t>
            </a:r>
          </a:p>
          <a:p>
            <a:r>
              <a:rPr lang="en-US" sz="4000" b="1" u="sng" dirty="0" smtClean="0"/>
              <a:t>Them not to come to this place!</a:t>
            </a:r>
          </a:p>
          <a:p>
            <a:r>
              <a:rPr lang="en-US" sz="4000" b="1" dirty="0"/>
              <a:t>6</a:t>
            </a:r>
            <a:r>
              <a:rPr lang="en-US" sz="4000" b="1" dirty="0" smtClean="0"/>
              <a:t>. </a:t>
            </a:r>
            <a:r>
              <a:rPr lang="en-US" sz="4000" b="1" dirty="0" smtClean="0"/>
              <a:t>No body is perfect.   Jesus covers the sins of everyone.  Everyone</a:t>
            </a:r>
          </a:p>
          <a:p>
            <a:r>
              <a:rPr lang="en-US" sz="4000" b="1" dirty="0" smtClean="0"/>
              <a:t>Will be eternally saved?   (Matt.25:46)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694728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995" y="291829"/>
            <a:ext cx="11515927" cy="6060333"/>
          </a:xfrm>
        </p:spPr>
        <p:txBody>
          <a:bodyPr/>
          <a:lstStyle/>
          <a:p>
            <a:r>
              <a:rPr lang="en-US" sz="4000" dirty="0" smtClean="0"/>
              <a:t>Romans </a:t>
            </a:r>
            <a:r>
              <a:rPr lang="en-US" sz="4000" dirty="0" smtClean="0"/>
              <a:t>12:1-2</a:t>
            </a:r>
            <a:r>
              <a:rPr lang="en-US" sz="4000" dirty="0"/>
              <a:t> </a:t>
            </a:r>
            <a:endParaRPr lang="en-US" sz="4000" dirty="0" smtClean="0"/>
          </a:p>
          <a:p>
            <a:r>
              <a:rPr lang="en-US" sz="4000" dirty="0" smtClean="0"/>
              <a:t>I </a:t>
            </a:r>
            <a:r>
              <a:rPr lang="en-US" sz="4000" dirty="0"/>
              <a:t>beseech you therefore, brethren, by the mercies of God, that ye present your bodies a living sacrifice, holy, acceptable unto God, which is your reasonable service.</a:t>
            </a:r>
          </a:p>
          <a:p>
            <a:r>
              <a:rPr lang="en-US" sz="4000" baseline="30000" dirty="0"/>
              <a:t>2 </a:t>
            </a:r>
            <a:r>
              <a:rPr lang="en-US" sz="4000" dirty="0"/>
              <a:t>And be not conformed to this world: but be ye transformed by the renewing of your mind, that ye may prove what is that good, and acceptable, and perfect, will of God</a:t>
            </a:r>
            <a:r>
              <a:rPr lang="en-US" sz="4000" dirty="0" smtClean="0"/>
              <a:t>.</a:t>
            </a:r>
          </a:p>
          <a:p>
            <a:r>
              <a:rPr lang="en-US" sz="4000" b="1" i="1" u="sng" dirty="0">
                <a:solidFill>
                  <a:srgbClr val="7030A0"/>
                </a:solidFill>
              </a:rPr>
              <a:t> </a:t>
            </a:r>
            <a:r>
              <a:rPr lang="en-US" sz="4000" b="1" i="1" u="sng" dirty="0" smtClean="0">
                <a:solidFill>
                  <a:srgbClr val="7030A0"/>
                </a:solidFill>
              </a:rPr>
              <a:t> Let’s see:  Are we doing that?</a:t>
            </a:r>
            <a:endParaRPr lang="en-US" sz="4000" b="1" i="1" u="sng" dirty="0">
              <a:solidFill>
                <a:srgbClr val="7030A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964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dirty="0" smtClean="0"/>
              <a:t>Prov. </a:t>
            </a:r>
            <a:r>
              <a:rPr lang="en-US" sz="4000" b="1" dirty="0" smtClean="0"/>
              <a:t>4:23</a:t>
            </a:r>
            <a:endParaRPr lang="en-US" sz="4000" b="1" dirty="0"/>
          </a:p>
          <a:p>
            <a:r>
              <a:rPr lang="en-US" sz="4000" b="1" baseline="30000" dirty="0"/>
              <a:t>23 </a:t>
            </a:r>
            <a:r>
              <a:rPr lang="en-US" sz="4000" b="1" dirty="0"/>
              <a:t>Keep thy heart with all diligence; for out of it are the issues of life</a:t>
            </a:r>
            <a:r>
              <a:rPr lang="en-US" sz="4000" b="1" dirty="0" smtClean="0"/>
              <a:t>.</a:t>
            </a:r>
          </a:p>
          <a:p>
            <a:endParaRPr lang="en-US" sz="4000" b="1" dirty="0"/>
          </a:p>
          <a:p>
            <a:r>
              <a:rPr lang="en-US" sz="4000" b="1" i="1" u="sng" dirty="0" smtClean="0">
                <a:solidFill>
                  <a:srgbClr val="7030A0"/>
                </a:solidFill>
              </a:rPr>
              <a:t>Are you and I keeping our hearts attuned to</a:t>
            </a:r>
          </a:p>
          <a:p>
            <a:r>
              <a:rPr lang="en-US" sz="4000" b="1" i="1" u="sng" dirty="0" smtClean="0">
                <a:solidFill>
                  <a:srgbClr val="7030A0"/>
                </a:solidFill>
              </a:rPr>
              <a:t>God???</a:t>
            </a:r>
            <a:endParaRPr lang="en-US" sz="4000" b="1" i="1" u="sng" dirty="0">
              <a:solidFill>
                <a:srgbClr val="7030A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530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919" y="405386"/>
            <a:ext cx="10974422" cy="6180240"/>
          </a:xfrm>
        </p:spPr>
        <p:txBody>
          <a:bodyPr/>
          <a:lstStyle/>
          <a:p>
            <a:r>
              <a:rPr lang="en-US" sz="4000" dirty="0" smtClean="0"/>
              <a:t>2 Cor. </a:t>
            </a:r>
            <a:r>
              <a:rPr lang="en-US" sz="4000" dirty="0" smtClean="0"/>
              <a:t>10:5</a:t>
            </a:r>
            <a:r>
              <a:rPr lang="en-US" sz="4000" baseline="30000" dirty="0" smtClean="0"/>
              <a:t>5</a:t>
            </a:r>
            <a:r>
              <a:rPr lang="en-US" sz="4000" baseline="30000" dirty="0"/>
              <a:t> </a:t>
            </a:r>
            <a:r>
              <a:rPr lang="en-US" sz="4000" dirty="0"/>
              <a:t>Casting down imaginations, and every high thing that </a:t>
            </a:r>
            <a:r>
              <a:rPr lang="en-US" sz="4000" dirty="0" err="1"/>
              <a:t>exalteth</a:t>
            </a:r>
            <a:r>
              <a:rPr lang="en-US" sz="4000" dirty="0"/>
              <a:t> itself against the knowledge of God, </a:t>
            </a:r>
            <a:r>
              <a:rPr lang="en-US" sz="4000" b="1" u="sng" dirty="0">
                <a:solidFill>
                  <a:srgbClr val="FF0000"/>
                </a:solidFill>
              </a:rPr>
              <a:t>and bringing into captivity every thought to the obedience of Christ</a:t>
            </a:r>
            <a:r>
              <a:rPr lang="en-US" sz="4000" dirty="0" smtClean="0"/>
              <a:t>;</a:t>
            </a:r>
          </a:p>
          <a:p>
            <a:endParaRPr lang="en-US" sz="4000" dirty="0"/>
          </a:p>
          <a:p>
            <a:r>
              <a:rPr lang="en-US" sz="4000" b="1" u="sng" dirty="0" smtClean="0">
                <a:solidFill>
                  <a:schemeClr val="accent6">
                    <a:lumMod val="75000"/>
                  </a:schemeClr>
                </a:solidFill>
              </a:rPr>
              <a:t>I have to work on this one every day…do you?</a:t>
            </a:r>
            <a:endParaRPr lang="en-US" sz="4000" b="1" u="sng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454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272" y="444297"/>
            <a:ext cx="11574293" cy="6151055"/>
          </a:xfrm>
        </p:spPr>
        <p:txBody>
          <a:bodyPr/>
          <a:lstStyle/>
          <a:p>
            <a:r>
              <a:rPr lang="en-US" sz="3600" dirty="0" smtClean="0"/>
              <a:t>Col. </a:t>
            </a:r>
            <a:r>
              <a:rPr lang="en-US" sz="3600" dirty="0" smtClean="0"/>
              <a:t>3:2-5</a:t>
            </a:r>
            <a:r>
              <a:rPr lang="en-US" sz="3600" baseline="30000" dirty="0" smtClean="0"/>
              <a:t>2</a:t>
            </a:r>
            <a:r>
              <a:rPr lang="en-US" sz="3600" baseline="30000" dirty="0"/>
              <a:t> </a:t>
            </a:r>
            <a:r>
              <a:rPr lang="en-US" sz="3600" dirty="0"/>
              <a:t>Set your affection </a:t>
            </a:r>
            <a:r>
              <a:rPr lang="en-US" sz="3600" b="1" u="sng" dirty="0">
                <a:solidFill>
                  <a:srgbClr val="FF0000"/>
                </a:solidFill>
              </a:rPr>
              <a:t>on things above</a:t>
            </a:r>
            <a:r>
              <a:rPr lang="en-US" sz="3600" dirty="0"/>
              <a:t>, not on things on the earth.</a:t>
            </a:r>
          </a:p>
          <a:p>
            <a:r>
              <a:rPr lang="en-US" sz="3600" baseline="30000" dirty="0"/>
              <a:t>3 </a:t>
            </a:r>
            <a:r>
              <a:rPr lang="en-US" sz="3600" dirty="0"/>
              <a:t>For ye are dead, and your life is hid with Christ in God.</a:t>
            </a:r>
          </a:p>
          <a:p>
            <a:r>
              <a:rPr lang="en-US" sz="3600" baseline="30000" dirty="0"/>
              <a:t>4 </a:t>
            </a:r>
            <a:r>
              <a:rPr lang="en-US" sz="3600" dirty="0"/>
              <a:t>When Christ, who is our life, shall appear, then shall ye also appear with him in glory.</a:t>
            </a:r>
          </a:p>
          <a:p>
            <a:r>
              <a:rPr lang="en-US" sz="3600" baseline="30000" dirty="0"/>
              <a:t>5 </a:t>
            </a:r>
            <a:r>
              <a:rPr lang="en-US" sz="3600" dirty="0"/>
              <a:t>Mortify therefore your members which are upon the earth; fornication, uncleanness, inordinate affection, evil concupiscence, and covetousness, which is </a:t>
            </a:r>
            <a:r>
              <a:rPr lang="en-US" sz="3600" dirty="0" smtClean="0"/>
              <a:t>idolatry</a:t>
            </a:r>
          </a:p>
          <a:p>
            <a:r>
              <a:rPr lang="en-US" sz="3600" u="sng" dirty="0"/>
              <a:t> </a:t>
            </a:r>
            <a:r>
              <a:rPr lang="en-US" sz="3600" u="sng" dirty="0" smtClean="0"/>
              <a:t>   </a:t>
            </a:r>
            <a:r>
              <a:rPr lang="en-US" sz="4400" b="1" u="sng" dirty="0" smtClean="0">
                <a:solidFill>
                  <a:srgbClr val="FF0000"/>
                </a:solidFill>
              </a:rPr>
              <a:t>What do we love most tonight?</a:t>
            </a:r>
            <a:endParaRPr lang="en-US" sz="4400" b="1" u="sng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738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641" y="415114"/>
            <a:ext cx="11438107" cy="5859226"/>
          </a:xfrm>
        </p:spPr>
        <p:txBody>
          <a:bodyPr/>
          <a:lstStyle/>
          <a:p>
            <a:r>
              <a:rPr lang="en-US" sz="4000" dirty="0" smtClean="0"/>
              <a:t>Rom. </a:t>
            </a:r>
            <a:r>
              <a:rPr lang="en-US" sz="4000" dirty="0" smtClean="0"/>
              <a:t>1:28</a:t>
            </a:r>
            <a:r>
              <a:rPr lang="en-US" sz="4000" baseline="30000" dirty="0" smtClean="0"/>
              <a:t>28</a:t>
            </a:r>
            <a:r>
              <a:rPr lang="en-US" sz="4000" baseline="30000" dirty="0"/>
              <a:t> </a:t>
            </a:r>
            <a:r>
              <a:rPr lang="en-US" sz="4000" dirty="0"/>
              <a:t>And even as they did not like to retain God in their knowledge, God gave them over to a reprobate mind, to do those things which are not convenient</a:t>
            </a:r>
            <a:r>
              <a:rPr lang="en-US" sz="4000" dirty="0" smtClean="0"/>
              <a:t>;</a:t>
            </a:r>
          </a:p>
          <a:p>
            <a:endParaRPr lang="en-US" sz="4000" dirty="0"/>
          </a:p>
          <a:p>
            <a:r>
              <a:rPr lang="en-US" sz="4000" u="sng" dirty="0" smtClean="0">
                <a:solidFill>
                  <a:srgbClr val="FF0000"/>
                </a:solidFill>
              </a:rPr>
              <a:t>Surely we will not do that!  </a:t>
            </a:r>
            <a:endParaRPr lang="en-US" sz="4000" u="sng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58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0936"/>
            <a:ext cx="10515600" cy="5846324"/>
          </a:xfrm>
        </p:spPr>
        <p:txBody>
          <a:bodyPr/>
          <a:lstStyle/>
          <a:p>
            <a:r>
              <a:rPr lang="en-US" sz="4000" dirty="0" err="1" smtClean="0"/>
              <a:t>Jerm</a:t>
            </a:r>
            <a:r>
              <a:rPr lang="en-US" sz="4000" dirty="0" smtClean="0"/>
              <a:t>. </a:t>
            </a:r>
            <a:r>
              <a:rPr lang="en-US" sz="4000" dirty="0" smtClean="0"/>
              <a:t>29:11</a:t>
            </a:r>
            <a:endParaRPr lang="en-US" sz="4000" b="1" dirty="0"/>
          </a:p>
          <a:p>
            <a:r>
              <a:rPr lang="en-US" sz="4000" baseline="30000" dirty="0"/>
              <a:t>11 </a:t>
            </a:r>
            <a:r>
              <a:rPr lang="en-US" sz="4000" dirty="0"/>
              <a:t>For I know the thoughts that I think toward you, </a:t>
            </a:r>
            <a:r>
              <a:rPr lang="en-US" sz="4000" dirty="0" err="1"/>
              <a:t>saith</a:t>
            </a:r>
            <a:r>
              <a:rPr lang="en-US" sz="4000" dirty="0"/>
              <a:t> the </a:t>
            </a:r>
            <a:r>
              <a:rPr lang="en-US" sz="4000" cap="small" dirty="0"/>
              <a:t>Lord</a:t>
            </a:r>
            <a:r>
              <a:rPr lang="en-US" sz="4000" dirty="0"/>
              <a:t>, thoughts of peace, and not of evil, to give you an expected </a:t>
            </a:r>
            <a:r>
              <a:rPr lang="en-US" sz="4000" dirty="0" smtClean="0"/>
              <a:t>end</a:t>
            </a:r>
          </a:p>
          <a:p>
            <a:endParaRPr lang="en-US" sz="4000" dirty="0"/>
          </a:p>
          <a:p>
            <a:r>
              <a:rPr lang="en-US" sz="4000" b="1" u="sng" dirty="0" smtClean="0"/>
              <a:t>What thoughts do we think toward God?</a:t>
            </a:r>
            <a:endParaRPr lang="en-US" sz="4000" b="1" u="sng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516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Psa. </a:t>
            </a:r>
            <a:r>
              <a:rPr lang="en-US" sz="4000" dirty="0" smtClean="0"/>
              <a:t>94:11</a:t>
            </a:r>
            <a:endParaRPr lang="en-US" sz="4000" b="1" dirty="0"/>
          </a:p>
          <a:p>
            <a:r>
              <a:rPr lang="en-US" sz="4000" baseline="30000" dirty="0"/>
              <a:t>11 </a:t>
            </a:r>
            <a:r>
              <a:rPr lang="en-US" sz="4000" dirty="0"/>
              <a:t>The </a:t>
            </a:r>
            <a:r>
              <a:rPr lang="en-US" sz="4000" cap="small" dirty="0"/>
              <a:t>Lord</a:t>
            </a:r>
            <a:r>
              <a:rPr lang="en-US" sz="4000" dirty="0"/>
              <a:t> </a:t>
            </a:r>
            <a:r>
              <a:rPr lang="en-US" sz="4000" dirty="0" err="1"/>
              <a:t>knoweth</a:t>
            </a:r>
            <a:r>
              <a:rPr lang="en-US" sz="4000" dirty="0"/>
              <a:t> the thoughts of man, that they are vanity</a:t>
            </a:r>
            <a:r>
              <a:rPr lang="en-US" sz="4000" dirty="0" smtClean="0"/>
              <a:t>.</a:t>
            </a:r>
          </a:p>
          <a:p>
            <a:endParaRPr lang="en-US" sz="4000" dirty="0"/>
          </a:p>
          <a:p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</a:rPr>
              <a:t>What a fearful thought!  But SO true!</a:t>
            </a:r>
            <a:endParaRPr lang="en-US" sz="40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283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304</Words>
  <Application>Microsoft Office PowerPoint</Application>
  <PresentationFormat>Widescreen</PresentationFormat>
  <Paragraphs>91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Office Theme</vt:lpstr>
      <vt:lpstr>I Thought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 Cor. 13:11-13  When as a child, I thought as a child</vt:lpstr>
      <vt:lpstr>2 Kings 5:11     Naaman said “I thought”</vt:lpstr>
      <vt:lpstr>Paul in Acts 26:9   </vt:lpstr>
      <vt:lpstr>God’s thoughts:   Man’s thoughts  Isa.55:8,9</vt:lpstr>
      <vt:lpstr>Prov.24:9  The thought of foolishness is sin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Thought</dc:title>
  <dc:creator>mac</dc:creator>
  <cp:lastModifiedBy>mac</cp:lastModifiedBy>
  <cp:revision>15</cp:revision>
  <dcterms:created xsi:type="dcterms:W3CDTF">2017-05-12T02:20:13Z</dcterms:created>
  <dcterms:modified xsi:type="dcterms:W3CDTF">2017-05-14T01:11:09Z</dcterms:modified>
</cp:coreProperties>
</file>