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29" r:id="rId3"/>
    <p:sldId id="331" r:id="rId4"/>
    <p:sldId id="332" r:id="rId5"/>
    <p:sldId id="333" r:id="rId6"/>
    <p:sldId id="313" r:id="rId7"/>
    <p:sldId id="314" r:id="rId8"/>
    <p:sldId id="335" r:id="rId9"/>
    <p:sldId id="316" r:id="rId10"/>
    <p:sldId id="318" r:id="rId11"/>
    <p:sldId id="319" r:id="rId12"/>
    <p:sldId id="320" r:id="rId13"/>
    <p:sldId id="336" r:id="rId14"/>
    <p:sldId id="315" r:id="rId15"/>
    <p:sldId id="326" r:id="rId16"/>
    <p:sldId id="328" r:id="rId17"/>
    <p:sldId id="33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90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4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54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2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3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8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2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4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6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2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B4B9C-109D-459A-977B-898AEFAD4D8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67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egateway.com/bible?version=ESV&amp;passage=Romans+12: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egateway.com/bible?version=ESV&amp;passage=Galatians+2:2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egateway.com/bible?version=ESV&amp;passage=Romans+6:1-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egateway.com/bible?version=ESV&amp;passage=Colossians+3:3-1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u="sng" dirty="0" smtClean="0">
                <a:solidFill>
                  <a:srgbClr val="FF0000"/>
                </a:solidFill>
              </a:rPr>
              <a:t>Whom should we imitate?</a:t>
            </a:r>
            <a:endParaRPr lang="en-US" sz="7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solidFill>
                  <a:srgbClr val="00B050"/>
                </a:solidFill>
              </a:rPr>
              <a:t>I Cor.11:1 </a:t>
            </a:r>
            <a:endParaRPr lang="en-US" sz="8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0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822" y="253058"/>
            <a:ext cx="11735638" cy="6604942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Remember:</a:t>
            </a:r>
          </a:p>
          <a:p>
            <a:r>
              <a:rPr lang="en-US" sz="3600" dirty="0" smtClean="0"/>
              <a:t>1.  To be like Christ, we must imitate Christ</a:t>
            </a:r>
            <a:r>
              <a:rPr lang="en-US" sz="3600" dirty="0" smtClean="0"/>
              <a:t>. I Pet.2:21</a:t>
            </a:r>
            <a:endParaRPr lang="en-US" sz="3600" dirty="0" smtClean="0"/>
          </a:p>
          <a:p>
            <a:r>
              <a:rPr lang="en-US" sz="3600" dirty="0" smtClean="0"/>
              <a:t>2.  To be like Paul, we must imitate him as he followed Christ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I Cor. 11:1</a:t>
            </a:r>
          </a:p>
          <a:p>
            <a:r>
              <a:rPr lang="en-US" sz="3600" dirty="0" smtClean="0"/>
              <a:t>3.  For married couples, there is the example of Aquila </a:t>
            </a:r>
          </a:p>
          <a:p>
            <a:r>
              <a:rPr lang="en-US" sz="3600" dirty="0" smtClean="0"/>
              <a:t>And Priscilla. Rom. 16:3-5</a:t>
            </a:r>
          </a:p>
          <a:p>
            <a:r>
              <a:rPr lang="en-US" sz="3600" dirty="0" smtClean="0"/>
              <a:t>4.  For women, there is the example of Dorcas. Acts 9:36,39</a:t>
            </a:r>
          </a:p>
          <a:p>
            <a:r>
              <a:rPr lang="en-US" sz="3600" dirty="0" smtClean="0"/>
              <a:t>5.  For young men</a:t>
            </a:r>
            <a:r>
              <a:rPr lang="en-US" sz="3600" dirty="0" smtClean="0"/>
              <a:t>, there </a:t>
            </a:r>
            <a:r>
              <a:rPr lang="en-US" sz="3600" dirty="0" smtClean="0"/>
              <a:t>is the example of Timothy. 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r>
              <a:rPr lang="en-US" sz="3600" dirty="0" smtClean="0"/>
              <a:t>Phil</a:t>
            </a:r>
            <a:r>
              <a:rPr lang="en-US" sz="3600" dirty="0" smtClean="0"/>
              <a:t>. 2:19-22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8762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30" y="126460"/>
            <a:ext cx="11720208" cy="6731540"/>
          </a:xfrm>
        </p:spPr>
        <p:txBody>
          <a:bodyPr/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Don’t be like Diotrephes</a:t>
            </a:r>
          </a:p>
          <a:p>
            <a:endParaRPr lang="en-US" sz="4000" dirty="0"/>
          </a:p>
          <a:p>
            <a:r>
              <a:rPr lang="en-US" sz="4000" dirty="0" smtClean="0"/>
              <a:t>Look at the kind of person he was ..in the church!</a:t>
            </a:r>
          </a:p>
          <a:p>
            <a:r>
              <a:rPr lang="en-US" sz="4000" dirty="0" smtClean="0"/>
              <a:t>A Christian, a powerful one.</a:t>
            </a:r>
          </a:p>
          <a:p>
            <a:endParaRPr lang="en-US" sz="4000" dirty="0"/>
          </a:p>
          <a:p>
            <a:r>
              <a:rPr lang="en-US" sz="4000" dirty="0" smtClean="0"/>
              <a:t>His name is given.  Not a good one.</a:t>
            </a:r>
          </a:p>
          <a:p>
            <a:r>
              <a:rPr lang="en-US" sz="4000" dirty="0" smtClean="0"/>
              <a:t>He who is following evil is mentioned by name.</a:t>
            </a:r>
          </a:p>
          <a:p>
            <a:r>
              <a:rPr lang="en-US" sz="4000" dirty="0" smtClean="0"/>
              <a:t>What did he do?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329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87" y="103828"/>
            <a:ext cx="11879095" cy="655961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1.   I sent him a letter,  but he rejected its contents.</a:t>
            </a:r>
          </a:p>
          <a:p>
            <a:r>
              <a:rPr lang="en-US" sz="3600" dirty="0" smtClean="0"/>
              <a:t>2.   He loved to have preeminence ..it was his way or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no way.</a:t>
            </a:r>
          </a:p>
          <a:p>
            <a:r>
              <a:rPr lang="en-US" sz="3600" dirty="0" smtClean="0"/>
              <a:t>3.  He would not receive us…nor the truth.</a:t>
            </a:r>
          </a:p>
          <a:p>
            <a:r>
              <a:rPr lang="en-US" sz="3600" dirty="0" smtClean="0"/>
              <a:t>4.  When I come, I will remember what he has done.</a:t>
            </a:r>
          </a:p>
          <a:p>
            <a:r>
              <a:rPr lang="en-US" sz="3600" dirty="0" smtClean="0"/>
              <a:t>5.  Prating against us with malicious words</a:t>
            </a:r>
          </a:p>
          <a:p>
            <a:r>
              <a:rPr lang="en-US" sz="3600" dirty="0" smtClean="0"/>
              <a:t>6.  That wasn’t bad enough…he would not receive other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good brethren in the Lord.  He </a:t>
            </a:r>
            <a:r>
              <a:rPr lang="en-US" sz="3600" dirty="0" err="1" smtClean="0"/>
              <a:t>forbideth</a:t>
            </a:r>
            <a:r>
              <a:rPr lang="en-US" sz="3600" dirty="0" smtClean="0"/>
              <a:t> them that did.</a:t>
            </a:r>
          </a:p>
          <a:p>
            <a:r>
              <a:rPr lang="en-US" sz="3600" dirty="0" smtClean="0"/>
              <a:t>7.  He was so powerful that he </a:t>
            </a:r>
            <a:r>
              <a:rPr lang="en-US" sz="3600" dirty="0" err="1" smtClean="0"/>
              <a:t>casteth</a:t>
            </a:r>
            <a:r>
              <a:rPr lang="en-US" sz="3600" dirty="0" smtClean="0"/>
              <a:t> them out of the </a:t>
            </a:r>
          </a:p>
          <a:p>
            <a:r>
              <a:rPr lang="en-US" sz="3600" dirty="0" smtClean="0"/>
              <a:t>Church.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884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580" y="0"/>
            <a:ext cx="1207142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As one brother wrote:</a:t>
            </a:r>
          </a:p>
          <a:p>
            <a:r>
              <a:rPr lang="en-US" sz="3600" b="1" u="sng" dirty="0" smtClean="0">
                <a:solidFill>
                  <a:srgbClr val="7030A0"/>
                </a:solidFill>
              </a:rPr>
              <a:t>1.  Self-promoter</a:t>
            </a:r>
            <a:r>
              <a:rPr lang="en-US" sz="3600" dirty="0" smtClean="0"/>
              <a:t>— he strove to be first. 3John 9a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2.  Insubordinate</a:t>
            </a:r>
            <a:r>
              <a:rPr lang="en-US" sz="3600" dirty="0" smtClean="0"/>
              <a:t>— he would not receive the authority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of the apostles. 3John 9b</a:t>
            </a:r>
          </a:p>
          <a:p>
            <a:r>
              <a:rPr lang="en-US" sz="3600" b="1" u="sng" dirty="0" smtClean="0">
                <a:solidFill>
                  <a:srgbClr val="00B050"/>
                </a:solidFill>
              </a:rPr>
              <a:t>3.  Slanderous </a:t>
            </a:r>
            <a:r>
              <a:rPr lang="en-US" sz="3600" dirty="0" smtClean="0"/>
              <a:t>– He spoke nonsense, and slandered 3 John 10a</a:t>
            </a:r>
          </a:p>
          <a:p>
            <a:r>
              <a:rPr lang="en-US" sz="3600" b="1" u="sng" dirty="0" smtClean="0">
                <a:solidFill>
                  <a:srgbClr val="0070C0"/>
                </a:solidFill>
              </a:rPr>
              <a:t>4.  Vindictive- </a:t>
            </a:r>
            <a:r>
              <a:rPr lang="en-US" sz="3600" dirty="0" smtClean="0"/>
              <a:t>He would not receive certain brethren, and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cast out other brethren. 3Jno 10b</a:t>
            </a:r>
          </a:p>
          <a:p>
            <a:r>
              <a:rPr lang="en-US" sz="3600" b="1" u="sng" dirty="0">
                <a:solidFill>
                  <a:srgbClr val="0070C0"/>
                </a:solidFill>
              </a:rPr>
              <a:t> </a:t>
            </a:r>
            <a:r>
              <a:rPr lang="en-US" sz="3600" b="1" u="sng" dirty="0" smtClean="0">
                <a:solidFill>
                  <a:srgbClr val="0070C0"/>
                </a:solidFill>
              </a:rPr>
              <a:t>   </a:t>
            </a:r>
            <a:r>
              <a:rPr lang="en-US" sz="3600" b="1" u="sng" dirty="0" smtClean="0">
                <a:solidFill>
                  <a:srgbClr val="C00000"/>
                </a:solidFill>
              </a:rPr>
              <a:t>Surely his character is a warning:  ‘he who does evil has</a:t>
            </a:r>
          </a:p>
          <a:p>
            <a:r>
              <a:rPr lang="en-US" sz="3600" b="1" u="sng" dirty="0" smtClean="0">
                <a:solidFill>
                  <a:srgbClr val="C00000"/>
                </a:solidFill>
              </a:rPr>
              <a:t>Not seen God” 3 Jno.11b</a:t>
            </a:r>
            <a:r>
              <a:rPr lang="en-US" sz="3600" dirty="0" smtClean="0">
                <a:solidFill>
                  <a:srgbClr val="C00000"/>
                </a:solidFill>
              </a:rPr>
              <a:t>.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51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914" y="298382"/>
            <a:ext cx="10515600" cy="6433157"/>
          </a:xfrm>
        </p:spPr>
        <p:txBody>
          <a:bodyPr>
            <a:normAutofit lnSpcReduction="10000"/>
          </a:bodyPr>
          <a:lstStyle/>
          <a:p>
            <a:r>
              <a:rPr lang="en-US" sz="4400" b="1" u="sng" dirty="0" smtClean="0">
                <a:solidFill>
                  <a:srgbClr val="C00000"/>
                </a:solidFill>
              </a:rPr>
              <a:t>#2   Be Imitators only of the good!</a:t>
            </a:r>
          </a:p>
          <a:p>
            <a:r>
              <a:rPr lang="en-US" sz="3600" dirty="0" smtClean="0"/>
              <a:t>John writes: verse 11  “Beloved, follow not that which is</a:t>
            </a:r>
          </a:p>
          <a:p>
            <a:r>
              <a:rPr lang="en-US" sz="3600" dirty="0" smtClean="0"/>
              <a:t>evil, but that which is good.  He that doeth good is of </a:t>
            </a:r>
          </a:p>
          <a:p>
            <a:r>
              <a:rPr lang="en-US" sz="3600" dirty="0" smtClean="0"/>
              <a:t>God: but he that doeth evil hath not seen God.”</a:t>
            </a:r>
          </a:p>
          <a:p>
            <a:r>
              <a:rPr lang="en-US" sz="3600" dirty="0" smtClean="0"/>
              <a:t>          Imitate Only the good.</a:t>
            </a:r>
          </a:p>
          <a:p>
            <a:r>
              <a:rPr lang="en-US" sz="3600" dirty="0" smtClean="0"/>
              <a:t>“He who does good is of God…”  they are born of God. I </a:t>
            </a:r>
            <a:r>
              <a:rPr lang="en-US" sz="3600" dirty="0" err="1" smtClean="0"/>
              <a:t>Jno</a:t>
            </a:r>
            <a:r>
              <a:rPr lang="en-US" sz="3600" dirty="0" smtClean="0"/>
              <a:t> 5:18</a:t>
            </a:r>
          </a:p>
          <a:p>
            <a:r>
              <a:rPr lang="en-US" sz="3600" dirty="0" smtClean="0"/>
              <a:t>       “He who does evil has not seen God.”  -- 3 </a:t>
            </a:r>
            <a:r>
              <a:rPr lang="en-US" sz="3600" dirty="0" err="1" smtClean="0"/>
              <a:t>Jn</a:t>
            </a:r>
            <a:r>
              <a:rPr lang="en-US" sz="3600" dirty="0" smtClean="0"/>
              <a:t> 12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The one who demonstrates in his life evil, he has not </a:t>
            </a:r>
            <a:r>
              <a:rPr lang="en-US" sz="3600" dirty="0" smtClean="0"/>
              <a:t>seen God</a:t>
            </a:r>
            <a:r>
              <a:rPr lang="en-US" sz="3600" dirty="0" smtClean="0"/>
              <a:t>.    In fact, he is a child of the devil.  I Jn. 3:6b,10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1159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088" y="113555"/>
            <a:ext cx="11652115" cy="6540163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00000"/>
                </a:solidFill>
              </a:rPr>
              <a:t>#3   John says to  Gaius:  Be like Demetrius</a:t>
            </a:r>
          </a:p>
          <a:p>
            <a:r>
              <a:rPr lang="en-US" sz="4000" baseline="30000" dirty="0" smtClean="0">
                <a:solidFill>
                  <a:srgbClr val="C00000"/>
                </a:solidFill>
              </a:rPr>
              <a:t>12 </a:t>
            </a:r>
            <a:r>
              <a:rPr lang="en-US" sz="4000" b="1" u="sng" dirty="0" smtClean="0">
                <a:solidFill>
                  <a:srgbClr val="C00000"/>
                </a:solidFill>
              </a:rPr>
              <a:t>Demetrius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smtClean="0"/>
              <a:t>hath good report of all men, and of the truth itself:</a:t>
            </a:r>
          </a:p>
          <a:p>
            <a:r>
              <a:rPr lang="en-US" sz="4000" dirty="0" smtClean="0"/>
              <a:t> yea, and we also bear record; and ye know that our record is true.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1.  He has a good testimony from all</a:t>
            </a:r>
          </a:p>
          <a:p>
            <a:r>
              <a:rPr lang="en-US" sz="4000" dirty="0" smtClean="0"/>
              <a:t>2.  He bears up well from the truth itself.</a:t>
            </a:r>
          </a:p>
          <a:p>
            <a:r>
              <a:rPr lang="en-US" sz="4000" dirty="0" smtClean="0"/>
              <a:t>3.  We also bear witness to his fidelity</a:t>
            </a:r>
          </a:p>
          <a:p>
            <a:r>
              <a:rPr lang="en-US" sz="4000" dirty="0" smtClean="0"/>
              <a:t>4.  You know what I say to you about Demetrius is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true.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1759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69" y="68094"/>
            <a:ext cx="11916383" cy="6673174"/>
          </a:xfrm>
        </p:spPr>
        <p:txBody>
          <a:bodyPr/>
          <a:lstStyle/>
          <a:p>
            <a:r>
              <a:rPr lang="en-US" sz="3600" b="1" u="sng" baseline="30000" dirty="0" smtClean="0">
                <a:solidFill>
                  <a:srgbClr val="C00000"/>
                </a:solidFill>
              </a:rPr>
              <a:t>13 </a:t>
            </a:r>
            <a:r>
              <a:rPr lang="en-US" sz="3600" b="1" u="sng" dirty="0" smtClean="0">
                <a:solidFill>
                  <a:srgbClr val="C00000"/>
                </a:solidFill>
              </a:rPr>
              <a:t>I had many things to write, but I will not with ink and pen write unto thee:</a:t>
            </a:r>
          </a:p>
          <a:p>
            <a:r>
              <a:rPr lang="en-US" sz="3600" baseline="30000" dirty="0" smtClean="0"/>
              <a:t>14 </a:t>
            </a:r>
            <a:r>
              <a:rPr lang="en-US" sz="3600" dirty="0" smtClean="0"/>
              <a:t>But I trust I shall shortly see thee, and we shall speak face to face. Peace be to thee. Our friends salute thee. Greet the friends by name.</a:t>
            </a:r>
          </a:p>
          <a:p>
            <a:endParaRPr lang="en-US" sz="3600" dirty="0"/>
          </a:p>
          <a:p>
            <a:r>
              <a:rPr lang="en-US" sz="3600" b="1" dirty="0" smtClean="0"/>
              <a:t>Some things are better said face to face..</a:t>
            </a:r>
          </a:p>
          <a:p>
            <a:r>
              <a:rPr lang="en-US" sz="3600" dirty="0" smtClean="0"/>
              <a:t>John had many things to write about, but he said</a:t>
            </a:r>
          </a:p>
          <a:p>
            <a:r>
              <a:rPr lang="en-US" sz="3600" dirty="0" smtClean="0"/>
              <a:t>He would not with ink and pen write them to Gaius.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80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009" y="262646"/>
            <a:ext cx="11867744" cy="6371617"/>
          </a:xfrm>
        </p:spPr>
        <p:txBody>
          <a:bodyPr/>
          <a:lstStyle/>
          <a:p>
            <a:r>
              <a:rPr lang="en-US" sz="4400" b="1" u="sng" dirty="0" smtClean="0">
                <a:solidFill>
                  <a:srgbClr val="C00000"/>
                </a:solidFill>
              </a:rPr>
              <a:t>Hebrews 6:11-12</a:t>
            </a:r>
          </a:p>
          <a:p>
            <a:r>
              <a:rPr lang="en-US" sz="4000" baseline="30000" dirty="0" smtClean="0"/>
              <a:t>11 </a:t>
            </a:r>
            <a:r>
              <a:rPr lang="en-US" sz="4000" dirty="0" smtClean="0"/>
              <a:t>And we desire that every one of you do shew the same diligence to the full assurance of hope unto the end:</a:t>
            </a:r>
          </a:p>
          <a:p>
            <a:r>
              <a:rPr lang="en-US" sz="4000" baseline="30000" dirty="0" smtClean="0"/>
              <a:t>12 </a:t>
            </a:r>
            <a:r>
              <a:rPr lang="en-US" sz="4000" dirty="0" smtClean="0"/>
              <a:t>That ye be not slothful, but followers </a:t>
            </a:r>
            <a:r>
              <a:rPr lang="en-US" sz="4000" b="1" u="sng" dirty="0" smtClean="0">
                <a:solidFill>
                  <a:srgbClr val="C00000"/>
                </a:solidFill>
              </a:rPr>
              <a:t>(imitators)</a:t>
            </a:r>
            <a:r>
              <a:rPr lang="en-US" sz="4000" b="1" u="sng" dirty="0" smtClean="0">
                <a:solidFill>
                  <a:srgbClr val="002060"/>
                </a:solidFill>
              </a:rPr>
              <a:t>of </a:t>
            </a:r>
            <a:r>
              <a:rPr lang="en-US" sz="4000" dirty="0" smtClean="0"/>
              <a:t>them who through faith and patience inherit the promises.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32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267" y="291830"/>
            <a:ext cx="11700753" cy="6468893"/>
          </a:xfrm>
        </p:spPr>
        <p:txBody>
          <a:bodyPr>
            <a:normAutofit/>
          </a:bodyPr>
          <a:lstStyle/>
          <a:p>
            <a:endParaRPr lang="en-US" sz="4400" dirty="0" smtClean="0"/>
          </a:p>
          <a:p>
            <a:r>
              <a:rPr lang="en-US" sz="4400" dirty="0" smtClean="0"/>
              <a:t>When </a:t>
            </a:r>
            <a:r>
              <a:rPr lang="en-US" sz="4400" dirty="0"/>
              <a:t>we hear about taking up a cross, </a:t>
            </a:r>
            <a:endParaRPr lang="en-US" sz="4400" dirty="0" smtClean="0"/>
          </a:p>
          <a:p>
            <a:r>
              <a:rPr lang="en-US" sz="4400" dirty="0" smtClean="0"/>
              <a:t>we </a:t>
            </a:r>
            <a:r>
              <a:rPr lang="en-US" sz="4400" dirty="0"/>
              <a:t>should hear </a:t>
            </a:r>
            <a:r>
              <a:rPr lang="en-US" sz="4400" b="1" u="sng" dirty="0">
                <a:hlinkClick r:id="rId2"/>
              </a:rPr>
              <a:t>Romans 12:1</a:t>
            </a:r>
            <a:r>
              <a:rPr lang="en-US" sz="4400" dirty="0"/>
              <a:t>, which says </a:t>
            </a:r>
            <a:endParaRPr lang="en-US" sz="4400" dirty="0" smtClean="0"/>
          </a:p>
          <a:p>
            <a:r>
              <a:rPr lang="en-US" sz="4400" dirty="0" smtClean="0"/>
              <a:t>we </a:t>
            </a:r>
            <a:r>
              <a:rPr lang="en-US" sz="4400" dirty="0"/>
              <a:t>should be living sacrifices.</a:t>
            </a:r>
          </a:p>
        </p:txBody>
      </p:sp>
    </p:spTree>
    <p:extLst>
      <p:ext uri="{BB962C8B-B14F-4D97-AF65-F5344CB8AC3E}">
        <p14:creationId xmlns:p14="http://schemas.microsoft.com/office/powerpoint/2010/main" val="73088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102" y="308110"/>
            <a:ext cx="11702375" cy="6549890"/>
          </a:xfrm>
        </p:spPr>
        <p:txBody>
          <a:bodyPr>
            <a:normAutofit/>
          </a:bodyPr>
          <a:lstStyle/>
          <a:p>
            <a:endParaRPr lang="en-US" sz="4400" dirty="0" smtClean="0"/>
          </a:p>
          <a:p>
            <a:r>
              <a:rPr lang="en-US" sz="4400" dirty="0" smtClean="0"/>
              <a:t>When </a:t>
            </a:r>
            <a:r>
              <a:rPr lang="en-US" sz="4400" dirty="0" smtClean="0"/>
              <a:t>we hear  </a:t>
            </a:r>
            <a:r>
              <a:rPr lang="en-US" sz="4400" b="1" u="sng" dirty="0">
                <a:hlinkClick r:id="rId2"/>
              </a:rPr>
              <a:t>Galatians 2:20</a:t>
            </a:r>
            <a:r>
              <a:rPr lang="en-US" sz="4400" dirty="0"/>
              <a:t>, </a:t>
            </a:r>
            <a:endParaRPr lang="en-US" sz="4400" dirty="0" smtClean="0"/>
          </a:p>
          <a:p>
            <a:r>
              <a:rPr lang="en-US" sz="4400" dirty="0" smtClean="0"/>
              <a:t>which </a:t>
            </a:r>
            <a:r>
              <a:rPr lang="en-US" sz="4400" dirty="0"/>
              <a:t>says we have been crucified </a:t>
            </a:r>
            <a:r>
              <a:rPr lang="en-US" sz="4400" dirty="0" smtClean="0"/>
              <a:t>with</a:t>
            </a:r>
          </a:p>
          <a:p>
            <a:r>
              <a:rPr lang="en-US" sz="4400" dirty="0" smtClean="0"/>
              <a:t> </a:t>
            </a:r>
            <a:r>
              <a:rPr lang="en-US" sz="4400" dirty="0"/>
              <a:t>Christ and we are no longer in control of </a:t>
            </a:r>
            <a:endParaRPr lang="en-US" sz="4400" dirty="0" smtClean="0"/>
          </a:p>
          <a:p>
            <a:r>
              <a:rPr lang="en-US" sz="4400" dirty="0" smtClean="0"/>
              <a:t>our </a:t>
            </a:r>
            <a:r>
              <a:rPr lang="en-US" sz="4400" dirty="0"/>
              <a:t>own lives but Jesus is in control.</a:t>
            </a:r>
          </a:p>
        </p:txBody>
      </p:sp>
    </p:spTree>
    <p:extLst>
      <p:ext uri="{BB962C8B-B14F-4D97-AF65-F5344CB8AC3E}">
        <p14:creationId xmlns:p14="http://schemas.microsoft.com/office/powerpoint/2010/main" val="204109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468" y="252919"/>
            <a:ext cx="11013332" cy="5924044"/>
          </a:xfrm>
        </p:spPr>
        <p:txBody>
          <a:bodyPr>
            <a:normAutofit/>
          </a:bodyPr>
          <a:lstStyle/>
          <a:p>
            <a:endParaRPr lang="en-US" sz="4000" b="1" u="sng" dirty="0" smtClean="0">
              <a:hlinkClick r:id="rId2"/>
            </a:endParaRPr>
          </a:p>
          <a:p>
            <a:endParaRPr lang="en-US" sz="4000" b="1" u="sng" dirty="0" smtClean="0">
              <a:hlinkClick r:id="rId2"/>
            </a:endParaRPr>
          </a:p>
          <a:p>
            <a:r>
              <a:rPr lang="en-US" sz="4000" b="1" u="sng" dirty="0" smtClean="0">
                <a:hlinkClick r:id="rId2"/>
              </a:rPr>
              <a:t>Romans </a:t>
            </a:r>
            <a:r>
              <a:rPr lang="en-US" sz="4000" b="1" u="sng" dirty="0">
                <a:hlinkClick r:id="rId2"/>
              </a:rPr>
              <a:t>6:1-7</a:t>
            </a:r>
            <a:r>
              <a:rPr lang="en-US" sz="4000" dirty="0"/>
              <a:t>, which says when we were </a:t>
            </a:r>
            <a:r>
              <a:rPr lang="en-US" sz="4000" dirty="0" smtClean="0"/>
              <a:t>baptized</a:t>
            </a:r>
          </a:p>
          <a:p>
            <a:r>
              <a:rPr lang="en-US" sz="4000" dirty="0" smtClean="0"/>
              <a:t> </a:t>
            </a:r>
            <a:r>
              <a:rPr lang="en-US" sz="4000" dirty="0"/>
              <a:t>we died to sin and crucified our old self with Christ.</a:t>
            </a:r>
          </a:p>
        </p:txBody>
      </p:sp>
    </p:spTree>
    <p:extLst>
      <p:ext uri="{BB962C8B-B14F-4D97-AF65-F5344CB8AC3E}">
        <p14:creationId xmlns:p14="http://schemas.microsoft.com/office/powerpoint/2010/main" val="133261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29" y="249743"/>
            <a:ext cx="10515600" cy="6413703"/>
          </a:xfrm>
        </p:spPr>
        <p:txBody>
          <a:bodyPr>
            <a:normAutofit/>
          </a:bodyPr>
          <a:lstStyle/>
          <a:p>
            <a:endParaRPr lang="en-US" sz="4400" dirty="0" smtClean="0"/>
          </a:p>
          <a:p>
            <a:r>
              <a:rPr lang="en-US" sz="4400" dirty="0" smtClean="0"/>
              <a:t>When </a:t>
            </a:r>
            <a:r>
              <a:rPr lang="en-US" sz="4400" dirty="0" smtClean="0"/>
              <a:t>we  </a:t>
            </a:r>
            <a:r>
              <a:rPr lang="en-US" sz="4400" dirty="0"/>
              <a:t>hear </a:t>
            </a:r>
            <a:r>
              <a:rPr lang="en-US" sz="4400" b="1" u="sng" dirty="0">
                <a:hlinkClick r:id="rId2"/>
              </a:rPr>
              <a:t>Colossians 3:3-10</a:t>
            </a:r>
            <a:r>
              <a:rPr lang="en-US" sz="4400" dirty="0"/>
              <a:t>, </a:t>
            </a:r>
            <a:endParaRPr lang="en-US" sz="4400" dirty="0" smtClean="0"/>
          </a:p>
          <a:p>
            <a:r>
              <a:rPr lang="en-US" sz="4400" dirty="0" smtClean="0"/>
              <a:t>which </a:t>
            </a:r>
            <a:r>
              <a:rPr lang="en-US" sz="4400" dirty="0"/>
              <a:t>says we should put to death </a:t>
            </a:r>
            <a:endParaRPr lang="en-US" sz="4400" dirty="0" smtClean="0"/>
          </a:p>
          <a:p>
            <a:r>
              <a:rPr lang="en-US" sz="4400" dirty="0" smtClean="0"/>
              <a:t>what </a:t>
            </a:r>
            <a:r>
              <a:rPr lang="en-US" sz="4400" dirty="0"/>
              <a:t>is earthly in us because </a:t>
            </a:r>
            <a:r>
              <a:rPr lang="en-US" sz="4400" dirty="0" smtClean="0"/>
              <a:t>we</a:t>
            </a:r>
          </a:p>
          <a:p>
            <a:r>
              <a:rPr lang="en-US" sz="4400" dirty="0" smtClean="0"/>
              <a:t> </a:t>
            </a:r>
            <a:r>
              <a:rPr lang="en-US" sz="4400" dirty="0"/>
              <a:t>have died in Christ.</a:t>
            </a:r>
          </a:p>
        </p:txBody>
      </p:sp>
    </p:spTree>
    <p:extLst>
      <p:ext uri="{BB962C8B-B14F-4D97-AF65-F5344CB8AC3E}">
        <p14:creationId xmlns:p14="http://schemas.microsoft.com/office/powerpoint/2010/main" val="94938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B050"/>
                </a:solidFill>
              </a:rPr>
              <a:t>Two Men in Contrast!  3John 9-12</a:t>
            </a:r>
            <a:endParaRPr lang="en-US" sz="54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66576"/>
            <a:ext cx="12026291" cy="54914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aseline="30000" dirty="0" smtClean="0"/>
              <a:t>   </a:t>
            </a:r>
          </a:p>
          <a:p>
            <a:r>
              <a:rPr lang="en-US" sz="4000" baseline="30000" dirty="0" smtClean="0"/>
              <a:t>9 </a:t>
            </a:r>
            <a:r>
              <a:rPr lang="en-US" sz="4000" dirty="0" smtClean="0"/>
              <a:t>I wrote unto the church: but</a:t>
            </a:r>
            <a:r>
              <a:rPr lang="en-US" sz="4000" b="1" dirty="0" smtClean="0"/>
              <a:t> </a:t>
            </a:r>
            <a:r>
              <a:rPr lang="en-US" sz="4000" b="1" u="sng" dirty="0" smtClean="0"/>
              <a:t>Diotrephes</a:t>
            </a:r>
            <a:r>
              <a:rPr lang="en-US" sz="4000" u="sng" dirty="0" smtClean="0"/>
              <a:t>, </a:t>
            </a:r>
            <a:r>
              <a:rPr lang="en-US" sz="4000" dirty="0" smtClean="0"/>
              <a:t>who </a:t>
            </a:r>
            <a:r>
              <a:rPr lang="en-US" sz="4000" dirty="0" err="1" smtClean="0"/>
              <a:t>loveth</a:t>
            </a:r>
            <a:r>
              <a:rPr lang="en-US" sz="4000" dirty="0" smtClean="0"/>
              <a:t> to have the preeminence among them, </a:t>
            </a:r>
            <a:r>
              <a:rPr lang="en-US" sz="4000" dirty="0" err="1" smtClean="0"/>
              <a:t>receiveth</a:t>
            </a:r>
            <a:r>
              <a:rPr lang="en-US" sz="4000" dirty="0" smtClean="0"/>
              <a:t> us not.</a:t>
            </a:r>
          </a:p>
          <a:p>
            <a:r>
              <a:rPr lang="en-US" sz="4000" baseline="30000" dirty="0" smtClean="0"/>
              <a:t>10 </a:t>
            </a:r>
            <a:r>
              <a:rPr lang="en-US" sz="4000" dirty="0" smtClean="0"/>
              <a:t>Wherefore, if I come, I will remember his deeds which he doeth, prating against us with malicious words: and not content therewith, neither doth he himself receive the brethren, and </a:t>
            </a:r>
            <a:r>
              <a:rPr lang="en-US" sz="4000" dirty="0" err="1" smtClean="0"/>
              <a:t>forbiddeth</a:t>
            </a:r>
            <a:r>
              <a:rPr lang="en-US" sz="4000" dirty="0" smtClean="0"/>
              <a:t> them that would, and </a:t>
            </a:r>
            <a:r>
              <a:rPr lang="en-US" sz="4000" dirty="0" err="1" smtClean="0"/>
              <a:t>casteth</a:t>
            </a:r>
            <a:r>
              <a:rPr lang="en-US" sz="4000" dirty="0" smtClean="0"/>
              <a:t> them out of the church</a:t>
            </a:r>
            <a:r>
              <a:rPr lang="en-US" sz="3600" dirty="0" smtClean="0"/>
              <a:t>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3966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7030A0"/>
                </a:solidFill>
              </a:rPr>
              <a:t>#1  One man not to be like!</a:t>
            </a:r>
            <a:endParaRPr lang="en-US" sz="6600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Don’t imitate this man! </a:t>
            </a:r>
            <a:endParaRPr lang="en-US" sz="4800" b="1" dirty="0" smtClean="0"/>
          </a:p>
          <a:p>
            <a:r>
              <a:rPr lang="en-US" sz="4800" b="1" dirty="0" smtClean="0"/>
              <a:t> </a:t>
            </a:r>
            <a:r>
              <a:rPr lang="en-US" sz="4800" b="1" dirty="0" smtClean="0"/>
              <a:t>Don’t you be like him</a:t>
            </a:r>
            <a:r>
              <a:rPr lang="en-US" sz="4800" b="1" dirty="0" smtClean="0"/>
              <a:t>.</a:t>
            </a:r>
            <a:endParaRPr lang="en-US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336102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106" y="70339"/>
            <a:ext cx="11872964" cy="6702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u="sng" dirty="0">
                <a:solidFill>
                  <a:srgbClr val="00B050"/>
                </a:solidFill>
              </a:rPr>
              <a:t>We are all naturally imitators.  </a:t>
            </a:r>
          </a:p>
          <a:p>
            <a:r>
              <a:rPr lang="en-US" sz="3600" dirty="0"/>
              <a:t>  Children imitate their parents.  (Tim walking in my shoes)</a:t>
            </a:r>
          </a:p>
          <a:p>
            <a:r>
              <a:rPr lang="en-US" sz="3600" dirty="0"/>
              <a:t>  Children pick up their parents mannerisms:  the way they</a:t>
            </a:r>
          </a:p>
          <a:p>
            <a:r>
              <a:rPr lang="en-US" sz="3600" dirty="0"/>
              <a:t>  walk, talk, etc.</a:t>
            </a:r>
          </a:p>
          <a:p>
            <a:r>
              <a:rPr lang="en-US" sz="3600" dirty="0"/>
              <a:t>  They love to imitate Mom and Dad, brothers and sisters.</a:t>
            </a:r>
          </a:p>
          <a:p>
            <a:r>
              <a:rPr lang="en-US" sz="3600" dirty="0"/>
              <a:t>   Teenagers imitate their peers and popular idols.  - athletes,</a:t>
            </a:r>
          </a:p>
          <a:p>
            <a:r>
              <a:rPr lang="en-US" sz="3600" dirty="0"/>
              <a:t>Musicians, etc. </a:t>
            </a:r>
          </a:p>
          <a:p>
            <a:r>
              <a:rPr lang="en-US" sz="3600" dirty="0"/>
              <a:t>   Christians imitate those they hold in high regard.  Elders</a:t>
            </a:r>
            <a:r>
              <a:rPr lang="en-US" sz="3600" dirty="0" smtClean="0"/>
              <a:t>; </a:t>
            </a:r>
            <a:r>
              <a:rPr lang="en-US" sz="3600" dirty="0" err="1" smtClean="0"/>
              <a:t>preachers;Teachers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1663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864" y="87260"/>
            <a:ext cx="11903110" cy="6665232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7030A0"/>
                </a:solidFill>
              </a:rPr>
              <a:t>We become like those we imitate!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Some people think they can act like others; dress like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others; talk like others ..and yet somehow not be like</a:t>
            </a:r>
          </a:p>
          <a:p>
            <a:r>
              <a:rPr lang="en-US" sz="3600" dirty="0" smtClean="0"/>
              <a:t>Them.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smtClean="0"/>
              <a:t>       Children </a:t>
            </a:r>
            <a:r>
              <a:rPr lang="en-US" sz="3600" dirty="0" smtClean="0"/>
              <a:t>become like their parents</a:t>
            </a:r>
          </a:p>
          <a:p>
            <a:r>
              <a:rPr lang="en-US" sz="3600" dirty="0"/>
              <a:t>  </a:t>
            </a:r>
            <a:r>
              <a:rPr lang="en-US" sz="3600" dirty="0" smtClean="0"/>
              <a:t>Teenagers like their peers and idols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smtClean="0"/>
              <a:t>      Christians </a:t>
            </a:r>
            <a:r>
              <a:rPr lang="en-US" sz="3600" dirty="0" smtClean="0"/>
              <a:t>become like those who they hold in high regard.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If we imitate the good, we become good; if we imitate the </a:t>
            </a:r>
            <a:r>
              <a:rPr lang="en-US" sz="3600" dirty="0" smtClean="0"/>
              <a:t>evil  Then </a:t>
            </a:r>
            <a:r>
              <a:rPr lang="en-US" sz="3600" dirty="0" smtClean="0"/>
              <a:t>it is evil we become!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046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758</Words>
  <Application>Microsoft Office PowerPoint</Application>
  <PresentationFormat>Widescreen</PresentationFormat>
  <Paragraphs>105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Whom should we imitate?</vt:lpstr>
      <vt:lpstr>PowerPoint Presentation</vt:lpstr>
      <vt:lpstr>PowerPoint Presentation</vt:lpstr>
      <vt:lpstr>PowerPoint Presentation</vt:lpstr>
      <vt:lpstr>PowerPoint Presentation</vt:lpstr>
      <vt:lpstr>Two Men in Contrast!  3John 9-12</vt:lpstr>
      <vt:lpstr>#1  One man not to be like!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Seeking For Jesus</dc:title>
  <dc:creator>mac</dc:creator>
  <cp:lastModifiedBy>mac</cp:lastModifiedBy>
  <cp:revision>31</cp:revision>
  <dcterms:created xsi:type="dcterms:W3CDTF">2017-02-22T10:14:47Z</dcterms:created>
  <dcterms:modified xsi:type="dcterms:W3CDTF">2017-03-12T02:58:02Z</dcterms:modified>
</cp:coreProperties>
</file>