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57" r:id="rId6"/>
    <p:sldId id="258" r:id="rId7"/>
    <p:sldId id="259" r:id="rId8"/>
    <p:sldId id="260" r:id="rId9"/>
    <p:sldId id="271" r:id="rId10"/>
    <p:sldId id="261" r:id="rId11"/>
    <p:sldId id="263" r:id="rId12"/>
    <p:sldId id="272" r:id="rId13"/>
    <p:sldId id="273" r:id="rId14"/>
    <p:sldId id="274" r:id="rId15"/>
    <p:sldId id="262" r:id="rId16"/>
    <p:sldId id="276" r:id="rId17"/>
    <p:sldId id="291" r:id="rId18"/>
    <p:sldId id="264" r:id="rId19"/>
    <p:sldId id="265" r:id="rId20"/>
    <p:sldId id="277" r:id="rId21"/>
    <p:sldId id="278" r:id="rId22"/>
    <p:sldId id="266" r:id="rId23"/>
    <p:sldId id="267" r:id="rId24"/>
    <p:sldId id="279" r:id="rId25"/>
    <p:sldId id="287" r:id="rId26"/>
    <p:sldId id="280" r:id="rId27"/>
    <p:sldId id="281" r:id="rId28"/>
    <p:sldId id="288" r:id="rId29"/>
    <p:sldId id="282" r:id="rId30"/>
    <p:sldId id="289" r:id="rId31"/>
    <p:sldId id="283" r:id="rId32"/>
    <p:sldId id="290" r:id="rId33"/>
    <p:sldId id="284" r:id="rId34"/>
    <p:sldId id="285" r:id="rId35"/>
    <p:sldId id="286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5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33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2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69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0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5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96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2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86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4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83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6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0FDD1-9617-4572-A93E-D8DF0FA7DA0C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71CA7-A8CF-47B5-9359-D4E721C3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0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James+5:3&amp;version=KJ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Isaiah+2:2&amp;version=KJV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Micah+4:1&amp;version=KJ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Acts+2:17&amp;version=KJV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Hebrews+1:2&amp;version=KJV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</a:rPr>
              <a:t>In the Last Days</a:t>
            </a:r>
            <a:endParaRPr lang="en-US" sz="96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 Tim. </a:t>
            </a:r>
            <a:r>
              <a:rPr lang="en-US" dirty="0" smtClean="0"/>
              <a:t>3:1-5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9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hlinkClick r:id="rId2"/>
              </a:rPr>
              <a:t>James 5:3</a:t>
            </a:r>
            <a:endParaRPr lang="en-US" sz="4000" b="1" dirty="0" smtClean="0"/>
          </a:p>
          <a:p>
            <a:r>
              <a:rPr lang="en-US" sz="4000" b="1" dirty="0" smtClean="0"/>
              <a:t>Your gold and silver is cankered; and the rust of them shall be a witness against you, and shall eat your flesh as it were fire. Ye have heaped treasure together for the last days.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8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0070C0"/>
                </a:solidFill>
              </a:rPr>
              <a:t>2 Peter 3:1-11  Scoffers will come…</a:t>
            </a:r>
            <a:endParaRPr lang="en-US" sz="5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300" dirty="0"/>
              <a:t>This second epistle, beloved, I now write unto you; in both which I stir up your pure minds by way of remembrance:</a:t>
            </a:r>
          </a:p>
          <a:p>
            <a:r>
              <a:rPr lang="en-US" sz="3300" baseline="30000" dirty="0"/>
              <a:t>2 </a:t>
            </a:r>
            <a:r>
              <a:rPr lang="en-US" sz="3300" dirty="0"/>
              <a:t>That ye may be mindful of the words which were spoken before by the holy prophets, and of the commandment of us the apostles of the Lord and </a:t>
            </a:r>
            <a:r>
              <a:rPr lang="en-US" sz="3300" dirty="0" err="1"/>
              <a:t>Saviour</a:t>
            </a:r>
            <a:r>
              <a:rPr lang="en-US" sz="3300" dirty="0"/>
              <a:t>:</a:t>
            </a:r>
          </a:p>
          <a:p>
            <a:r>
              <a:rPr lang="en-US" sz="3300" baseline="30000" dirty="0"/>
              <a:t>3 </a:t>
            </a:r>
            <a:r>
              <a:rPr lang="en-US" sz="3300" dirty="0"/>
              <a:t>Knowing this first, that there shall come in </a:t>
            </a:r>
            <a:r>
              <a:rPr lang="en-US" sz="3300" b="1" u="sng" dirty="0">
                <a:solidFill>
                  <a:srgbClr val="7030A0"/>
                </a:solidFill>
              </a:rPr>
              <a:t>the last days </a:t>
            </a:r>
            <a:r>
              <a:rPr lang="en-US" sz="3300" dirty="0"/>
              <a:t>scoffers, walking after their own lusts,</a:t>
            </a:r>
          </a:p>
          <a:p>
            <a:r>
              <a:rPr lang="en-US" sz="3300" baseline="30000" dirty="0"/>
              <a:t>4 </a:t>
            </a:r>
            <a:r>
              <a:rPr lang="en-US" sz="3300" dirty="0"/>
              <a:t>And saying, Where is the promise of his coming? for since the fathers fell asleep, all things continue as they were from the beginning of the creation.</a:t>
            </a:r>
          </a:p>
          <a:p>
            <a:r>
              <a:rPr lang="en-US" sz="3300" baseline="30000" dirty="0"/>
              <a:t>5 </a:t>
            </a:r>
            <a:r>
              <a:rPr lang="en-US" sz="3300" dirty="0"/>
              <a:t>For this they willingly are ignorant of, that by the word of God the heavens were of old, and the earth standing out of the water and in the water: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55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aseline="30000" dirty="0"/>
              <a:t>6 </a:t>
            </a:r>
            <a:r>
              <a:rPr lang="en-US" dirty="0"/>
              <a:t>Whereby the world that then was, being overflowed with water, perished:</a:t>
            </a:r>
          </a:p>
          <a:p>
            <a:r>
              <a:rPr lang="en-US" baseline="30000" dirty="0"/>
              <a:t>7 </a:t>
            </a:r>
            <a:r>
              <a:rPr lang="en-US" dirty="0"/>
              <a:t>But the heavens and the earth, which are now, by the same word are kept in store, reserved unto fire against the day of judgment and perdition of ungodly men.</a:t>
            </a:r>
          </a:p>
          <a:p>
            <a:r>
              <a:rPr lang="en-US" baseline="30000" dirty="0"/>
              <a:t>8 </a:t>
            </a:r>
            <a:r>
              <a:rPr lang="en-US" dirty="0"/>
              <a:t>But, beloved, be not ignorant of this one thing, that one day is with the Lord as a thousand years, and a thousand years as one day.</a:t>
            </a:r>
          </a:p>
          <a:p>
            <a:r>
              <a:rPr lang="en-US" baseline="30000" dirty="0"/>
              <a:t>9 </a:t>
            </a:r>
            <a:r>
              <a:rPr lang="en-US" dirty="0"/>
              <a:t>The Lord is not slack concerning his promise, as some men count slackness; but is longsuffering to us-ward, not willing that any should perish, but that all should come to repentance.</a:t>
            </a:r>
          </a:p>
          <a:p>
            <a:r>
              <a:rPr lang="en-US" baseline="30000" dirty="0"/>
              <a:t>10 </a:t>
            </a:r>
            <a:r>
              <a:rPr lang="en-US" dirty="0"/>
              <a:t>But the day of the Lord will come as a thief in the night; in the which the heavens shall pass away with a great noise, and the elements shall melt with fervent heat, the earth also and the works that are therein shall be burned up.</a:t>
            </a:r>
          </a:p>
          <a:p>
            <a:r>
              <a:rPr lang="en-US" baseline="30000" dirty="0"/>
              <a:t>11 </a:t>
            </a:r>
            <a:r>
              <a:rPr lang="en-US" dirty="0"/>
              <a:t>Seeing then that all these things shall be dissolved, what manner of persons ought ye to be in all holy conversation and godliness,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4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0070C0"/>
                </a:solidFill>
              </a:rPr>
              <a:t>What do they say, and why?</a:t>
            </a:r>
            <a:endParaRPr lang="en-US" sz="5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1.  Where is the promise of his coming?</a:t>
            </a:r>
          </a:p>
          <a:p>
            <a:r>
              <a:rPr lang="en-US" sz="3200" dirty="0" smtClean="0"/>
              <a:t>2.  Since the early fathers have died, All things remain the same.</a:t>
            </a:r>
          </a:p>
          <a:p>
            <a:endParaRPr lang="en-US" sz="2000" dirty="0"/>
          </a:p>
          <a:p>
            <a:r>
              <a:rPr lang="en-US" sz="3200" dirty="0" smtClean="0"/>
              <a:t>Why?  </a:t>
            </a:r>
          </a:p>
          <a:p>
            <a:r>
              <a:rPr lang="en-US" sz="3200" dirty="0" smtClean="0"/>
              <a:t>1.  They walk after their own lusts</a:t>
            </a:r>
          </a:p>
          <a:p>
            <a:r>
              <a:rPr lang="en-US" sz="3200" dirty="0" smtClean="0"/>
              <a:t>2.  They are walking after the dictates of their own hearts.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( </a:t>
            </a:r>
            <a:r>
              <a:rPr lang="en-US" sz="3200" dirty="0" err="1" smtClean="0"/>
              <a:t>Jerm</a:t>
            </a:r>
            <a:r>
              <a:rPr lang="en-US" sz="3200" dirty="0" smtClean="0"/>
              <a:t>. 10:23)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8089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0070C0"/>
                </a:solidFill>
              </a:rPr>
              <a:t>What does Peter call these people?</a:t>
            </a:r>
            <a:endParaRPr lang="en-US" sz="4800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Ignorant—(Hosea 4:6)  Notice, they are ignorant willingly!</a:t>
            </a:r>
          </a:p>
          <a:p>
            <a:r>
              <a:rPr lang="en-US" dirty="0" smtClean="0"/>
              <a:t>2.  Remember the flood?  What happened to all the people</a:t>
            </a:r>
          </a:p>
          <a:p>
            <a:r>
              <a:rPr lang="en-US" dirty="0" smtClean="0"/>
              <a:t>Outside of the ark?   (They all perished..!)</a:t>
            </a:r>
          </a:p>
          <a:p>
            <a:r>
              <a:rPr lang="en-US" dirty="0" smtClean="0"/>
              <a:t>3.  The same “Word of God” that caused the flood, will also</a:t>
            </a:r>
          </a:p>
          <a:p>
            <a:r>
              <a:rPr lang="en-US" dirty="0" smtClean="0"/>
              <a:t>Cause another Huge Event:  The Great Fire!  It shall burn</a:t>
            </a:r>
          </a:p>
          <a:p>
            <a:r>
              <a:rPr lang="en-US" dirty="0" smtClean="0"/>
              <a:t>Up the earth, the heavens (sky, </a:t>
            </a:r>
            <a:r>
              <a:rPr lang="en-US" dirty="0" err="1" smtClean="0"/>
              <a:t>etc</a:t>
            </a:r>
            <a:r>
              <a:rPr lang="en-US" dirty="0" smtClean="0"/>
              <a:t>) and  ungodly mankind!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60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70C0"/>
                </a:solidFill>
              </a:rPr>
              <a:t>Then Peter answers the first question of those who scoff: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Do not be ignorant of this fact:   One day with God is as a 1,000</a:t>
            </a:r>
          </a:p>
          <a:p>
            <a:r>
              <a:rPr lang="en-US" dirty="0" smtClean="0"/>
              <a:t>Years, and a 1,000 years as one day! God’s Calendar!</a:t>
            </a:r>
          </a:p>
          <a:p>
            <a:r>
              <a:rPr lang="en-US" dirty="0" smtClean="0"/>
              <a:t>2.  The Lord is not slack concerning his promise:    He has said</a:t>
            </a:r>
          </a:p>
          <a:p>
            <a:r>
              <a:rPr lang="en-US" dirty="0" smtClean="0"/>
              <a:t>That it will happen…and in His time…IT WILL!!!</a:t>
            </a:r>
          </a:p>
          <a:p>
            <a:r>
              <a:rPr lang="en-US" dirty="0" smtClean="0"/>
              <a:t>3.  Why has it not happened:   2 Pet. 3:9 </a:t>
            </a:r>
          </a:p>
          <a:p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baseline="30000" dirty="0"/>
              <a:t>9 </a:t>
            </a:r>
            <a:r>
              <a:rPr lang="en-US" dirty="0"/>
              <a:t>The Lord is not slack concerning his promise, as some men count slackness; but is longsuffering to us-ward, </a:t>
            </a:r>
            <a:r>
              <a:rPr lang="en-US" sz="3200" b="1" u="sng" dirty="0">
                <a:solidFill>
                  <a:srgbClr val="7030A0"/>
                </a:solidFill>
              </a:rPr>
              <a:t>not willing that any should perish</a:t>
            </a:r>
            <a:r>
              <a:rPr lang="en-US" dirty="0"/>
              <a:t>, but that all should come to repentance.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5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It Will Happen…and it will come ‘as a thief</a:t>
            </a:r>
            <a:br>
              <a:rPr lang="en-US" b="1" u="sng" dirty="0" smtClean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in the night’…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aseline="30000" dirty="0" smtClean="0"/>
              <a:t>2 Peter 3: 10</a:t>
            </a:r>
            <a:r>
              <a:rPr lang="en-US" sz="4000" baseline="30000" dirty="0"/>
              <a:t> </a:t>
            </a:r>
            <a:r>
              <a:rPr lang="en-US" sz="4000" dirty="0"/>
              <a:t>But the day of the Lord will come as a thief in the night; in the which the heavens shall pass away with a great noise, and the elements shall melt with fervent heat,</a:t>
            </a:r>
            <a:r>
              <a:rPr lang="en-US" sz="4000" u="sng" dirty="0">
                <a:solidFill>
                  <a:srgbClr val="7030A0"/>
                </a:solidFill>
              </a:rPr>
              <a:t> the earth also and the works that are therein shall be burned up</a:t>
            </a:r>
            <a:r>
              <a:rPr lang="en-US" sz="4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63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9600" b="1" u="sng" dirty="0">
                <a:solidFill>
                  <a:srgbClr val="002060"/>
                </a:solidFill>
              </a:rPr>
              <a:t>In the Last Days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76503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096" y="0"/>
            <a:ext cx="11989904" cy="6768548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Men shall be lovers of Self (Matt. 16:24)  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Men shall be lovers of Money (Matt.19:16-22)  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Men shall not be lovers of Good.  (Gal.5:22-23)</a:t>
            </a:r>
          </a:p>
          <a:p>
            <a:endParaRPr lang="en-US" sz="4000" b="1" dirty="0"/>
          </a:p>
          <a:p>
            <a:r>
              <a:rPr lang="en-US" sz="4000" b="1" dirty="0" smtClean="0"/>
              <a:t>Men shall be lovers of Pleasure (Rom. 12:1-2)</a:t>
            </a:r>
          </a:p>
          <a:p>
            <a:endParaRPr lang="en-US" sz="4000" b="1" dirty="0"/>
          </a:p>
          <a:p>
            <a:r>
              <a:rPr lang="en-US" sz="4000" b="1" dirty="0" smtClean="0"/>
              <a:t>Few Men shall be lovers of God  ( Matt. 7:13-14)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39783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002060"/>
                </a:solidFill>
              </a:rPr>
              <a:t>Lovers of Self</a:t>
            </a:r>
            <a:endParaRPr lang="en-US" sz="72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7030A0"/>
                </a:solidFill>
              </a:rPr>
              <a:t>Selfishness will be </a:t>
            </a:r>
            <a:r>
              <a:rPr lang="en-US" sz="6000" b="1" dirty="0" smtClean="0">
                <a:solidFill>
                  <a:srgbClr val="7030A0"/>
                </a:solidFill>
              </a:rPr>
              <a:t>reigning</a:t>
            </a:r>
          </a:p>
          <a:p>
            <a:r>
              <a:rPr lang="en-US" sz="6000" b="1" dirty="0">
                <a:solidFill>
                  <a:srgbClr val="7030A0"/>
                </a:solidFill>
              </a:rPr>
              <a:t> </a:t>
            </a:r>
            <a:r>
              <a:rPr lang="en-US" sz="6000" b="1" dirty="0" smtClean="0">
                <a:solidFill>
                  <a:srgbClr val="7030A0"/>
                </a:solidFill>
              </a:rPr>
              <a:t>  Luke 12:13-21</a:t>
            </a:r>
            <a:endParaRPr lang="en-US" sz="6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21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Tim. 3:1-5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3 This know also, </a:t>
            </a:r>
            <a:r>
              <a:rPr lang="en-US" b="1" u="sng" dirty="0">
                <a:solidFill>
                  <a:srgbClr val="7030A0"/>
                </a:solidFill>
              </a:rPr>
              <a:t>that in the last days </a:t>
            </a:r>
            <a:r>
              <a:rPr lang="en-US" dirty="0"/>
              <a:t>perilous times shall come.</a:t>
            </a:r>
          </a:p>
          <a:p>
            <a:r>
              <a:rPr lang="en-US" baseline="30000" dirty="0"/>
              <a:t>2 </a:t>
            </a:r>
            <a:r>
              <a:rPr lang="en-US" dirty="0"/>
              <a:t>For men shall </a:t>
            </a:r>
            <a:r>
              <a:rPr lang="en-US" dirty="0" smtClean="0"/>
              <a:t>be</a:t>
            </a:r>
          </a:p>
          <a:p>
            <a:r>
              <a:rPr lang="en-US" dirty="0" smtClean="0"/>
              <a:t> (</a:t>
            </a:r>
            <a:r>
              <a:rPr lang="en-US" b="1" u="sng" dirty="0" smtClean="0"/>
              <a:t>1) </a:t>
            </a:r>
            <a:r>
              <a:rPr lang="en-US" b="1" u="sng" dirty="0" smtClean="0">
                <a:solidFill>
                  <a:srgbClr val="FF0000"/>
                </a:solidFill>
              </a:rPr>
              <a:t>lovers </a:t>
            </a:r>
            <a:r>
              <a:rPr lang="en-US" b="1" u="sng" dirty="0">
                <a:solidFill>
                  <a:srgbClr val="FF0000"/>
                </a:solidFill>
              </a:rPr>
              <a:t>of their own selves</a:t>
            </a:r>
            <a:r>
              <a:rPr lang="en-US" dirty="0"/>
              <a:t>, covetous, boasters, proud, blasphemers, disobedient to parents, unthankful, unholy,</a:t>
            </a:r>
          </a:p>
          <a:p>
            <a:r>
              <a:rPr lang="en-US" baseline="30000" dirty="0"/>
              <a:t>3 </a:t>
            </a:r>
            <a:r>
              <a:rPr lang="en-US" dirty="0"/>
              <a:t>Without natural affection, trucebreakers, false accusers, incontinent, fierce, despisers of those that are good,</a:t>
            </a:r>
          </a:p>
          <a:p>
            <a:r>
              <a:rPr lang="en-US" baseline="30000" dirty="0"/>
              <a:t>4 </a:t>
            </a:r>
            <a:r>
              <a:rPr lang="en-US" dirty="0"/>
              <a:t>Traitors, heady, </a:t>
            </a:r>
            <a:r>
              <a:rPr lang="en-US" dirty="0" err="1"/>
              <a:t>highminded</a:t>
            </a:r>
            <a:r>
              <a:rPr lang="en-US" dirty="0" smtClean="0"/>
              <a:t>,</a:t>
            </a:r>
          </a:p>
          <a:p>
            <a:r>
              <a:rPr lang="en-US" b="1" u="sng" dirty="0" smtClean="0"/>
              <a:t>(2)  </a:t>
            </a:r>
            <a:r>
              <a:rPr lang="en-US" b="1" u="sng" dirty="0">
                <a:solidFill>
                  <a:srgbClr val="FF0000"/>
                </a:solidFill>
              </a:rPr>
              <a:t>lovers of pleasures </a:t>
            </a:r>
            <a:r>
              <a:rPr lang="en-US" dirty="0"/>
              <a:t>more than </a:t>
            </a:r>
            <a:endParaRPr lang="en-US" dirty="0" smtClean="0"/>
          </a:p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   </a:t>
            </a:r>
            <a:r>
              <a:rPr lang="en-US" b="1" u="sng" dirty="0" smtClean="0"/>
              <a:t>(3) </a:t>
            </a:r>
            <a:r>
              <a:rPr lang="en-US" b="1" u="sng" dirty="0" smtClean="0">
                <a:solidFill>
                  <a:srgbClr val="FF0000"/>
                </a:solidFill>
              </a:rPr>
              <a:t>lovers </a:t>
            </a:r>
            <a:r>
              <a:rPr lang="en-US" b="1" u="sng" dirty="0">
                <a:solidFill>
                  <a:srgbClr val="FF0000"/>
                </a:solidFill>
              </a:rPr>
              <a:t>of God</a:t>
            </a:r>
            <a:r>
              <a:rPr lang="en-US" dirty="0"/>
              <a:t>;</a:t>
            </a:r>
          </a:p>
          <a:p>
            <a:r>
              <a:rPr lang="en-US" baseline="30000" dirty="0"/>
              <a:t>5 </a:t>
            </a:r>
            <a:r>
              <a:rPr lang="en-US" dirty="0"/>
              <a:t>Having a form of godliness, but denying the power thereof: from such turn away.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70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7030A0"/>
                </a:solidFill>
              </a:rPr>
              <a:t>Lovers of Money</a:t>
            </a:r>
            <a:endParaRPr lang="en-US" sz="6000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Matt. 6:19-21</a:t>
            </a:r>
          </a:p>
          <a:p>
            <a:r>
              <a:rPr lang="en-US" sz="4800" b="1" dirty="0" smtClean="0"/>
              <a:t>Ananias and </a:t>
            </a:r>
            <a:r>
              <a:rPr lang="en-US" sz="4800" b="1" dirty="0" err="1" smtClean="0"/>
              <a:t>Sapphira</a:t>
            </a:r>
            <a:r>
              <a:rPr lang="en-US" sz="4800" b="1" dirty="0" smtClean="0"/>
              <a:t>  Acts 5:1-11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58337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FF0000"/>
                </a:solidFill>
              </a:rPr>
              <a:t>Not Lovers of Good</a:t>
            </a:r>
            <a:endParaRPr lang="en-US" sz="60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Gal. 5:22-23</a:t>
            </a:r>
          </a:p>
          <a:p>
            <a:r>
              <a:rPr lang="en-US" sz="4000" b="1" dirty="0" smtClean="0"/>
              <a:t>Fruit of the Spirit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02106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FF0000"/>
                </a:solidFill>
              </a:rPr>
              <a:t>Lovers of Pleasure</a:t>
            </a:r>
            <a:endParaRPr lang="en-US" sz="66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 smtClean="0"/>
              <a:t>Pleasures </a:t>
            </a:r>
            <a:r>
              <a:rPr lang="en-US" sz="4400" b="1" dirty="0" smtClean="0"/>
              <a:t>will be </a:t>
            </a:r>
            <a:r>
              <a:rPr lang="en-US" sz="4400" b="1" dirty="0" smtClean="0"/>
              <a:t>reigning</a:t>
            </a:r>
          </a:p>
          <a:p>
            <a:r>
              <a:rPr lang="en-US" sz="4400" b="1" dirty="0" smtClean="0"/>
              <a:t>King Herod   Matt.14:3-12</a:t>
            </a:r>
            <a:endParaRPr lang="en-US" sz="44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5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FF0000"/>
                </a:solidFill>
              </a:rPr>
              <a:t>Few will be Lovers of God</a:t>
            </a:r>
            <a:endParaRPr lang="en-US" sz="60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Some will truly love God…and serve God </a:t>
            </a:r>
            <a:r>
              <a:rPr lang="en-US" sz="4400" b="1" dirty="0" smtClean="0"/>
              <a:t>faithfully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Timothy:  Paul said of him:   I have no man like him… 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Phil. </a:t>
            </a:r>
            <a:r>
              <a:rPr lang="en-US" sz="4400" b="1" dirty="0" smtClean="0"/>
              <a:t>2:19-23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56718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FF0000"/>
                </a:solidFill>
              </a:rPr>
              <a:t>These are the “last days”…</a:t>
            </a:r>
            <a:endParaRPr lang="en-US" sz="54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44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91" y="139148"/>
            <a:ext cx="11254409" cy="658964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3600" b="1" dirty="0">
                <a:solidFill>
                  <a:srgbClr val="7030A0"/>
                </a:solidFill>
              </a:rPr>
              <a:t>In Politics….who can you believe?</a:t>
            </a:r>
          </a:p>
          <a:p>
            <a:pPr marL="514350" indent="-514350">
              <a:buAutoNum type="arabicPeriod"/>
            </a:pPr>
            <a:r>
              <a:rPr lang="en-US" sz="3600" b="1" dirty="0">
                <a:solidFill>
                  <a:srgbClr val="7030A0"/>
                </a:solidFill>
              </a:rPr>
              <a:t>In Society…Cursing, taking the name of God in vain</a:t>
            </a:r>
          </a:p>
          <a:p>
            <a:pPr marL="514350" indent="-514350">
              <a:buAutoNum type="arabicPeriod"/>
            </a:pPr>
            <a:r>
              <a:rPr lang="en-US" sz="3600" b="1" dirty="0">
                <a:solidFill>
                  <a:srgbClr val="7030A0"/>
                </a:solidFill>
              </a:rPr>
              <a:t>In Families</a:t>
            </a:r>
            <a:r>
              <a:rPr lang="en-US" sz="3600" b="1" dirty="0" smtClean="0">
                <a:solidFill>
                  <a:srgbClr val="7030A0"/>
                </a:solidFill>
              </a:rPr>
              <a:t>. .</a:t>
            </a:r>
            <a:r>
              <a:rPr lang="en-US" sz="3600" b="1" dirty="0">
                <a:solidFill>
                  <a:srgbClr val="7030A0"/>
                </a:solidFill>
              </a:rPr>
              <a:t>Divisions, hurting each other, seeking material things</a:t>
            </a:r>
          </a:p>
          <a:p>
            <a:pPr marL="514350" indent="-514350">
              <a:buAutoNum type="arabicPeriod"/>
            </a:pPr>
            <a:r>
              <a:rPr lang="en-US" sz="3600" b="1" dirty="0">
                <a:solidFill>
                  <a:srgbClr val="7030A0"/>
                </a:solidFill>
              </a:rPr>
              <a:t>In working…Many will not work who can….2 Thess. 3:10  (Eph.4:28,29)</a:t>
            </a:r>
          </a:p>
          <a:p>
            <a:pPr marL="514350" indent="-514350">
              <a:buAutoNum type="arabicPeriod"/>
            </a:pPr>
            <a:r>
              <a:rPr lang="en-US" sz="3600" b="1" dirty="0">
                <a:solidFill>
                  <a:srgbClr val="7030A0"/>
                </a:solidFill>
              </a:rPr>
              <a:t>In </a:t>
            </a:r>
            <a:r>
              <a:rPr lang="en-US" sz="3600" b="1" dirty="0" err="1">
                <a:solidFill>
                  <a:srgbClr val="7030A0"/>
                </a:solidFill>
              </a:rPr>
              <a:t>churches..No</a:t>
            </a:r>
            <a:r>
              <a:rPr lang="en-US" sz="3600" b="1" dirty="0">
                <a:solidFill>
                  <a:srgbClr val="7030A0"/>
                </a:solidFill>
              </a:rPr>
              <a:t> regard for what God has designed:   No regard </a:t>
            </a:r>
            <a:r>
              <a:rPr lang="en-US" sz="3600" b="1" dirty="0" smtClean="0">
                <a:solidFill>
                  <a:srgbClr val="7030A0"/>
                </a:solidFill>
              </a:rPr>
              <a:t>for God </a:t>
            </a:r>
            <a:r>
              <a:rPr lang="en-US" sz="3600" b="1" dirty="0">
                <a:solidFill>
                  <a:srgbClr val="7030A0"/>
                </a:solidFill>
              </a:rPr>
              <a:t>wants…No regard to Divine guidance…by God’s Word.  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7030A0"/>
                </a:solidFill>
              </a:rPr>
              <a:t>6.   In personal </a:t>
            </a:r>
            <a:r>
              <a:rPr lang="en-US" sz="3600" b="1" dirty="0" err="1">
                <a:solidFill>
                  <a:srgbClr val="7030A0"/>
                </a:solidFill>
              </a:rPr>
              <a:t>lives..Killings</a:t>
            </a:r>
            <a:r>
              <a:rPr lang="en-US" sz="3600" b="1" dirty="0">
                <a:solidFill>
                  <a:srgbClr val="7030A0"/>
                </a:solidFill>
              </a:rPr>
              <a:t>, murders,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2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7030A0"/>
                </a:solidFill>
              </a:rPr>
              <a:t>Where do we fit into all of this?</a:t>
            </a:r>
            <a:endParaRPr lang="en-US" sz="4800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We have the Word of God to guide us…but many refuse to be </a:t>
            </a:r>
            <a:r>
              <a:rPr lang="en-US" b="1" dirty="0" smtClean="0"/>
              <a:t>guided By </a:t>
            </a:r>
            <a:r>
              <a:rPr lang="en-US" b="1" dirty="0" smtClean="0"/>
              <a:t>truth</a:t>
            </a:r>
            <a:r>
              <a:rPr lang="en-US" b="1" dirty="0" smtClean="0"/>
              <a:t>.  John 8:32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We have the promises that God has made to us…but so few believe</a:t>
            </a:r>
          </a:p>
          <a:p>
            <a:r>
              <a:rPr lang="en-US" b="1" dirty="0" smtClean="0"/>
              <a:t>Them</a:t>
            </a:r>
            <a:r>
              <a:rPr lang="en-US" b="1" dirty="0" smtClean="0"/>
              <a:t>.  2 Pet. 1:3-4</a:t>
            </a:r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We have the judgment of God before us…but we set that aside for</a:t>
            </a:r>
          </a:p>
          <a:p>
            <a:r>
              <a:rPr lang="en-US" b="1" dirty="0" smtClean="0"/>
              <a:t>Something that will come later. </a:t>
            </a:r>
            <a:r>
              <a:rPr lang="en-US" b="1" dirty="0" smtClean="0"/>
              <a:t> 2 Cor. 5:10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8997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182" y="225425"/>
            <a:ext cx="11605592" cy="6413914"/>
          </a:xfrm>
        </p:spPr>
        <p:txBody>
          <a:bodyPr>
            <a:normAutofit/>
          </a:bodyPr>
          <a:lstStyle/>
          <a:p>
            <a:r>
              <a:rPr lang="en-US" dirty="0" smtClean="0"/>
              <a:t>  </a:t>
            </a:r>
            <a:endParaRPr lang="en-US" dirty="0" smtClean="0"/>
          </a:p>
          <a:p>
            <a:r>
              <a:rPr lang="en-US" sz="5400" b="1" dirty="0">
                <a:solidFill>
                  <a:srgbClr val="7030A0"/>
                </a:solidFill>
              </a:rPr>
              <a:t>Where Is His Coming?   </a:t>
            </a:r>
            <a:endParaRPr lang="en-US" sz="5400" b="1" dirty="0" smtClean="0">
              <a:solidFill>
                <a:srgbClr val="7030A0"/>
              </a:solidFill>
            </a:endParaRPr>
          </a:p>
          <a:p>
            <a:r>
              <a:rPr lang="en-US" sz="5400" b="1" dirty="0" smtClean="0">
                <a:solidFill>
                  <a:srgbClr val="7030A0"/>
                </a:solidFill>
              </a:rPr>
              <a:t>When </a:t>
            </a:r>
            <a:r>
              <a:rPr lang="en-US" sz="5400" b="1" dirty="0">
                <a:solidFill>
                  <a:srgbClr val="7030A0"/>
                </a:solidFill>
              </a:rPr>
              <a:t>Will He </a:t>
            </a:r>
            <a:r>
              <a:rPr lang="en-US" sz="5400" b="1" dirty="0" smtClean="0">
                <a:solidFill>
                  <a:srgbClr val="7030A0"/>
                </a:solidFill>
              </a:rPr>
              <a:t>be Coming</a:t>
            </a:r>
            <a:r>
              <a:rPr lang="en-US" sz="5400" b="1" dirty="0">
                <a:solidFill>
                  <a:srgbClr val="7030A0"/>
                </a:solidFill>
              </a:rPr>
              <a:t>?  </a:t>
            </a:r>
            <a:endParaRPr lang="en-US" sz="5400" b="1" dirty="0" smtClean="0">
              <a:solidFill>
                <a:srgbClr val="7030A0"/>
              </a:solidFill>
            </a:endParaRPr>
          </a:p>
          <a:p>
            <a:r>
              <a:rPr lang="en-US" sz="5400" b="1" dirty="0" smtClean="0">
                <a:solidFill>
                  <a:srgbClr val="7030A0"/>
                </a:solidFill>
              </a:rPr>
              <a:t> </a:t>
            </a:r>
            <a:r>
              <a:rPr lang="en-US" sz="5400" b="1" dirty="0">
                <a:solidFill>
                  <a:srgbClr val="7030A0"/>
                </a:solidFill>
              </a:rPr>
              <a:t>Who will be ready?   </a:t>
            </a:r>
            <a:endParaRPr lang="en-US" sz="5400" b="1" dirty="0" smtClean="0">
              <a:solidFill>
                <a:srgbClr val="7030A0"/>
              </a:solidFill>
            </a:endParaRPr>
          </a:p>
          <a:p>
            <a:r>
              <a:rPr lang="en-US" sz="5400" b="1" dirty="0" smtClean="0">
                <a:solidFill>
                  <a:srgbClr val="7030A0"/>
                </a:solidFill>
              </a:rPr>
              <a:t>“</a:t>
            </a:r>
            <a:r>
              <a:rPr lang="en-US" sz="5400" b="1" dirty="0">
                <a:solidFill>
                  <a:srgbClr val="7030A0"/>
                </a:solidFill>
              </a:rPr>
              <a:t>How do we</a:t>
            </a:r>
            <a:br>
              <a:rPr lang="en-US" sz="5400" b="1" dirty="0">
                <a:solidFill>
                  <a:srgbClr val="7030A0"/>
                </a:solidFill>
              </a:rPr>
            </a:br>
            <a:r>
              <a:rPr lang="en-US" sz="5400" b="1" dirty="0">
                <a:solidFill>
                  <a:srgbClr val="7030A0"/>
                </a:solidFill>
              </a:rPr>
              <a:t>know?   2 Tim. 3:1-5   “In the last days”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42188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670" y="285060"/>
            <a:ext cx="11920330" cy="6572940"/>
          </a:xfrm>
        </p:spPr>
        <p:txBody>
          <a:bodyPr>
            <a:normAutofit/>
          </a:bodyPr>
          <a:lstStyle/>
          <a:p>
            <a:r>
              <a:rPr lang="en-US" sz="3600" b="1" dirty="0"/>
              <a:t>We know He is coming again…but we don’t know when.</a:t>
            </a:r>
          </a:p>
          <a:p>
            <a:endParaRPr lang="en-US" sz="3600" b="1" dirty="0"/>
          </a:p>
          <a:p>
            <a:r>
              <a:rPr lang="en-US" sz="3600" b="1" dirty="0"/>
              <a:t>We know time is limited to all of us.  Psalms 90:10    3 score l0 or</a:t>
            </a:r>
          </a:p>
          <a:p>
            <a:r>
              <a:rPr lang="en-US" sz="3600" b="1" dirty="0"/>
              <a:t>4 score, and we fly away!.</a:t>
            </a:r>
          </a:p>
          <a:p>
            <a:endParaRPr lang="en-US" sz="3600" b="1" dirty="0"/>
          </a:p>
          <a:p>
            <a:r>
              <a:rPr lang="en-US" sz="3600" b="1" dirty="0"/>
              <a:t>Where will you fly?  We are all going to leave the earth…where will we go? </a:t>
            </a:r>
            <a:endParaRPr lang="en-US" sz="3600" b="1" dirty="0" smtClean="0"/>
          </a:p>
          <a:p>
            <a:r>
              <a:rPr lang="en-US" sz="3600" b="1" dirty="0" smtClean="0"/>
              <a:t>  </a:t>
            </a:r>
            <a:endParaRPr lang="en-US" sz="3600" b="1" dirty="0"/>
          </a:p>
          <a:p>
            <a:r>
              <a:rPr lang="en-US" sz="3600" b="1" dirty="0"/>
              <a:t> Who will be with you in the flight?   For the Christian, Psalms </a:t>
            </a:r>
            <a:r>
              <a:rPr lang="en-US" sz="3600" b="1" dirty="0" smtClean="0"/>
              <a:t>23:3  </a:t>
            </a:r>
            <a:r>
              <a:rPr lang="en-US" sz="3600" b="1" dirty="0"/>
              <a:t>Matt. 28:18-20.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80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“last days”…God has declared: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 smtClean="0"/>
              <a:t>God is not willing</a:t>
            </a:r>
          </a:p>
          <a:p>
            <a:r>
              <a:rPr lang="en-US" sz="5400" b="1" dirty="0" smtClean="0"/>
              <a:t>That           </a:t>
            </a:r>
            <a:r>
              <a:rPr lang="en-US" sz="6000" b="1" u="sng" dirty="0" smtClean="0">
                <a:solidFill>
                  <a:srgbClr val="7030A0"/>
                </a:solidFill>
              </a:rPr>
              <a:t>any</a:t>
            </a:r>
          </a:p>
          <a:p>
            <a:r>
              <a:rPr lang="en-US" sz="5400" b="1" dirty="0" smtClean="0"/>
              <a:t>Should perish, but</a:t>
            </a:r>
          </a:p>
          <a:p>
            <a:r>
              <a:rPr lang="en-US" sz="5400" b="1" dirty="0" smtClean="0"/>
              <a:t>That all should come</a:t>
            </a:r>
          </a:p>
          <a:p>
            <a:r>
              <a:rPr lang="en-US" sz="5400" b="1" dirty="0" smtClean="0"/>
              <a:t>To repentance!.   2 Pet. 3:9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50246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NKJV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</a:t>
            </a:r>
            <a:r>
              <a:rPr lang="en-US" dirty="0"/>
              <a:t> But know this, that in </a:t>
            </a:r>
            <a:r>
              <a:rPr lang="en-US" sz="5400" b="1" i="1" u="sng" dirty="0">
                <a:solidFill>
                  <a:srgbClr val="7030A0"/>
                </a:solidFill>
              </a:rPr>
              <a:t>the last days </a:t>
            </a:r>
            <a:r>
              <a:rPr lang="en-US" dirty="0"/>
              <a:t>perilous times will come: </a:t>
            </a:r>
            <a:r>
              <a:rPr lang="en-US" baseline="30000" dirty="0"/>
              <a:t>2 </a:t>
            </a:r>
            <a:r>
              <a:rPr lang="en-US" dirty="0"/>
              <a:t>For men will be </a:t>
            </a:r>
            <a:endParaRPr lang="en-US" dirty="0" smtClean="0"/>
          </a:p>
          <a:p>
            <a:r>
              <a:rPr lang="en-US" b="1" u="sng" dirty="0" smtClean="0"/>
              <a:t>lovers </a:t>
            </a:r>
            <a:r>
              <a:rPr lang="en-US" b="1" u="sng" dirty="0"/>
              <a:t>of themselves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b="1" u="sng" dirty="0" smtClean="0"/>
              <a:t>lovers </a:t>
            </a:r>
            <a:r>
              <a:rPr lang="en-US" b="1" u="sng" dirty="0"/>
              <a:t>of money</a:t>
            </a:r>
            <a:r>
              <a:rPr lang="en-US" dirty="0"/>
              <a:t>, boasters, proud, blasphemers, disobedient to parents, unthankful, unholy, </a:t>
            </a:r>
            <a:r>
              <a:rPr lang="en-US" baseline="30000" dirty="0"/>
              <a:t>3 </a:t>
            </a:r>
            <a:r>
              <a:rPr lang="en-US" dirty="0"/>
              <a:t>unloving, unforgiving, slanderers, without self-control, brutal, despisers of good, </a:t>
            </a:r>
            <a:r>
              <a:rPr lang="en-US" baseline="30000" dirty="0"/>
              <a:t>4 </a:t>
            </a:r>
            <a:r>
              <a:rPr lang="en-US" dirty="0"/>
              <a:t>traitors, headstrong, haughty</a:t>
            </a:r>
            <a:r>
              <a:rPr lang="en-US" dirty="0" smtClean="0"/>
              <a:t>,</a:t>
            </a:r>
          </a:p>
          <a:p>
            <a:r>
              <a:rPr lang="en-US" b="1" u="sng" dirty="0" smtClean="0"/>
              <a:t> </a:t>
            </a:r>
            <a:r>
              <a:rPr lang="en-US" b="1" u="sng" dirty="0"/>
              <a:t>lovers of pleasure </a:t>
            </a:r>
            <a:r>
              <a:rPr lang="en-US" dirty="0"/>
              <a:t>rather </a:t>
            </a:r>
            <a:r>
              <a:rPr lang="en-US" dirty="0" smtClean="0"/>
              <a:t>than</a:t>
            </a:r>
          </a:p>
          <a:p>
            <a:r>
              <a:rPr lang="en-US" dirty="0" smtClean="0"/>
              <a:t> </a:t>
            </a:r>
            <a:r>
              <a:rPr lang="en-US" b="1" u="sng" dirty="0"/>
              <a:t>lovers of God</a:t>
            </a:r>
            <a:r>
              <a:rPr lang="en-US" dirty="0"/>
              <a:t>, </a:t>
            </a:r>
            <a:r>
              <a:rPr lang="en-US" baseline="30000" dirty="0"/>
              <a:t>5 </a:t>
            </a:r>
            <a:r>
              <a:rPr lang="en-US" dirty="0"/>
              <a:t>having a form of godliness but denying its power. And from such people turn away!</a:t>
            </a:r>
          </a:p>
        </p:txBody>
      </p:sp>
    </p:spTree>
    <p:extLst>
      <p:ext uri="{BB962C8B-B14F-4D97-AF65-F5344CB8AC3E}">
        <p14:creationId xmlns:p14="http://schemas.microsoft.com/office/powerpoint/2010/main" val="361543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What will happen to you if:</a:t>
            </a:r>
          </a:p>
        </p:txBody>
      </p:sp>
    </p:spTree>
    <p:extLst>
      <p:ext uri="{BB962C8B-B14F-4D97-AF65-F5344CB8AC3E}">
        <p14:creationId xmlns:p14="http://schemas.microsoft.com/office/powerpoint/2010/main" val="324046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73" y="0"/>
            <a:ext cx="11814313" cy="6669157"/>
          </a:xfrm>
        </p:spPr>
        <p:txBody>
          <a:bodyPr>
            <a:noAutofit/>
          </a:bodyPr>
          <a:lstStyle/>
          <a:p>
            <a:r>
              <a:rPr lang="en-US" sz="3200" dirty="0" smtClean="0"/>
              <a:t>1.  You have never heard the word?   No faith   Rom. 10:17</a:t>
            </a:r>
          </a:p>
          <a:p>
            <a:r>
              <a:rPr lang="en-US" sz="3200" dirty="0" smtClean="0"/>
              <a:t>2.  You have heard the word, but do not believe it.  John 8:24</a:t>
            </a:r>
          </a:p>
          <a:p>
            <a:r>
              <a:rPr lang="en-US" sz="3200" dirty="0" smtClean="0"/>
              <a:t>3.  You are told to repent , but you never have.  Acts 2:38</a:t>
            </a:r>
          </a:p>
          <a:p>
            <a:r>
              <a:rPr lang="en-US" sz="3200" dirty="0" smtClean="0"/>
              <a:t>4.  You are told to confess Jesus as Lord, the Christ, the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Messiah , the Son of God.  You have never confessed Him.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  Matt.10:32,33</a:t>
            </a:r>
          </a:p>
          <a:p>
            <a:r>
              <a:rPr lang="en-US" sz="3200" dirty="0" smtClean="0"/>
              <a:t>5.  You have been told to be baptized, given examples of many who have been baptized, but you have rejected being baptized.  You have</a:t>
            </a:r>
          </a:p>
          <a:p>
            <a:r>
              <a:rPr lang="en-US" sz="3200" dirty="0" smtClean="0"/>
              <a:t>Put off doing what you can do…and you die in that condition.  </a:t>
            </a:r>
          </a:p>
          <a:p>
            <a:r>
              <a:rPr lang="en-US" sz="3200" dirty="0" smtClean="0"/>
              <a:t>Mark16:15-16   … No faith, No belief, No repentance, No Confession</a:t>
            </a:r>
          </a:p>
          <a:p>
            <a:r>
              <a:rPr lang="en-US" sz="3200" dirty="0" smtClean="0"/>
              <a:t>No Baptism…     No Lord , Not in the church, Outside with all the</a:t>
            </a:r>
          </a:p>
          <a:p>
            <a:r>
              <a:rPr lang="en-US" sz="3200" dirty="0" err="1" smtClean="0"/>
              <a:t>Condemed</a:t>
            </a:r>
            <a:r>
              <a:rPr lang="en-US" sz="3200" dirty="0" smtClean="0"/>
              <a:t> …     My friend, where will you be in eternity?  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7403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9600" b="1" dirty="0">
                <a:solidFill>
                  <a:srgbClr val="7030A0"/>
                </a:solidFill>
              </a:rPr>
              <a:t>Erring Christian</a:t>
            </a:r>
          </a:p>
        </p:txBody>
      </p:sp>
    </p:spTree>
    <p:extLst>
      <p:ext uri="{BB962C8B-B14F-4D97-AF65-F5344CB8AC3E}">
        <p14:creationId xmlns:p14="http://schemas.microsoft.com/office/powerpoint/2010/main" val="119832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426" y="139148"/>
            <a:ext cx="10515600" cy="6718852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 smtClean="0"/>
              <a:t>1.  Saved but fall from grace.  Gal.5:4</a:t>
            </a:r>
          </a:p>
          <a:p>
            <a:r>
              <a:rPr lang="en-US" sz="3300" dirty="0" smtClean="0"/>
              <a:t>2.  Started out right…but then turn away.  2 Pet. 2:20-22</a:t>
            </a:r>
          </a:p>
          <a:p>
            <a:r>
              <a:rPr lang="en-US" sz="3300" dirty="0" smtClean="0"/>
              <a:t>3.  You have No Hope, and you are in a worse condition</a:t>
            </a:r>
          </a:p>
          <a:p>
            <a:r>
              <a:rPr lang="en-US" sz="3300" dirty="0" smtClean="0"/>
              <a:t>As you stand before God in the Judgment than you were</a:t>
            </a:r>
          </a:p>
          <a:p>
            <a:r>
              <a:rPr lang="en-US" sz="3300" dirty="0" smtClean="0"/>
              <a:t>Before you ever became a Christian!  </a:t>
            </a:r>
          </a:p>
          <a:p>
            <a:endParaRPr lang="en-US" sz="3300" b="1" u="sng" dirty="0"/>
          </a:p>
          <a:p>
            <a:r>
              <a:rPr lang="en-US" sz="3300" b="1" u="sng" dirty="0" smtClean="0">
                <a:solidFill>
                  <a:srgbClr val="002060"/>
                </a:solidFill>
              </a:rPr>
              <a:t>No wonder God says it will be worse off for you in the Judgment</a:t>
            </a:r>
          </a:p>
          <a:p>
            <a:r>
              <a:rPr lang="en-US" sz="3300" b="1" u="sng" dirty="0" smtClean="0">
                <a:solidFill>
                  <a:srgbClr val="002060"/>
                </a:solidFill>
              </a:rPr>
              <a:t>Of the Lord, than those who have never obeyed the gospel!</a:t>
            </a:r>
          </a:p>
          <a:p>
            <a:r>
              <a:rPr lang="en-US" sz="3300" dirty="0"/>
              <a:t> </a:t>
            </a:r>
            <a:r>
              <a:rPr lang="en-US" sz="3300" dirty="0" smtClean="0"/>
              <a:t>      </a:t>
            </a:r>
          </a:p>
          <a:p>
            <a:r>
              <a:rPr lang="en-US" sz="3300" dirty="0"/>
              <a:t> </a:t>
            </a:r>
            <a:r>
              <a:rPr lang="en-US" sz="3300" dirty="0" smtClean="0"/>
              <a:t>     You put the blood of the covenant as a unholy thing,</a:t>
            </a:r>
          </a:p>
          <a:p>
            <a:r>
              <a:rPr lang="en-US" sz="3300" dirty="0"/>
              <a:t> </a:t>
            </a:r>
            <a:r>
              <a:rPr lang="en-US" sz="3300" dirty="0" smtClean="0"/>
              <a:t>  you are like a pig washed going back to wallowing in the mire</a:t>
            </a:r>
          </a:p>
          <a:p>
            <a:r>
              <a:rPr lang="en-US" sz="3300" dirty="0" smtClean="0"/>
              <a:t>You are like a dog, turning to eat his own vomit again”</a:t>
            </a:r>
          </a:p>
          <a:p>
            <a:r>
              <a:rPr lang="en-US" sz="3300" dirty="0"/>
              <a:t> </a:t>
            </a:r>
            <a:r>
              <a:rPr lang="en-US" sz="3300" dirty="0" smtClean="0"/>
              <a:t>  In God’s sight, you have only one judgement:   An Eternity separated from God,</a:t>
            </a:r>
          </a:p>
          <a:p>
            <a:r>
              <a:rPr lang="en-US" sz="3300" dirty="0" smtClean="0"/>
              <a:t>From  </a:t>
            </a:r>
            <a:r>
              <a:rPr lang="en-US" sz="3300" dirty="0" smtClean="0"/>
              <a:t>His people and from Jesus Christ the Son of God. 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5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156" y="235363"/>
            <a:ext cx="11854070" cy="6453671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But you will perish if you</a:t>
            </a:r>
          </a:p>
          <a:p>
            <a:r>
              <a:rPr lang="en-US" sz="3600" b="1" dirty="0" smtClean="0"/>
              <a:t>Don’t listen to God:</a:t>
            </a:r>
          </a:p>
          <a:p>
            <a:endParaRPr lang="en-US" sz="3600" b="1" dirty="0"/>
          </a:p>
          <a:p>
            <a:endParaRPr lang="en-US" sz="3600" b="1" dirty="0" smtClean="0"/>
          </a:p>
          <a:p>
            <a:r>
              <a:rPr lang="en-US" sz="3600" b="1" dirty="0" smtClean="0"/>
              <a:t>These are the last days….no other plan, no other Christ,  no</a:t>
            </a:r>
          </a:p>
          <a:p>
            <a:r>
              <a:rPr lang="en-US" sz="3600" b="1" dirty="0" smtClean="0"/>
              <a:t>Other time….It is now or never!.   </a:t>
            </a:r>
          </a:p>
          <a:p>
            <a:endParaRPr lang="en-US" sz="3600" b="1" dirty="0"/>
          </a:p>
          <a:p>
            <a:r>
              <a:rPr lang="en-US" sz="3600" b="1" dirty="0" smtClean="0"/>
              <a:t>If you die today, what is the verdict that you will have </a:t>
            </a:r>
          </a:p>
          <a:p>
            <a:r>
              <a:rPr lang="en-US" sz="3600" b="1" dirty="0" smtClean="0"/>
              <a:t>Before God?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9095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“last days”…God has declared: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 smtClean="0"/>
              <a:t>God is not willing</a:t>
            </a:r>
          </a:p>
          <a:p>
            <a:r>
              <a:rPr lang="en-US" sz="5400" b="1" dirty="0" smtClean="0"/>
              <a:t>That           </a:t>
            </a:r>
            <a:r>
              <a:rPr lang="en-US" sz="6000" b="1" u="sng" dirty="0" smtClean="0">
                <a:solidFill>
                  <a:srgbClr val="7030A0"/>
                </a:solidFill>
              </a:rPr>
              <a:t>any</a:t>
            </a:r>
          </a:p>
          <a:p>
            <a:r>
              <a:rPr lang="en-US" sz="5400" b="1" dirty="0" smtClean="0"/>
              <a:t>Should perish, but</a:t>
            </a:r>
          </a:p>
          <a:p>
            <a:r>
              <a:rPr lang="en-US" sz="5400" b="1" dirty="0" smtClean="0"/>
              <a:t>That all should come</a:t>
            </a:r>
          </a:p>
          <a:p>
            <a:r>
              <a:rPr lang="en-US" sz="5400" b="1" dirty="0" smtClean="0"/>
              <a:t>To repentance!.   2 Pet. 3:9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88150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3 But mark this: There will be terrible times in </a:t>
            </a:r>
            <a:r>
              <a:rPr lang="en-US" b="1" i="1" u="sng" dirty="0">
                <a:solidFill>
                  <a:srgbClr val="7030A0"/>
                </a:solidFill>
              </a:rPr>
              <a:t>the last days</a:t>
            </a:r>
            <a:r>
              <a:rPr lang="en-US" dirty="0"/>
              <a:t>. </a:t>
            </a:r>
            <a:r>
              <a:rPr lang="en-US" baseline="30000" dirty="0"/>
              <a:t>2 </a:t>
            </a:r>
            <a:r>
              <a:rPr lang="en-US" dirty="0"/>
              <a:t>People will be </a:t>
            </a:r>
            <a:endParaRPr lang="en-US" dirty="0" smtClean="0"/>
          </a:p>
          <a:p>
            <a:r>
              <a:rPr lang="en-US" b="1" dirty="0" smtClean="0">
                <a:solidFill>
                  <a:srgbClr val="00B050"/>
                </a:solidFill>
              </a:rPr>
              <a:t>lovers </a:t>
            </a:r>
            <a:r>
              <a:rPr lang="en-US" b="1" dirty="0">
                <a:solidFill>
                  <a:srgbClr val="00B050"/>
                </a:solidFill>
              </a:rPr>
              <a:t>of themselves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b="1" dirty="0" smtClean="0">
                <a:solidFill>
                  <a:srgbClr val="00B050"/>
                </a:solidFill>
              </a:rPr>
              <a:t>lovers </a:t>
            </a:r>
            <a:r>
              <a:rPr lang="en-US" b="1" dirty="0">
                <a:solidFill>
                  <a:srgbClr val="00B050"/>
                </a:solidFill>
              </a:rPr>
              <a:t>of money</a:t>
            </a:r>
            <a:r>
              <a:rPr lang="en-US" dirty="0"/>
              <a:t>, boastful, proud, abusive, disobedient to their parents, ungrateful, unholy, </a:t>
            </a:r>
            <a:r>
              <a:rPr lang="en-US" baseline="30000" dirty="0"/>
              <a:t>3 </a:t>
            </a:r>
            <a:r>
              <a:rPr lang="en-US" dirty="0"/>
              <a:t>without love, unforgiving, slanderous, without self-control, brutal, </a:t>
            </a:r>
            <a:endParaRPr lang="en-US" dirty="0" smtClean="0"/>
          </a:p>
          <a:p>
            <a:r>
              <a:rPr lang="en-US" b="1" dirty="0" smtClean="0">
                <a:solidFill>
                  <a:srgbClr val="00B050"/>
                </a:solidFill>
              </a:rPr>
              <a:t>not </a:t>
            </a:r>
            <a:r>
              <a:rPr lang="en-US" b="1" dirty="0">
                <a:solidFill>
                  <a:srgbClr val="00B050"/>
                </a:solidFill>
              </a:rPr>
              <a:t>lovers of the good</a:t>
            </a:r>
            <a:r>
              <a:rPr lang="en-US" dirty="0"/>
              <a:t>, </a:t>
            </a:r>
            <a:r>
              <a:rPr lang="en-US" baseline="30000" dirty="0"/>
              <a:t>4 </a:t>
            </a:r>
            <a:r>
              <a:rPr lang="en-US" dirty="0"/>
              <a:t>treacherous, rash, conceited, </a:t>
            </a:r>
            <a:endParaRPr lang="en-US" dirty="0" smtClean="0"/>
          </a:p>
          <a:p>
            <a:r>
              <a:rPr lang="en-US" b="1" dirty="0" smtClean="0">
                <a:solidFill>
                  <a:srgbClr val="00B050"/>
                </a:solidFill>
              </a:rPr>
              <a:t>lovers </a:t>
            </a:r>
            <a:r>
              <a:rPr lang="en-US" b="1" dirty="0">
                <a:solidFill>
                  <a:srgbClr val="00B050"/>
                </a:solidFill>
              </a:rPr>
              <a:t>of pleasure </a:t>
            </a:r>
            <a:r>
              <a:rPr lang="en-US" dirty="0"/>
              <a:t>rather </a:t>
            </a:r>
            <a:r>
              <a:rPr lang="en-US" dirty="0" smtClean="0"/>
              <a:t>than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lovers of God</a:t>
            </a:r>
            <a:r>
              <a:rPr lang="en-US" dirty="0"/>
              <a:t>— </a:t>
            </a:r>
            <a:r>
              <a:rPr lang="en-US" baseline="30000" dirty="0"/>
              <a:t>5 </a:t>
            </a:r>
            <a:r>
              <a:rPr lang="en-US" dirty="0"/>
              <a:t>having a form of godliness but denying its power. Have nothing to do with such people</a:t>
            </a:r>
          </a:p>
        </p:txBody>
      </p:sp>
    </p:spTree>
    <p:extLst>
      <p:ext uri="{BB962C8B-B14F-4D97-AF65-F5344CB8AC3E}">
        <p14:creationId xmlns:p14="http://schemas.microsoft.com/office/powerpoint/2010/main" val="215340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way </a:t>
            </a:r>
            <a:r>
              <a:rPr lang="en-US" dirty="0" smtClean="0"/>
              <a:t> </a:t>
            </a:r>
            <a:r>
              <a:rPr lang="en-US" dirty="0" smtClean="0"/>
              <a:t>the expression:  “last days” is</a:t>
            </a:r>
            <a:br>
              <a:rPr lang="en-US" dirty="0" smtClean="0"/>
            </a:br>
            <a:r>
              <a:rPr lang="en-US" dirty="0" smtClean="0"/>
              <a:t>used in the Bible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>
                <a:hlinkClick r:id="rId2"/>
              </a:rPr>
              <a:t>Isaiah 2:2</a:t>
            </a:r>
            <a:endParaRPr lang="en-US" sz="4400" dirty="0" smtClean="0"/>
          </a:p>
          <a:p>
            <a:r>
              <a:rPr lang="en-US" sz="4400" dirty="0" smtClean="0"/>
              <a:t>And it shall come to pass in the </a:t>
            </a:r>
            <a:r>
              <a:rPr lang="en-US" sz="4400" b="1" u="sng" dirty="0" smtClean="0">
                <a:solidFill>
                  <a:srgbClr val="002060"/>
                </a:solidFill>
              </a:rPr>
              <a:t>last days, </a:t>
            </a:r>
            <a:r>
              <a:rPr lang="en-US" sz="4400" dirty="0" smtClean="0"/>
              <a:t>that the mountain of the Lord's house shall be established in the top of the mountains, and shall be exalted above the hills; and all nations shall flow unto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00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002060"/>
                </a:solidFill>
              </a:rPr>
              <a:t>In prophecy:   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Micah 4:1</a:t>
            </a:r>
            <a:endParaRPr lang="en-US" dirty="0" smtClean="0"/>
          </a:p>
          <a:p>
            <a:r>
              <a:rPr lang="en-US" sz="4400" dirty="0" smtClean="0"/>
              <a:t>But in the </a:t>
            </a:r>
            <a:r>
              <a:rPr lang="en-US" sz="4400" b="1" dirty="0" smtClean="0"/>
              <a:t>last</a:t>
            </a:r>
            <a:r>
              <a:rPr lang="en-US" sz="4400" dirty="0" smtClean="0"/>
              <a:t> </a:t>
            </a:r>
            <a:r>
              <a:rPr lang="en-US" sz="4400" b="1" dirty="0" smtClean="0"/>
              <a:t>days</a:t>
            </a:r>
            <a:r>
              <a:rPr lang="en-US" sz="4400" dirty="0" smtClean="0"/>
              <a:t> it shall come to pass, that the mountain of the house of the Lord shall be established in the top of the mountains, and it shall be exalted above the hills; and people shall flow unto 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32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Acts 2:17</a:t>
            </a:r>
            <a:endParaRPr lang="en-US" dirty="0" smtClean="0"/>
          </a:p>
          <a:p>
            <a:r>
              <a:rPr lang="en-US" sz="4400" dirty="0" smtClean="0"/>
              <a:t>And it shall come to pass in the </a:t>
            </a:r>
            <a:r>
              <a:rPr lang="en-US" sz="4400" b="1" dirty="0" smtClean="0"/>
              <a:t>last</a:t>
            </a:r>
            <a:r>
              <a:rPr lang="en-US" sz="4400" dirty="0" smtClean="0"/>
              <a:t> </a:t>
            </a:r>
            <a:r>
              <a:rPr lang="en-US" sz="4400" b="1" dirty="0" smtClean="0"/>
              <a:t>days</a:t>
            </a:r>
            <a:r>
              <a:rPr lang="en-US" sz="4400" dirty="0" smtClean="0"/>
              <a:t>, </a:t>
            </a:r>
            <a:r>
              <a:rPr lang="en-US" sz="4400" dirty="0" err="1" smtClean="0"/>
              <a:t>saith</a:t>
            </a:r>
            <a:r>
              <a:rPr lang="en-US" sz="4400" dirty="0" smtClean="0"/>
              <a:t> God, I will pour out of my Spirit upon all flesh: and your sons and your daughters shall prophesy, and your young men shall see visions, and your old men shall dream dreams: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42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002060"/>
                </a:solidFill>
              </a:rPr>
              <a:t>In Jesus Christ</a:t>
            </a:r>
            <a:endParaRPr lang="en-US" sz="6600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Hebrews 1:2</a:t>
            </a:r>
            <a:endParaRPr lang="en-US" dirty="0" smtClean="0"/>
          </a:p>
          <a:p>
            <a:r>
              <a:rPr lang="en-US" sz="5400" dirty="0" smtClean="0"/>
              <a:t>Hath in these </a:t>
            </a:r>
            <a:r>
              <a:rPr lang="en-US" sz="5400" b="1" dirty="0" smtClean="0"/>
              <a:t>last</a:t>
            </a:r>
            <a:r>
              <a:rPr lang="en-US" sz="5400" dirty="0" smtClean="0"/>
              <a:t> </a:t>
            </a:r>
            <a:r>
              <a:rPr lang="en-US" sz="5400" b="1" dirty="0" smtClean="0"/>
              <a:t>days</a:t>
            </a:r>
            <a:r>
              <a:rPr lang="en-US" sz="5400" dirty="0" smtClean="0"/>
              <a:t> spoken unto us by his Son, whom he hath appointed heir of all things, by whom also he made the worlds;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40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u="sng" dirty="0" smtClean="0"/>
              <a:t>With reference to this present days in which</a:t>
            </a:r>
            <a:br>
              <a:rPr lang="en-US" b="1" u="sng" dirty="0" smtClean="0"/>
            </a:br>
            <a:r>
              <a:rPr lang="en-US" b="1" u="sng" dirty="0" smtClean="0"/>
              <a:t>we now live.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b="1" i="1" u="sng" dirty="0" smtClean="0">
                <a:solidFill>
                  <a:srgbClr val="FF0000"/>
                </a:solidFill>
              </a:rPr>
              <a:t>2 Tim.3:1-5</a:t>
            </a:r>
            <a:endParaRPr lang="en-US" sz="8800" b="1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1353</Words>
  <Application>Microsoft Office PowerPoint</Application>
  <PresentationFormat>Widescreen</PresentationFormat>
  <Paragraphs>178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Office Theme</vt:lpstr>
      <vt:lpstr>In the Last Days</vt:lpstr>
      <vt:lpstr>2 Tim. 3:1-5</vt:lpstr>
      <vt:lpstr>NKJV</vt:lpstr>
      <vt:lpstr>NIV</vt:lpstr>
      <vt:lpstr>The way  the expression:  “last days” is used in the Bible</vt:lpstr>
      <vt:lpstr>In prophecy:   </vt:lpstr>
      <vt:lpstr>PowerPoint Presentation</vt:lpstr>
      <vt:lpstr>In Jesus Christ</vt:lpstr>
      <vt:lpstr>With reference to this present days in which we now live.</vt:lpstr>
      <vt:lpstr>PowerPoint Presentation</vt:lpstr>
      <vt:lpstr>2 Peter 3:1-11  Scoffers will come…</vt:lpstr>
      <vt:lpstr>PowerPoint Presentation</vt:lpstr>
      <vt:lpstr>What do they say, and why?</vt:lpstr>
      <vt:lpstr>What does Peter call these people?</vt:lpstr>
      <vt:lpstr>Then Peter answers the first question of those who scoff:</vt:lpstr>
      <vt:lpstr>It Will Happen…and it will come ‘as a thief in the night’…</vt:lpstr>
      <vt:lpstr>PowerPoint Presentation</vt:lpstr>
      <vt:lpstr>PowerPoint Presentation</vt:lpstr>
      <vt:lpstr>Lovers of Self</vt:lpstr>
      <vt:lpstr>Lovers of Money</vt:lpstr>
      <vt:lpstr>Not Lovers of Good</vt:lpstr>
      <vt:lpstr>Lovers of Pleasure</vt:lpstr>
      <vt:lpstr>Few will be Lovers of God</vt:lpstr>
      <vt:lpstr>These are the “last days”…</vt:lpstr>
      <vt:lpstr>PowerPoint Presentation</vt:lpstr>
      <vt:lpstr>Where do we fit into all of this?</vt:lpstr>
      <vt:lpstr>PowerPoint Presentation</vt:lpstr>
      <vt:lpstr>PowerPoint Presentation</vt:lpstr>
      <vt:lpstr>In the “last days”…God has declared: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 the “last days”…God has declared: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Last Days</dc:title>
  <dc:creator>mac</dc:creator>
  <cp:lastModifiedBy>mac</cp:lastModifiedBy>
  <cp:revision>10</cp:revision>
  <dcterms:created xsi:type="dcterms:W3CDTF">2016-07-26T12:36:11Z</dcterms:created>
  <dcterms:modified xsi:type="dcterms:W3CDTF">2016-07-31T03:07:45Z</dcterms:modified>
</cp:coreProperties>
</file>