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2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FCDC-2218-4E21-8D22-46F3EC1AFB33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D73E-901F-45FC-A601-5BB487D20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5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FCDC-2218-4E21-8D22-46F3EC1AFB33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D73E-901F-45FC-A601-5BB487D20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2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FCDC-2218-4E21-8D22-46F3EC1AFB33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D73E-901F-45FC-A601-5BB487D20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30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FCDC-2218-4E21-8D22-46F3EC1AFB33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D73E-901F-45FC-A601-5BB487D20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12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FCDC-2218-4E21-8D22-46F3EC1AFB33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D73E-901F-45FC-A601-5BB487D20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4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FCDC-2218-4E21-8D22-46F3EC1AFB33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D73E-901F-45FC-A601-5BB487D20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58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FCDC-2218-4E21-8D22-46F3EC1AFB33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D73E-901F-45FC-A601-5BB487D20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3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FCDC-2218-4E21-8D22-46F3EC1AFB33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D73E-901F-45FC-A601-5BB487D20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FCDC-2218-4E21-8D22-46F3EC1AFB33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D73E-901F-45FC-A601-5BB487D20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8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FCDC-2218-4E21-8D22-46F3EC1AFB33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D73E-901F-45FC-A601-5BB487D20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169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FCDC-2218-4E21-8D22-46F3EC1AFB33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D73E-901F-45FC-A601-5BB487D20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65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7FCDC-2218-4E21-8D22-46F3EC1AFB33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ED73E-901F-45FC-A601-5BB487D20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2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>
                <a:solidFill>
                  <a:srgbClr val="7030A0"/>
                </a:solidFill>
              </a:rPr>
              <a:t>Invitations from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600" dirty="0"/>
              <a:t>Matthew 20:1-16</a:t>
            </a:r>
          </a:p>
        </p:txBody>
      </p:sp>
    </p:spTree>
    <p:extLst>
      <p:ext uri="{BB962C8B-B14F-4D97-AF65-F5344CB8AC3E}">
        <p14:creationId xmlns:p14="http://schemas.microsoft.com/office/powerpoint/2010/main" val="3302325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B050"/>
                </a:solidFill>
              </a:rPr>
              <a:t>4.  Levi invited friends and co-workers.</a:t>
            </a:r>
            <a:br>
              <a:rPr lang="en-US" b="1" u="sng" dirty="0">
                <a:solidFill>
                  <a:srgbClr val="00B050"/>
                </a:solidFill>
              </a:rPr>
            </a:br>
            <a:r>
              <a:rPr lang="en-US" b="1" u="sng" dirty="0">
                <a:solidFill>
                  <a:srgbClr val="00B050"/>
                </a:solidFill>
              </a:rPr>
              <a:t>Luke 5:27-29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825624"/>
            <a:ext cx="12077700" cy="4918075"/>
          </a:xfrm>
        </p:spPr>
        <p:txBody>
          <a:bodyPr/>
          <a:lstStyle/>
          <a:p>
            <a:r>
              <a:rPr lang="en-US" sz="4000" baseline="30000" dirty="0"/>
              <a:t>27 </a:t>
            </a:r>
            <a:r>
              <a:rPr lang="en-US" sz="4000" dirty="0"/>
              <a:t>And after these things he went forth, and saw a publican, named Levi, sitting at the receipt of custom: and he said unto him, Follow me.</a:t>
            </a:r>
          </a:p>
          <a:p>
            <a:r>
              <a:rPr lang="en-US" sz="4000" baseline="30000" dirty="0"/>
              <a:t>28 </a:t>
            </a:r>
            <a:r>
              <a:rPr lang="en-US" sz="4000" dirty="0"/>
              <a:t>And he left all, rose up, and followed him.</a:t>
            </a:r>
          </a:p>
          <a:p>
            <a:r>
              <a:rPr lang="en-US" sz="4000" baseline="30000" dirty="0"/>
              <a:t>29 </a:t>
            </a:r>
            <a:r>
              <a:rPr lang="en-US" sz="4000" dirty="0"/>
              <a:t>And Levi made him a great feast in his own house: and there was a great company of publicans and of others that sat down with them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7544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B050"/>
                </a:solidFill>
              </a:rPr>
              <a:t>5.  Cornelius invited friends and family</a:t>
            </a:r>
            <a:br>
              <a:rPr lang="en-US" b="1" u="sng" dirty="0">
                <a:solidFill>
                  <a:srgbClr val="00B050"/>
                </a:solidFill>
              </a:rPr>
            </a:br>
            <a:r>
              <a:rPr lang="en-US" b="1" u="sng" dirty="0">
                <a:solidFill>
                  <a:srgbClr val="00B050"/>
                </a:solidFill>
              </a:rPr>
              <a:t>Acts 10:24,33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" y="1825624"/>
            <a:ext cx="12089130" cy="4872355"/>
          </a:xfrm>
        </p:spPr>
        <p:txBody>
          <a:bodyPr>
            <a:normAutofit/>
          </a:bodyPr>
          <a:lstStyle/>
          <a:p>
            <a:r>
              <a:rPr lang="en-US" sz="3600" baseline="30000" dirty="0"/>
              <a:t>24 </a:t>
            </a:r>
            <a:r>
              <a:rPr lang="en-US" sz="3600" dirty="0"/>
              <a:t>And the morrow after they entered into Caesarea. And Cornelius waited for them, and he had called together his kinsmen and near friends</a:t>
            </a:r>
          </a:p>
          <a:p>
            <a:r>
              <a:rPr lang="en-US" sz="3600" dirty="0"/>
              <a:t>27 </a:t>
            </a:r>
            <a:r>
              <a:rPr lang="en-US" sz="3600" baseline="30000" dirty="0"/>
              <a:t> </a:t>
            </a:r>
            <a:r>
              <a:rPr lang="en-US" sz="3600" dirty="0"/>
              <a:t>And as he talked with him, he went in, and found many that were come together.</a:t>
            </a:r>
          </a:p>
          <a:p>
            <a:r>
              <a:rPr lang="en-US" sz="3600" dirty="0"/>
              <a:t>33  Now therefore are we all here present before God, to hear all things that are commanded thee of God.</a:t>
            </a:r>
          </a:p>
        </p:txBody>
      </p:sp>
    </p:spTree>
    <p:extLst>
      <p:ext uri="{BB962C8B-B14F-4D97-AF65-F5344CB8AC3E}">
        <p14:creationId xmlns:p14="http://schemas.microsoft.com/office/powerpoint/2010/main" val="1529501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00B050"/>
                </a:solidFill>
              </a:rPr>
              <a:t>Does inviting others work??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" y="1791334"/>
            <a:ext cx="12089130" cy="4918075"/>
          </a:xfrm>
        </p:spPr>
        <p:txBody>
          <a:bodyPr>
            <a:noAutofit/>
          </a:bodyPr>
          <a:lstStyle/>
          <a:p>
            <a:r>
              <a:rPr lang="en-US" sz="3600" dirty="0"/>
              <a:t>1.  It did with God’s invitation to..</a:t>
            </a:r>
          </a:p>
          <a:p>
            <a:r>
              <a:rPr lang="en-US" sz="3600" dirty="0"/>
              <a:t>2.  It worked with Jesus inviting people to come unto him.</a:t>
            </a:r>
          </a:p>
          <a:p>
            <a:r>
              <a:rPr lang="en-US" sz="3600" dirty="0"/>
              <a:t>3.  It worked with the early disciples…Philip was invited</a:t>
            </a:r>
          </a:p>
          <a:p>
            <a:r>
              <a:rPr lang="en-US" sz="3600" dirty="0"/>
              <a:t>     to teach </a:t>
            </a:r>
          </a:p>
          <a:p>
            <a:r>
              <a:rPr lang="en-US" sz="3600" dirty="0"/>
              <a:t>4.  Many today are in the church as a result of someone</a:t>
            </a:r>
          </a:p>
          <a:p>
            <a:r>
              <a:rPr lang="en-US" sz="3600" dirty="0"/>
              <a:t>Inviting them.</a:t>
            </a:r>
          </a:p>
        </p:txBody>
      </p:sp>
    </p:spTree>
    <p:extLst>
      <p:ext uri="{BB962C8B-B14F-4D97-AF65-F5344CB8AC3E}">
        <p14:creationId xmlns:p14="http://schemas.microsoft.com/office/powerpoint/2010/main" val="1210994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00B050"/>
                </a:solidFill>
              </a:rPr>
              <a:t>Will you invite others?</a:t>
            </a:r>
          </a:p>
          <a:p>
            <a:endParaRPr lang="en-US" sz="6000" b="1" dirty="0">
              <a:solidFill>
                <a:srgbClr val="00B050"/>
              </a:solidFill>
            </a:endParaRPr>
          </a:p>
          <a:p>
            <a:r>
              <a:rPr lang="en-US" sz="6000" b="1" dirty="0">
                <a:solidFill>
                  <a:srgbClr val="00B050"/>
                </a:solidFill>
              </a:rPr>
              <a:t>“you never mentioned Him</a:t>
            </a:r>
          </a:p>
          <a:p>
            <a:r>
              <a:rPr lang="en-US" sz="6000" b="1" dirty="0">
                <a:solidFill>
                  <a:srgbClr val="00B050"/>
                </a:solidFill>
              </a:rPr>
              <a:t>To me.”</a:t>
            </a:r>
          </a:p>
        </p:txBody>
      </p:sp>
    </p:spTree>
    <p:extLst>
      <p:ext uri="{BB962C8B-B14F-4D97-AF65-F5344CB8AC3E}">
        <p14:creationId xmlns:p14="http://schemas.microsoft.com/office/powerpoint/2010/main" val="346561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7030A0"/>
                </a:solidFill>
              </a:rPr>
              <a:t>1.  Isa. 1:18-19  God invited sinners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aseline="30000" dirty="0"/>
              <a:t>18 </a:t>
            </a:r>
            <a:r>
              <a:rPr lang="en-US" sz="3600" dirty="0"/>
              <a:t>Come now, and let us reason together, </a:t>
            </a:r>
            <a:r>
              <a:rPr lang="en-US" sz="3600" dirty="0" err="1"/>
              <a:t>saith</a:t>
            </a:r>
            <a:r>
              <a:rPr lang="en-US" sz="3600" dirty="0"/>
              <a:t> the </a:t>
            </a:r>
            <a:r>
              <a:rPr lang="en-US" sz="3600" cap="small" dirty="0"/>
              <a:t>Lord</a:t>
            </a:r>
            <a:r>
              <a:rPr lang="en-US" sz="3600" dirty="0"/>
              <a:t>: though your sins be as scarlet, they shall be as white as snow; though they be red like crimson, they shall be as wool.</a:t>
            </a:r>
          </a:p>
          <a:p>
            <a:r>
              <a:rPr lang="en-US" sz="3600" baseline="30000" dirty="0"/>
              <a:t>19 </a:t>
            </a:r>
            <a:r>
              <a:rPr lang="en-US" sz="3600" dirty="0"/>
              <a:t>If ye be willing and obedient, ye shall eat the good of the land:</a:t>
            </a:r>
          </a:p>
          <a:p>
            <a:r>
              <a:rPr lang="en-US" sz="3600" baseline="30000" dirty="0"/>
              <a:t>20 </a:t>
            </a:r>
            <a:r>
              <a:rPr lang="en-US" sz="3600" dirty="0"/>
              <a:t>But if ye refuse and rebel, ye shall be devoured with the sword: for the mouth of the </a:t>
            </a:r>
            <a:r>
              <a:rPr lang="en-US" sz="3600" cap="small" dirty="0"/>
              <a:t>Lord</a:t>
            </a:r>
            <a:r>
              <a:rPr lang="en-US" sz="3600" dirty="0"/>
              <a:t> hath spoken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653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2.   Isa. 55:1-3  God invited the destitute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030" y="1825624"/>
            <a:ext cx="11852910" cy="5032375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55 Ho, every one that </a:t>
            </a:r>
            <a:r>
              <a:rPr lang="en-US" sz="3600" dirty="0" err="1"/>
              <a:t>thirsteth</a:t>
            </a:r>
            <a:r>
              <a:rPr lang="en-US" sz="3600" dirty="0"/>
              <a:t>, come ye to the waters, and he that hath no money; come ye, buy, and eat; yea, come, buy wine and milk without money and without price.</a:t>
            </a:r>
          </a:p>
          <a:p>
            <a:r>
              <a:rPr lang="en-US" sz="3600" baseline="30000" dirty="0"/>
              <a:t>2 </a:t>
            </a:r>
            <a:r>
              <a:rPr lang="en-US" sz="3600" dirty="0"/>
              <a:t>Wherefore do ye spend money for that which is not bread? and your </a:t>
            </a:r>
            <a:r>
              <a:rPr lang="en-US" sz="3600" dirty="0" err="1"/>
              <a:t>labour</a:t>
            </a:r>
            <a:r>
              <a:rPr lang="en-US" sz="3600" dirty="0"/>
              <a:t> for that which </a:t>
            </a:r>
            <a:r>
              <a:rPr lang="en-US" sz="3600" dirty="0" err="1"/>
              <a:t>satisfieth</a:t>
            </a:r>
            <a:r>
              <a:rPr lang="en-US" sz="3600" dirty="0"/>
              <a:t> not? hearken diligently unto me, and eat ye that which is good, and let your soul delight itself in fatness.</a:t>
            </a:r>
          </a:p>
          <a:p>
            <a:r>
              <a:rPr lang="en-US" sz="3600" baseline="30000" dirty="0"/>
              <a:t>3 </a:t>
            </a:r>
            <a:r>
              <a:rPr lang="en-US" sz="3600" dirty="0"/>
              <a:t>Incline your ear, and come unto me: hear, and your soul shall live; and I will make an everlasting covenant with you, even the sure mercies of David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761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u="sng" dirty="0">
                <a:solidFill>
                  <a:srgbClr val="00B050"/>
                </a:solidFill>
              </a:rPr>
              <a:t>3. Matt. 11:28-30  Jesus invites the weary</a:t>
            </a:r>
            <a:br>
              <a:rPr lang="en-US" sz="4800" b="1" u="sng" dirty="0">
                <a:solidFill>
                  <a:srgbClr val="00B050"/>
                </a:solidFill>
              </a:rPr>
            </a:br>
            <a:r>
              <a:rPr lang="en-US" sz="4800" b="1" u="sng" dirty="0">
                <a:solidFill>
                  <a:srgbClr val="00B050"/>
                </a:solidFill>
              </a:rPr>
              <a:t>and heavy laden.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aseline="30000" dirty="0"/>
              <a:t>28 </a:t>
            </a:r>
            <a:r>
              <a:rPr lang="en-US" sz="4000" dirty="0"/>
              <a:t>Come unto me, all ye that </a:t>
            </a:r>
            <a:r>
              <a:rPr lang="en-US" sz="4000" dirty="0" err="1"/>
              <a:t>labour</a:t>
            </a:r>
            <a:r>
              <a:rPr lang="en-US" sz="4000" dirty="0"/>
              <a:t> and are heavy laden, and I will give you rest.</a:t>
            </a:r>
          </a:p>
          <a:p>
            <a:r>
              <a:rPr lang="en-US" sz="4000" baseline="30000" dirty="0"/>
              <a:t>29 </a:t>
            </a:r>
            <a:r>
              <a:rPr lang="en-US" sz="4000" dirty="0"/>
              <a:t>Take my yoke upon you, and learn of me; for I am meek and lowly in heart: and ye shall find rest unto your souls.</a:t>
            </a:r>
          </a:p>
          <a:p>
            <a:r>
              <a:rPr lang="en-US" sz="4000" baseline="30000" dirty="0"/>
              <a:t>30 </a:t>
            </a:r>
            <a:r>
              <a:rPr lang="en-US" sz="4000" dirty="0"/>
              <a:t>For my yoke is easy, and my burden is light.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494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00B050"/>
                </a:solidFill>
              </a:rPr>
              <a:t>4.  Rev. 22:17  The Holy Spirit invites the </a:t>
            </a:r>
            <a:br>
              <a:rPr lang="en-US" b="1" i="1" u="sng" dirty="0">
                <a:solidFill>
                  <a:srgbClr val="00B050"/>
                </a:solidFill>
              </a:rPr>
            </a:br>
            <a:r>
              <a:rPr lang="en-US" b="1" i="1" u="sng" dirty="0">
                <a:solidFill>
                  <a:srgbClr val="00B050"/>
                </a:solidFill>
              </a:rPr>
              <a:t>thirsty.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aseline="30000" dirty="0"/>
              <a:t>17 </a:t>
            </a:r>
            <a:r>
              <a:rPr lang="en-US" sz="4000" dirty="0"/>
              <a:t>And the Spirit and the bride say, Come. And let him that </a:t>
            </a:r>
            <a:r>
              <a:rPr lang="en-US" sz="4000" dirty="0" err="1"/>
              <a:t>heareth</a:t>
            </a:r>
            <a:r>
              <a:rPr lang="en-US" sz="4000" dirty="0"/>
              <a:t> say, Come. And let him that is athirst come. And whosoever will, let him take the water of life freely.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813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Who in the New Testament invited others to</a:t>
            </a:r>
            <a:br>
              <a:rPr lang="en-US" b="1" u="sng" dirty="0">
                <a:solidFill>
                  <a:srgbClr val="FF0000"/>
                </a:solidFill>
              </a:rPr>
            </a:br>
            <a:r>
              <a:rPr lang="en-US" b="1" u="sng" dirty="0">
                <a:solidFill>
                  <a:srgbClr val="FF0000"/>
                </a:solidFill>
              </a:rPr>
              <a:t>Christ?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524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1.  Andrew invited Peter.  John 1:40-42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baseline="30000" dirty="0"/>
              <a:t>40 </a:t>
            </a:r>
            <a:r>
              <a:rPr lang="en-US" sz="3600" b="1" dirty="0"/>
              <a:t>One of the two which heard John speak, and followed him, was Andrew, Simon Peter's brother.</a:t>
            </a:r>
          </a:p>
          <a:p>
            <a:r>
              <a:rPr lang="en-US" sz="3600" b="1" baseline="30000" dirty="0"/>
              <a:t>41 </a:t>
            </a:r>
            <a:r>
              <a:rPr lang="en-US" sz="3600" b="1" dirty="0"/>
              <a:t>He first </a:t>
            </a:r>
            <a:r>
              <a:rPr lang="en-US" sz="3600" b="1" dirty="0" err="1"/>
              <a:t>findeth</a:t>
            </a:r>
            <a:r>
              <a:rPr lang="en-US" sz="3600" b="1" dirty="0"/>
              <a:t> his own brother Simon, and </a:t>
            </a:r>
            <a:r>
              <a:rPr lang="en-US" sz="3600" b="1" dirty="0" err="1"/>
              <a:t>saith</a:t>
            </a:r>
            <a:r>
              <a:rPr lang="en-US" sz="3600" b="1" dirty="0"/>
              <a:t> unto him, We have found the </a:t>
            </a:r>
            <a:r>
              <a:rPr lang="en-US" sz="3600" b="1" dirty="0" err="1"/>
              <a:t>Messias</a:t>
            </a:r>
            <a:r>
              <a:rPr lang="en-US" sz="3600" b="1" dirty="0"/>
              <a:t>, which is, being interpreted, the Christ.</a:t>
            </a:r>
          </a:p>
          <a:p>
            <a:r>
              <a:rPr lang="en-US" sz="3600" b="1" baseline="30000" dirty="0"/>
              <a:t>42 </a:t>
            </a:r>
            <a:r>
              <a:rPr lang="en-US" sz="3600" b="1" dirty="0"/>
              <a:t>And he brought him to Jesus. And when Jesus beheld him, he said, Thou art Simon the son of </a:t>
            </a:r>
            <a:r>
              <a:rPr lang="en-US" sz="3600" b="1" dirty="0" err="1"/>
              <a:t>Jona</a:t>
            </a:r>
            <a:r>
              <a:rPr lang="en-US" sz="3600" b="1" dirty="0"/>
              <a:t>: thou shalt be called Cephas, which is by interpretation, A stone.</a:t>
            </a:r>
          </a:p>
        </p:txBody>
      </p:sp>
    </p:spTree>
    <p:extLst>
      <p:ext uri="{BB962C8B-B14F-4D97-AF65-F5344CB8AC3E}">
        <p14:creationId xmlns:p14="http://schemas.microsoft.com/office/powerpoint/2010/main" val="3638547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>
                <a:solidFill>
                  <a:srgbClr val="7030A0"/>
                </a:solidFill>
              </a:rPr>
              <a:t>2.  Philip invited Nathaniel.  John 1:43-46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8740"/>
            <a:ext cx="12104370" cy="5509259"/>
          </a:xfrm>
        </p:spPr>
        <p:txBody>
          <a:bodyPr>
            <a:noAutofit/>
          </a:bodyPr>
          <a:lstStyle/>
          <a:p>
            <a:r>
              <a:rPr lang="en-US" sz="3600" b="1" baseline="30000" dirty="0">
                <a:solidFill>
                  <a:srgbClr val="C00000"/>
                </a:solidFill>
              </a:rPr>
              <a:t>43 </a:t>
            </a:r>
            <a:r>
              <a:rPr lang="en-US" sz="3600" b="1" dirty="0">
                <a:solidFill>
                  <a:srgbClr val="C00000"/>
                </a:solidFill>
              </a:rPr>
              <a:t>The day following Jesus would go forth into Galilee, and </a:t>
            </a:r>
            <a:r>
              <a:rPr lang="en-US" sz="3600" b="1" dirty="0" err="1">
                <a:solidFill>
                  <a:srgbClr val="C00000"/>
                </a:solidFill>
              </a:rPr>
              <a:t>findeth</a:t>
            </a:r>
            <a:r>
              <a:rPr lang="en-US" sz="3600" b="1" dirty="0">
                <a:solidFill>
                  <a:srgbClr val="C00000"/>
                </a:solidFill>
              </a:rPr>
              <a:t> Philip, and </a:t>
            </a:r>
            <a:r>
              <a:rPr lang="en-US" sz="3600" b="1" dirty="0" err="1">
                <a:solidFill>
                  <a:srgbClr val="C00000"/>
                </a:solidFill>
              </a:rPr>
              <a:t>saith</a:t>
            </a:r>
            <a:r>
              <a:rPr lang="en-US" sz="3600" b="1" dirty="0">
                <a:solidFill>
                  <a:srgbClr val="C00000"/>
                </a:solidFill>
              </a:rPr>
              <a:t> unto him, Follow me.</a:t>
            </a:r>
          </a:p>
          <a:p>
            <a:r>
              <a:rPr lang="en-US" sz="3600" b="1" baseline="30000" dirty="0">
                <a:solidFill>
                  <a:srgbClr val="C00000"/>
                </a:solidFill>
              </a:rPr>
              <a:t>44 </a:t>
            </a:r>
            <a:r>
              <a:rPr lang="en-US" sz="3600" b="1" dirty="0">
                <a:solidFill>
                  <a:srgbClr val="C00000"/>
                </a:solidFill>
              </a:rPr>
              <a:t>Now Philip was of Bethsaida, the city of Andrew and Peter.</a:t>
            </a:r>
          </a:p>
          <a:p>
            <a:r>
              <a:rPr lang="en-US" sz="3600" b="1" baseline="30000" dirty="0">
                <a:solidFill>
                  <a:srgbClr val="C00000"/>
                </a:solidFill>
              </a:rPr>
              <a:t>45 </a:t>
            </a:r>
            <a:r>
              <a:rPr lang="en-US" sz="3600" b="1" dirty="0">
                <a:solidFill>
                  <a:srgbClr val="C00000"/>
                </a:solidFill>
              </a:rPr>
              <a:t>Philip </a:t>
            </a:r>
            <a:r>
              <a:rPr lang="en-US" sz="3600" b="1" dirty="0" err="1">
                <a:solidFill>
                  <a:srgbClr val="C00000"/>
                </a:solidFill>
              </a:rPr>
              <a:t>findeth</a:t>
            </a:r>
            <a:r>
              <a:rPr lang="en-US" sz="3600" b="1" dirty="0">
                <a:solidFill>
                  <a:srgbClr val="C00000"/>
                </a:solidFill>
              </a:rPr>
              <a:t> Nathanael, and </a:t>
            </a:r>
            <a:r>
              <a:rPr lang="en-US" sz="3600" b="1" dirty="0" err="1">
                <a:solidFill>
                  <a:srgbClr val="C00000"/>
                </a:solidFill>
              </a:rPr>
              <a:t>saith</a:t>
            </a:r>
            <a:r>
              <a:rPr lang="en-US" sz="3600" b="1" dirty="0">
                <a:solidFill>
                  <a:srgbClr val="C00000"/>
                </a:solidFill>
              </a:rPr>
              <a:t> unto him, We have found him, of whom Moses in the law, and the prophets, did write, Jesus of Nazareth, the son of Joseph.</a:t>
            </a:r>
          </a:p>
          <a:p>
            <a:r>
              <a:rPr lang="en-US" sz="3600" b="1" baseline="30000" dirty="0">
                <a:solidFill>
                  <a:srgbClr val="C00000"/>
                </a:solidFill>
              </a:rPr>
              <a:t>46 </a:t>
            </a:r>
            <a:r>
              <a:rPr lang="en-US" sz="3600" b="1" dirty="0">
                <a:solidFill>
                  <a:srgbClr val="C00000"/>
                </a:solidFill>
              </a:rPr>
              <a:t>And Nathanael said unto him, Can there any good thing come out of Nazareth? Philip </a:t>
            </a:r>
            <a:r>
              <a:rPr lang="en-US" sz="3600" b="1" dirty="0" err="1">
                <a:solidFill>
                  <a:srgbClr val="C00000"/>
                </a:solidFill>
              </a:rPr>
              <a:t>saith</a:t>
            </a:r>
            <a:r>
              <a:rPr lang="en-US" sz="3600" b="1" dirty="0">
                <a:solidFill>
                  <a:srgbClr val="C00000"/>
                </a:solidFill>
              </a:rPr>
              <a:t> unto him, Come and see.</a:t>
            </a:r>
          </a:p>
        </p:txBody>
      </p:sp>
    </p:spTree>
    <p:extLst>
      <p:ext uri="{BB962C8B-B14F-4D97-AF65-F5344CB8AC3E}">
        <p14:creationId xmlns:p14="http://schemas.microsoft.com/office/powerpoint/2010/main" val="1801682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solidFill>
                  <a:srgbClr val="00B050"/>
                </a:solidFill>
              </a:rPr>
              <a:t>3.  The Samaritan invited her neighbors. </a:t>
            </a:r>
            <a:br>
              <a:rPr lang="en-US" sz="4800" b="1" dirty="0">
                <a:solidFill>
                  <a:srgbClr val="00B050"/>
                </a:solidFill>
              </a:rPr>
            </a:br>
            <a:r>
              <a:rPr lang="en-US" sz="4800" b="1" dirty="0">
                <a:solidFill>
                  <a:srgbClr val="00B050"/>
                </a:solidFill>
              </a:rPr>
              <a:t>John 4:28-30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690688"/>
            <a:ext cx="11967210" cy="5069205"/>
          </a:xfrm>
        </p:spPr>
        <p:txBody>
          <a:bodyPr>
            <a:noAutofit/>
          </a:bodyPr>
          <a:lstStyle/>
          <a:p>
            <a:r>
              <a:rPr lang="en-US" sz="4000" baseline="30000" dirty="0"/>
              <a:t>28 </a:t>
            </a:r>
            <a:r>
              <a:rPr lang="en-US" sz="4000" dirty="0"/>
              <a:t>The woman then left her </a:t>
            </a:r>
            <a:r>
              <a:rPr lang="en-US" sz="4000" dirty="0" err="1"/>
              <a:t>waterpot</a:t>
            </a:r>
            <a:r>
              <a:rPr lang="en-US" sz="4000" dirty="0"/>
              <a:t>, and went her way into the city, and </a:t>
            </a:r>
            <a:r>
              <a:rPr lang="en-US" sz="4000" dirty="0" err="1"/>
              <a:t>saith</a:t>
            </a:r>
            <a:r>
              <a:rPr lang="en-US" sz="4000" dirty="0"/>
              <a:t> to the men,</a:t>
            </a:r>
          </a:p>
          <a:p>
            <a:r>
              <a:rPr lang="en-US" sz="4000" baseline="30000" dirty="0"/>
              <a:t>29 </a:t>
            </a:r>
            <a:r>
              <a:rPr lang="en-US" sz="4000" dirty="0"/>
              <a:t>Come, see a man, which told me all things that ever I did: is not this the Christ?</a:t>
            </a:r>
          </a:p>
          <a:p>
            <a:r>
              <a:rPr lang="en-US" sz="4000" baseline="30000" dirty="0"/>
              <a:t>30 </a:t>
            </a:r>
            <a:r>
              <a:rPr lang="en-US" sz="4000" dirty="0"/>
              <a:t>Then they went out of the city, and came unto him.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38650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166</Words>
  <Application>Microsoft Office PowerPoint</Application>
  <PresentationFormat>Widescreen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Invitations from God</vt:lpstr>
      <vt:lpstr>1.  Isa. 1:18-19  God invited sinners</vt:lpstr>
      <vt:lpstr>2.   Isa. 55:1-3  God invited the destitute</vt:lpstr>
      <vt:lpstr>3. Matt. 11:28-30  Jesus invites the weary and heavy laden.</vt:lpstr>
      <vt:lpstr>4.  Rev. 22:17  The Holy Spirit invites the  thirsty.</vt:lpstr>
      <vt:lpstr>Who in the New Testament invited others to Christ?</vt:lpstr>
      <vt:lpstr>1.  Andrew invited Peter.  John 1:40-42</vt:lpstr>
      <vt:lpstr>2.  Philip invited Nathaniel.  John 1:43-46</vt:lpstr>
      <vt:lpstr>3.  The Samaritan invited her neighbors.  John 4:28-30</vt:lpstr>
      <vt:lpstr>4.  Levi invited friends and co-workers. Luke 5:27-29</vt:lpstr>
      <vt:lpstr>5.  Cornelius invited friends and family Acts 10:24,33</vt:lpstr>
      <vt:lpstr>Does inviting others work??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Invitations from God</dc:title>
  <dc:creator>mac</dc:creator>
  <cp:lastModifiedBy>Auditorium</cp:lastModifiedBy>
  <cp:revision>10</cp:revision>
  <dcterms:created xsi:type="dcterms:W3CDTF">2016-11-12T05:47:09Z</dcterms:created>
  <dcterms:modified xsi:type="dcterms:W3CDTF">2016-11-13T23:46:10Z</dcterms:modified>
</cp:coreProperties>
</file>