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76" r:id="rId2"/>
    <p:sldId id="286" r:id="rId3"/>
    <p:sldId id="285" r:id="rId4"/>
    <p:sldId id="280" r:id="rId5"/>
    <p:sldId id="278" r:id="rId6"/>
    <p:sldId id="259" r:id="rId7"/>
    <p:sldId id="279" r:id="rId8"/>
    <p:sldId id="277" r:id="rId9"/>
    <p:sldId id="257" r:id="rId10"/>
    <p:sldId id="258" r:id="rId11"/>
    <p:sldId id="256" r:id="rId12"/>
    <p:sldId id="260" r:id="rId13"/>
    <p:sldId id="261" r:id="rId14"/>
    <p:sldId id="262" r:id="rId15"/>
    <p:sldId id="272" r:id="rId16"/>
    <p:sldId id="274" r:id="rId17"/>
    <p:sldId id="273" r:id="rId18"/>
    <p:sldId id="271" r:id="rId19"/>
    <p:sldId id="275" r:id="rId20"/>
    <p:sldId id="263" r:id="rId21"/>
    <p:sldId id="266" r:id="rId22"/>
    <p:sldId id="267" r:id="rId23"/>
    <p:sldId id="281" r:id="rId24"/>
    <p:sldId id="270" r:id="rId25"/>
    <p:sldId id="287"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9" autoAdjust="0"/>
    <p:restoredTop sz="94162" autoAdjust="0"/>
  </p:normalViewPr>
  <p:slideViewPr>
    <p:cSldViewPr snapToGrid="0">
      <p:cViewPr varScale="1">
        <p:scale>
          <a:sx n="63" d="100"/>
          <a:sy n="63" d="100"/>
        </p:scale>
        <p:origin x="102"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7667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64212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3205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smtClean="0"/>
              <a:t>5/15/2016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3655416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614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599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39171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75359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smtClean="0"/>
              <a:pPr/>
              <a:t>5/15/2016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4367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6DFF08F-DC6B-4601-B491-B0F83F6DD2DA}" type="datetimeFigureOut">
              <a:rPr lang="en-US" smtClean="0"/>
              <a:pPr/>
              <a:t>5/15/2016</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7348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5/15/2016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44767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5/15/2016</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391485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3704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Mark 14:10-11</a:t>
            </a:r>
          </a:p>
          <a:p>
            <a:r>
              <a:rPr lang="en-US" sz="2800" dirty="0"/>
              <a:t>10 Then Judas Iscariot, one of the twelve, went to the chief priests to betray Him to them.  11 And when they heard it, they were glad, and promised to give him money. So he sought how he might conveniently betray Him.</a:t>
            </a:r>
          </a:p>
          <a:p>
            <a:endParaRPr lang="en-US" dirty="0"/>
          </a:p>
        </p:txBody>
      </p:sp>
    </p:spTree>
    <p:extLst>
      <p:ext uri="{BB962C8B-B14F-4D97-AF65-F5344CB8AC3E}">
        <p14:creationId xmlns:p14="http://schemas.microsoft.com/office/powerpoint/2010/main" val="1697310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Times New Roman" panose="02020603050405020304" pitchFamily="18" charset="0"/>
                <a:cs typeface="Times New Roman" panose="02020603050405020304" pitchFamily="18" charset="0"/>
              </a:rPr>
              <a:t>Is it I</a:t>
            </a:r>
            <a:r>
              <a:rPr lang="en-US" dirty="0" smtClean="0"/>
              <a:t>?</a:t>
            </a:r>
            <a:br>
              <a:rPr lang="en-US" dirty="0" smtClean="0"/>
            </a:br>
            <a:endParaRPr lang="en-US" dirty="0"/>
          </a:p>
        </p:txBody>
      </p:sp>
      <p:sp>
        <p:nvSpPr>
          <p:cNvPr id="3" name="Subtitle 2"/>
          <p:cNvSpPr>
            <a:spLocks noGrp="1"/>
          </p:cNvSpPr>
          <p:nvPr>
            <p:ph type="subTitle" idx="1"/>
          </p:nvPr>
        </p:nvSpPr>
        <p:spPr/>
        <p:txBody>
          <a:bodyPr/>
          <a:lstStyle/>
          <a:p>
            <a:pPr algn="ctr"/>
            <a:r>
              <a:rPr lang="en-US" sz="3600" dirty="0" smtClean="0">
                <a:solidFill>
                  <a:schemeClr val="tx1"/>
                </a:solidFill>
              </a:rPr>
              <a:t>Matthew 26:17-25</a:t>
            </a:r>
          </a:p>
          <a:p>
            <a:endParaRPr lang="en-US" dirty="0"/>
          </a:p>
        </p:txBody>
      </p:sp>
    </p:spTree>
    <p:extLst>
      <p:ext uri="{BB962C8B-B14F-4D97-AF65-F5344CB8AC3E}">
        <p14:creationId xmlns:p14="http://schemas.microsoft.com/office/powerpoint/2010/main" val="114140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250"/>
                                        <p:tgtEl>
                                          <p:spTgt spid="2"/>
                                        </p:tgtEl>
                                      </p:cBhvr>
                                    </p:animEffect>
                                  </p:childTnLst>
                                </p:cTn>
                              </p:par>
                            </p:childTnLst>
                          </p:cTn>
                        </p:par>
                        <p:par>
                          <p:cTn id="8" fill="hold">
                            <p:stCondLst>
                              <p:cond delay="2250"/>
                            </p:stCondLst>
                            <p:childTnLst>
                              <p:par>
                                <p:cTn id="9" presetID="22" presetClass="entr" presetSubtype="8" fill="hold" nodeType="afterEffect">
                                  <p:stCondLst>
                                    <p:cond delay="10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17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Is it I</a:t>
            </a:r>
            <a:r>
              <a:rPr lang="en-US" dirty="0"/>
              <a:t>?</a:t>
            </a:r>
            <a:endParaRPr lang="en-US" dirty="0"/>
          </a:p>
        </p:txBody>
      </p:sp>
      <p:sp>
        <p:nvSpPr>
          <p:cNvPr id="3" name="Content Placeholder 2"/>
          <p:cNvSpPr>
            <a:spLocks noGrp="1"/>
          </p:cNvSpPr>
          <p:nvPr>
            <p:ph idx="1"/>
          </p:nvPr>
        </p:nvSpPr>
        <p:spPr/>
        <p:txBody>
          <a:bodyPr/>
          <a:lstStyle/>
          <a:p>
            <a:r>
              <a:rPr lang="en-US" sz="2800" dirty="0"/>
              <a:t>1 John 3:4</a:t>
            </a:r>
          </a:p>
          <a:p>
            <a:r>
              <a:rPr lang="en-US" sz="2800" dirty="0"/>
              <a:t>4 Whoever commits sin also commits lawlessness, and sin is lawlessness. </a:t>
            </a:r>
            <a:endParaRPr lang="en-US" sz="2800" dirty="0" smtClean="0"/>
          </a:p>
          <a:p>
            <a:endParaRPr lang="en-US" sz="2800" dirty="0"/>
          </a:p>
          <a:p>
            <a:pPr lvl="0">
              <a:buClr>
                <a:srgbClr val="1CADE4"/>
              </a:buClr>
            </a:pPr>
            <a:r>
              <a:rPr lang="en-US" sz="2800" dirty="0">
                <a:solidFill>
                  <a:prstClr val="black">
                    <a:lumMod val="75000"/>
                    <a:lumOff val="25000"/>
                  </a:prstClr>
                </a:solidFill>
              </a:rPr>
              <a:t>James 4:17</a:t>
            </a:r>
          </a:p>
          <a:p>
            <a:pPr lvl="0">
              <a:buClr>
                <a:srgbClr val="1CADE4"/>
              </a:buClr>
            </a:pPr>
            <a:r>
              <a:rPr lang="en-US" sz="2800" dirty="0">
                <a:solidFill>
                  <a:prstClr val="black">
                    <a:lumMod val="75000"/>
                    <a:lumOff val="25000"/>
                  </a:prstClr>
                </a:solidFill>
              </a:rPr>
              <a:t>17 Therefore, to him who knows to do good and does not do it, to him it is sin.</a:t>
            </a:r>
          </a:p>
          <a:p>
            <a:endParaRPr lang="en-US" sz="2800" dirty="0"/>
          </a:p>
          <a:p>
            <a:endParaRPr lang="en-US" dirty="0"/>
          </a:p>
        </p:txBody>
      </p:sp>
    </p:spTree>
    <p:extLst>
      <p:ext uri="{BB962C8B-B14F-4D97-AF65-F5344CB8AC3E}">
        <p14:creationId xmlns:p14="http://schemas.microsoft.com/office/powerpoint/2010/main" val="2182003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1000"/>
                                        <p:tgtEl>
                                          <p:spTgt spid="3">
                                            <p:txEl>
                                              <p:pRg st="3" end="3"/>
                                            </p:txEl>
                                          </p:spTgt>
                                        </p:tgtEl>
                                      </p:cBhvr>
                                    </p:animEffect>
                                  </p:childTnLst>
                                </p:cTn>
                              </p:par>
                              <p:par>
                                <p:cTn id="16" presetID="22" presetClass="entr" presetSubtype="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up)">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Is it I</a:t>
            </a:r>
            <a:r>
              <a:rPr lang="en-US" dirty="0"/>
              <a:t>?</a:t>
            </a:r>
            <a:endParaRPr lang="en-US" dirty="0"/>
          </a:p>
        </p:txBody>
      </p:sp>
      <p:sp>
        <p:nvSpPr>
          <p:cNvPr id="3" name="Content Placeholder 2"/>
          <p:cNvSpPr>
            <a:spLocks noGrp="1"/>
          </p:cNvSpPr>
          <p:nvPr>
            <p:ph idx="1"/>
          </p:nvPr>
        </p:nvSpPr>
        <p:spPr/>
        <p:txBody>
          <a:bodyPr/>
          <a:lstStyle/>
          <a:p>
            <a:r>
              <a:rPr lang="en-US" sz="2800" dirty="0"/>
              <a:t>1 John 2:15-17</a:t>
            </a:r>
          </a:p>
          <a:p>
            <a:r>
              <a:rPr lang="en-US" sz="2800" dirty="0"/>
              <a:t>15 Do not love the world or the things in the world. If anyone loves the world, the love of the Father is not in him.  16 For all that is in the world—the lust of the flesh, the lust of the eyes, and the pride of life—is not of the Father but is of the world.  17 And the world is passing away, and the lust of it; but he who does the will of God abides forever.</a:t>
            </a:r>
          </a:p>
          <a:p>
            <a:endParaRPr lang="en-US" dirty="0"/>
          </a:p>
        </p:txBody>
      </p:sp>
    </p:spTree>
    <p:extLst>
      <p:ext uri="{BB962C8B-B14F-4D97-AF65-F5344CB8AC3E}">
        <p14:creationId xmlns:p14="http://schemas.microsoft.com/office/powerpoint/2010/main" val="3459854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Is it I</a:t>
            </a:r>
            <a:r>
              <a:rPr lang="en-US" dirty="0"/>
              <a:t>?</a:t>
            </a:r>
            <a:endParaRPr lang="en-US" dirty="0"/>
          </a:p>
        </p:txBody>
      </p:sp>
      <p:sp>
        <p:nvSpPr>
          <p:cNvPr id="3" name="Content Placeholder 2"/>
          <p:cNvSpPr>
            <a:spLocks noGrp="1"/>
          </p:cNvSpPr>
          <p:nvPr>
            <p:ph idx="1"/>
          </p:nvPr>
        </p:nvSpPr>
        <p:spPr/>
        <p:txBody>
          <a:bodyPr/>
          <a:lstStyle/>
          <a:p>
            <a:r>
              <a:rPr lang="en-US" sz="2800" dirty="0"/>
              <a:t>Hebrews 10:24-25</a:t>
            </a:r>
          </a:p>
          <a:p>
            <a:r>
              <a:rPr lang="en-US" sz="2800" dirty="0"/>
              <a:t>24 And let us consider one another in order to stir up love and good works,  25 not forsaking the assembling of ourselves together, as is the manner of some, but exhorting one another, and so much the more as you see the Day approaching.</a:t>
            </a:r>
          </a:p>
          <a:p>
            <a:endParaRPr lang="en-US" dirty="0"/>
          </a:p>
        </p:txBody>
      </p:sp>
    </p:spTree>
    <p:extLst>
      <p:ext uri="{BB962C8B-B14F-4D97-AF65-F5344CB8AC3E}">
        <p14:creationId xmlns:p14="http://schemas.microsoft.com/office/powerpoint/2010/main" val="424301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 </a:t>
            </a:r>
            <a:endParaRPr lang="en-US" dirty="0"/>
          </a:p>
        </p:txBody>
      </p:sp>
      <p:sp>
        <p:nvSpPr>
          <p:cNvPr id="3" name="Content Placeholder 2"/>
          <p:cNvSpPr>
            <a:spLocks noGrp="1"/>
          </p:cNvSpPr>
          <p:nvPr>
            <p:ph idx="1"/>
          </p:nvPr>
        </p:nvSpPr>
        <p:spPr/>
        <p:txBody>
          <a:bodyPr/>
          <a:lstStyle/>
          <a:p>
            <a:r>
              <a:rPr lang="en-US" sz="2800" dirty="0"/>
              <a:t>Colossians 3:16</a:t>
            </a:r>
          </a:p>
          <a:p>
            <a:r>
              <a:rPr lang="en-US" sz="2800" dirty="0"/>
              <a:t> </a:t>
            </a:r>
            <a:r>
              <a:rPr lang="en-US" sz="2800" dirty="0" smtClean="0"/>
              <a:t>16 </a:t>
            </a:r>
            <a:r>
              <a:rPr lang="en-US" sz="2800" dirty="0"/>
              <a:t>Let the word of Christ dwell in you richly in all wisdom, teaching and admonishing one another in psalms and hymns and spiritual songs, singing with grace in your hearts to the Lord. </a:t>
            </a:r>
          </a:p>
          <a:p>
            <a:endParaRPr lang="en-US" dirty="0"/>
          </a:p>
        </p:txBody>
      </p:sp>
    </p:spTree>
    <p:extLst>
      <p:ext uri="{BB962C8B-B14F-4D97-AF65-F5344CB8AC3E}">
        <p14:creationId xmlns:p14="http://schemas.microsoft.com/office/powerpoint/2010/main" val="5720694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 </a:t>
            </a:r>
            <a:endParaRPr lang="en-US" dirty="0"/>
          </a:p>
        </p:txBody>
      </p:sp>
      <p:sp>
        <p:nvSpPr>
          <p:cNvPr id="3" name="Content Placeholder 2"/>
          <p:cNvSpPr>
            <a:spLocks noGrp="1"/>
          </p:cNvSpPr>
          <p:nvPr>
            <p:ph idx="1"/>
          </p:nvPr>
        </p:nvSpPr>
        <p:spPr/>
        <p:txBody>
          <a:bodyPr/>
          <a:lstStyle/>
          <a:p>
            <a:r>
              <a:rPr lang="en-US" sz="2800" dirty="0"/>
              <a:t>1 Thessalonians 5:17-18</a:t>
            </a:r>
          </a:p>
          <a:p>
            <a:r>
              <a:rPr lang="en-US" sz="2800" dirty="0"/>
              <a:t>17 pray without ceasing,  18 in everything give thanks; for this is the will of God in Christ Jesus for you.</a:t>
            </a:r>
          </a:p>
          <a:p>
            <a:endParaRPr lang="en-US" dirty="0"/>
          </a:p>
        </p:txBody>
      </p:sp>
    </p:spTree>
    <p:extLst>
      <p:ext uri="{BB962C8B-B14F-4D97-AF65-F5344CB8AC3E}">
        <p14:creationId xmlns:p14="http://schemas.microsoft.com/office/powerpoint/2010/main" val="2584232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Partake in the Lord’s Supper</a:t>
            </a:r>
            <a:endParaRPr lang="en-US" dirty="0"/>
          </a:p>
        </p:txBody>
      </p:sp>
      <p:sp>
        <p:nvSpPr>
          <p:cNvPr id="3" name="Content Placeholder 2"/>
          <p:cNvSpPr>
            <a:spLocks noGrp="1"/>
          </p:cNvSpPr>
          <p:nvPr>
            <p:ph idx="1"/>
          </p:nvPr>
        </p:nvSpPr>
        <p:spPr/>
        <p:txBody>
          <a:bodyPr/>
          <a:lstStyle/>
          <a:p>
            <a:r>
              <a:rPr lang="en-US" sz="2800" dirty="0"/>
              <a:t>Matthew 26:26-28</a:t>
            </a:r>
          </a:p>
          <a:p>
            <a:r>
              <a:rPr lang="en-US" sz="2800" dirty="0"/>
              <a:t>26 And as they were eating, Jesus took bread, blessed and broke it, and gave it to the disciples and said, “Take, eat; this is My body.” 27 Then He took the cup, and gave thanks, and gave it to them, saying, “Drink from it, all of you.  28 For this is My blood of the new covenant, which is shed for many for the remission of sins. </a:t>
            </a:r>
          </a:p>
          <a:p>
            <a:endParaRPr lang="en-US" dirty="0"/>
          </a:p>
        </p:txBody>
      </p:sp>
    </p:spTree>
    <p:extLst>
      <p:ext uri="{BB962C8B-B14F-4D97-AF65-F5344CB8AC3E}">
        <p14:creationId xmlns:p14="http://schemas.microsoft.com/office/powerpoint/2010/main" val="8668918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Give </a:t>
            </a:r>
            <a:endParaRPr lang="en-US" dirty="0"/>
          </a:p>
        </p:txBody>
      </p:sp>
      <p:sp>
        <p:nvSpPr>
          <p:cNvPr id="3" name="Content Placeholder 2"/>
          <p:cNvSpPr>
            <a:spLocks noGrp="1"/>
          </p:cNvSpPr>
          <p:nvPr>
            <p:ph idx="1"/>
          </p:nvPr>
        </p:nvSpPr>
        <p:spPr/>
        <p:txBody>
          <a:bodyPr/>
          <a:lstStyle/>
          <a:p>
            <a:r>
              <a:rPr lang="en-US" sz="2800" dirty="0"/>
              <a:t>1 Corinthians 16:2</a:t>
            </a:r>
          </a:p>
          <a:p>
            <a:r>
              <a:rPr lang="en-US" sz="2800" dirty="0"/>
              <a:t>2 On the first day of the week let each one of you lay something aside, storing up as he may prosper, that there be no collections when I come</a:t>
            </a:r>
          </a:p>
          <a:p>
            <a:endParaRPr lang="en-US" dirty="0"/>
          </a:p>
        </p:txBody>
      </p:sp>
    </p:spTree>
    <p:extLst>
      <p:ext uri="{BB962C8B-B14F-4D97-AF65-F5344CB8AC3E}">
        <p14:creationId xmlns:p14="http://schemas.microsoft.com/office/powerpoint/2010/main" val="34762542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Teach/Preach</a:t>
            </a:r>
            <a:endParaRPr lang="en-US" dirty="0"/>
          </a:p>
        </p:txBody>
      </p:sp>
      <p:sp>
        <p:nvSpPr>
          <p:cNvPr id="3" name="Content Placeholder 2"/>
          <p:cNvSpPr>
            <a:spLocks noGrp="1"/>
          </p:cNvSpPr>
          <p:nvPr>
            <p:ph idx="1"/>
          </p:nvPr>
        </p:nvSpPr>
        <p:spPr/>
        <p:txBody>
          <a:bodyPr/>
          <a:lstStyle/>
          <a:p>
            <a:r>
              <a:rPr lang="en-US" sz="2800" dirty="0"/>
              <a:t>Matthew 28:18-20</a:t>
            </a:r>
          </a:p>
          <a:p>
            <a:r>
              <a:rPr lang="en-US" sz="2800" dirty="0"/>
              <a:t>18 And Jesus came and spoke to them, saying, “All authority has been given to Me in heaven and on earth.  19 Go therefore and make disciples of all the nations, baptizing them in the name of the Father and of the Son and of the Holy Spirit,  20 teaching them to observe all things that I have commanded you; and lo, I am with you always, even to the end of the age.” Amen.</a:t>
            </a:r>
          </a:p>
          <a:p>
            <a:endParaRPr lang="en-US" dirty="0"/>
          </a:p>
        </p:txBody>
      </p:sp>
    </p:spTree>
    <p:extLst>
      <p:ext uri="{BB962C8B-B14F-4D97-AF65-F5344CB8AC3E}">
        <p14:creationId xmlns:p14="http://schemas.microsoft.com/office/powerpoint/2010/main" val="1759836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buClr>
                <a:srgbClr val="1CADE4"/>
              </a:buClr>
            </a:pPr>
            <a:r>
              <a:rPr lang="en-US" sz="2800" dirty="0">
                <a:solidFill>
                  <a:prstClr val="black">
                    <a:lumMod val="75000"/>
                    <a:lumOff val="25000"/>
                  </a:prstClr>
                </a:solidFill>
              </a:rPr>
              <a:t>Matthew </a:t>
            </a:r>
            <a:r>
              <a:rPr lang="en-US" sz="2800" dirty="0" smtClean="0">
                <a:solidFill>
                  <a:prstClr val="black">
                    <a:lumMod val="75000"/>
                    <a:lumOff val="25000"/>
                  </a:prstClr>
                </a:solidFill>
              </a:rPr>
              <a:t>26:17</a:t>
            </a:r>
            <a:endParaRPr lang="en-US" sz="2800" dirty="0">
              <a:solidFill>
                <a:prstClr val="black">
                  <a:lumMod val="75000"/>
                  <a:lumOff val="25000"/>
                </a:prstClr>
              </a:solidFill>
            </a:endParaRPr>
          </a:p>
          <a:p>
            <a:r>
              <a:rPr lang="en-US" sz="2600" baseline="30000" dirty="0" smtClean="0">
                <a:solidFill>
                  <a:prstClr val="black">
                    <a:lumMod val="75000"/>
                    <a:lumOff val="25000"/>
                  </a:prstClr>
                </a:solidFill>
              </a:rPr>
              <a:t>17</a:t>
            </a:r>
            <a:r>
              <a:rPr lang="en-US" sz="2600" baseline="30000" dirty="0">
                <a:solidFill>
                  <a:prstClr val="black">
                    <a:lumMod val="75000"/>
                    <a:lumOff val="25000"/>
                  </a:prstClr>
                </a:solidFill>
              </a:rPr>
              <a:t> </a:t>
            </a:r>
            <a:r>
              <a:rPr lang="en-US" sz="2600" dirty="0">
                <a:solidFill>
                  <a:prstClr val="black">
                    <a:lumMod val="75000"/>
                    <a:lumOff val="25000"/>
                  </a:prstClr>
                </a:solidFill>
              </a:rPr>
              <a:t>Now on the first day of the Feast of Unleavened Bread the disciples came to Jesus, saying to Him, “Where do You want us to prepare for You to eat the Passover?”</a:t>
            </a:r>
            <a:endParaRPr lang="en-US" dirty="0"/>
          </a:p>
        </p:txBody>
      </p:sp>
    </p:spTree>
    <p:extLst>
      <p:ext uri="{BB962C8B-B14F-4D97-AF65-F5344CB8AC3E}">
        <p14:creationId xmlns:p14="http://schemas.microsoft.com/office/powerpoint/2010/main" val="1956654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Is it I</a:t>
            </a:r>
            <a:r>
              <a:rPr lang="en-US" dirty="0"/>
              <a:t>?</a:t>
            </a:r>
            <a:endParaRPr lang="en-US" dirty="0"/>
          </a:p>
        </p:txBody>
      </p:sp>
      <p:sp>
        <p:nvSpPr>
          <p:cNvPr id="3" name="Content Placeholder 2"/>
          <p:cNvSpPr>
            <a:spLocks noGrp="1"/>
          </p:cNvSpPr>
          <p:nvPr>
            <p:ph idx="1"/>
          </p:nvPr>
        </p:nvSpPr>
        <p:spPr/>
        <p:txBody>
          <a:bodyPr/>
          <a:lstStyle/>
          <a:p>
            <a:r>
              <a:rPr lang="en-US" sz="2800" dirty="0"/>
              <a:t>Hebrews 10:26-27</a:t>
            </a:r>
          </a:p>
          <a:p>
            <a:r>
              <a:rPr lang="en-US" sz="2800" dirty="0"/>
              <a:t>26 For if we sin willfully after we have received the knowledge of the truth, there no longer remains a sacrifice for sins,  27 but a certain fearful expectation of judgment, and fiery indignation which will devour the adversaries. </a:t>
            </a:r>
          </a:p>
          <a:p>
            <a:endParaRPr lang="en-US" dirty="0"/>
          </a:p>
        </p:txBody>
      </p:sp>
    </p:spTree>
    <p:extLst>
      <p:ext uri="{BB962C8B-B14F-4D97-AF65-F5344CB8AC3E}">
        <p14:creationId xmlns:p14="http://schemas.microsoft.com/office/powerpoint/2010/main" val="442967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childTnLst>
                          </p:cTn>
                        </p:par>
                        <p:par>
                          <p:cTn id="8" fill="hold">
                            <p:stCondLst>
                              <p:cond delay="15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Is it I</a:t>
            </a:r>
            <a:r>
              <a:rPr lang="en-US" dirty="0"/>
              <a:t>?</a:t>
            </a:r>
            <a:endParaRPr lang="en-US" dirty="0"/>
          </a:p>
        </p:txBody>
      </p:sp>
      <p:sp>
        <p:nvSpPr>
          <p:cNvPr id="3" name="Content Placeholder 2"/>
          <p:cNvSpPr>
            <a:spLocks noGrp="1"/>
          </p:cNvSpPr>
          <p:nvPr>
            <p:ph idx="1"/>
          </p:nvPr>
        </p:nvSpPr>
        <p:spPr/>
        <p:txBody>
          <a:bodyPr/>
          <a:lstStyle/>
          <a:p>
            <a:r>
              <a:rPr lang="en-US" sz="2800" dirty="0"/>
              <a:t>Revelation 22:18-19</a:t>
            </a:r>
          </a:p>
          <a:p>
            <a:r>
              <a:rPr lang="en-US" sz="2800" dirty="0"/>
              <a:t>18 For I testify to everyone who hears the words of the prophecy of this book: If anyone adds to these things, God will add to him the plagues that are written in this book;  19 and if anyone takes away from the words of the book of this prophecy, God shall take away his part from the Book of Life, from the holy city, and from the things which are written in this book.</a:t>
            </a:r>
          </a:p>
          <a:p>
            <a:endParaRPr lang="en-US" dirty="0"/>
          </a:p>
        </p:txBody>
      </p:sp>
    </p:spTree>
    <p:extLst>
      <p:ext uri="{BB962C8B-B14F-4D97-AF65-F5344CB8AC3E}">
        <p14:creationId xmlns:p14="http://schemas.microsoft.com/office/powerpoint/2010/main" val="121174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750"/>
                                        <p:tgtEl>
                                          <p:spTgt spid="3">
                                            <p:txEl>
                                              <p:pRg st="0" end="0"/>
                                            </p:txEl>
                                          </p:spTgt>
                                        </p:tgtEl>
                                      </p:cBhvr>
                                    </p:animEffect>
                                  </p:childTnLst>
                                </p:cTn>
                              </p:par>
                            </p:childTnLst>
                          </p:cTn>
                        </p:par>
                        <p:par>
                          <p:cTn id="8" fill="hold">
                            <p:stCondLst>
                              <p:cond delay="17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Is it I</a:t>
            </a:r>
            <a:r>
              <a:rPr lang="en-US" dirty="0"/>
              <a:t>?</a:t>
            </a:r>
            <a:endParaRPr lang="en-US" dirty="0"/>
          </a:p>
        </p:txBody>
      </p:sp>
      <p:sp>
        <p:nvSpPr>
          <p:cNvPr id="3" name="Content Placeholder 2"/>
          <p:cNvSpPr>
            <a:spLocks noGrp="1"/>
          </p:cNvSpPr>
          <p:nvPr>
            <p:ph idx="1"/>
          </p:nvPr>
        </p:nvSpPr>
        <p:spPr/>
        <p:txBody>
          <a:bodyPr/>
          <a:lstStyle/>
          <a:p>
            <a:r>
              <a:rPr lang="en-US" sz="2800" dirty="0"/>
              <a:t>2 Thessalonians 1:7-9</a:t>
            </a:r>
          </a:p>
          <a:p>
            <a:r>
              <a:rPr lang="en-US" sz="2800" dirty="0"/>
              <a:t>7 and to give you who are troubled rest with us when the Lord Jesus is revealed from heaven with His mighty angels,  8 in flaming fire taking vengeance on those who do not know God, and on those who do not obey the gospel of our Lord Jesus Christ.  9 These shall be punished with everlasting destruction from the presence of the Lord and from the glory of His power, </a:t>
            </a:r>
          </a:p>
          <a:p>
            <a:endParaRPr lang="en-US" dirty="0"/>
          </a:p>
        </p:txBody>
      </p:sp>
    </p:spTree>
    <p:extLst>
      <p:ext uri="{BB962C8B-B14F-4D97-AF65-F5344CB8AC3E}">
        <p14:creationId xmlns:p14="http://schemas.microsoft.com/office/powerpoint/2010/main" val="398580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Matthew 27:3-5</a:t>
            </a:r>
          </a:p>
          <a:p>
            <a:r>
              <a:rPr lang="en-US" sz="2800" dirty="0"/>
              <a:t>3 Then Judas, His betrayer, seeing that He had been condemned, was remorseful and brought back the thirty pieces of silver to the chief priests and elders,  4 saying, “I have sinned by betraying innocent blood.” And they said, “What is that to us? You see to it!” 5 Then he threw down the pieces of silver in the temple and departed, and went and hanged himself.</a:t>
            </a:r>
          </a:p>
          <a:p>
            <a:endParaRPr lang="en-US" dirty="0"/>
          </a:p>
        </p:txBody>
      </p:sp>
    </p:spTree>
    <p:extLst>
      <p:ext uri="{BB962C8B-B14F-4D97-AF65-F5344CB8AC3E}">
        <p14:creationId xmlns:p14="http://schemas.microsoft.com/office/powerpoint/2010/main" val="231840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750"/>
                                        <p:tgtEl>
                                          <p:spTgt spid="3">
                                            <p:txEl>
                                              <p:pRg st="0" end="0"/>
                                            </p:txEl>
                                          </p:spTgt>
                                        </p:tgtEl>
                                      </p:cBhvr>
                                    </p:animEffect>
                                  </p:childTnLst>
                                </p:cTn>
                              </p:par>
                            </p:childTnLst>
                          </p:cTn>
                        </p:par>
                        <p:par>
                          <p:cTn id="8" fill="hold">
                            <p:stCondLst>
                              <p:cond delay="17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smtClean="0"/>
              <a:t>Mark 14:21</a:t>
            </a:r>
          </a:p>
          <a:p>
            <a:r>
              <a:rPr lang="en-US" sz="2800" dirty="0" smtClean="0"/>
              <a:t>“The Son of Man indeed goes just as it is written of Him, but woe to that man by whom the Son of Man is betrayed! It would have been good for that man if he had never been born.”</a:t>
            </a:r>
          </a:p>
          <a:p>
            <a:endParaRPr lang="en-US" dirty="0"/>
          </a:p>
        </p:txBody>
      </p:sp>
    </p:spTree>
    <p:extLst>
      <p:ext uri="{BB962C8B-B14F-4D97-AF65-F5344CB8AC3E}">
        <p14:creationId xmlns:p14="http://schemas.microsoft.com/office/powerpoint/2010/main" val="1903370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childTnLst>
                          </p:cTn>
                        </p:par>
                        <p:par>
                          <p:cTn id="8" fill="hold">
                            <p:stCondLst>
                              <p:cond delay="15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2 Peter </a:t>
            </a:r>
            <a:r>
              <a:rPr lang="en-US" sz="2800" dirty="0" smtClean="0"/>
              <a:t>2:20-21</a:t>
            </a:r>
            <a:endParaRPr lang="en-US" sz="2800" dirty="0"/>
          </a:p>
          <a:p>
            <a:r>
              <a:rPr lang="en-US" sz="2800" baseline="30000" dirty="0"/>
              <a:t>20 </a:t>
            </a:r>
            <a:r>
              <a:rPr lang="en-US" sz="2800" dirty="0"/>
              <a:t>For if, after they have escaped the pollutions of the world through the knowledge of the Lord and Savior Jesus Christ, they are again entangled in them and overcome, the latter end is worse for them than the beginning. </a:t>
            </a:r>
            <a:r>
              <a:rPr lang="en-US" sz="2800" baseline="30000" dirty="0"/>
              <a:t>21 </a:t>
            </a:r>
            <a:r>
              <a:rPr lang="en-US" sz="2800" dirty="0"/>
              <a:t>For it would have been better for them not to have known the way of righteousness, than having known </a:t>
            </a:r>
            <a:r>
              <a:rPr lang="en-US" sz="2800" i="1" dirty="0"/>
              <a:t>it,</a:t>
            </a:r>
            <a:r>
              <a:rPr lang="en-US" sz="2800" dirty="0"/>
              <a:t> to turn from the holy commandment delivered to them. </a:t>
            </a:r>
          </a:p>
          <a:p>
            <a:endParaRPr lang="en-US" dirty="0"/>
          </a:p>
        </p:txBody>
      </p:sp>
      <p:sp>
        <p:nvSpPr>
          <p:cNvPr id="4" name="Rectangle 3"/>
          <p:cNvSpPr/>
          <p:nvPr/>
        </p:nvSpPr>
        <p:spPr>
          <a:xfrm>
            <a:off x="-271463" y="-234456"/>
            <a:ext cx="9415463" cy="722947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74340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buClr>
                <a:srgbClr val="1CADE4"/>
              </a:buClr>
            </a:pPr>
            <a:r>
              <a:rPr lang="en-US" sz="2800" dirty="0">
                <a:solidFill>
                  <a:prstClr val="black">
                    <a:lumMod val="75000"/>
                    <a:lumOff val="25000"/>
                  </a:prstClr>
                </a:solidFill>
              </a:rPr>
              <a:t>Matthew </a:t>
            </a:r>
            <a:r>
              <a:rPr lang="en-US" sz="2800" dirty="0" smtClean="0">
                <a:solidFill>
                  <a:prstClr val="black">
                    <a:lumMod val="75000"/>
                    <a:lumOff val="25000"/>
                  </a:prstClr>
                </a:solidFill>
              </a:rPr>
              <a:t>26:20-21</a:t>
            </a:r>
            <a:endParaRPr lang="en-US" sz="2800" dirty="0">
              <a:solidFill>
                <a:prstClr val="black">
                  <a:lumMod val="75000"/>
                  <a:lumOff val="25000"/>
                </a:prstClr>
              </a:solidFill>
            </a:endParaRPr>
          </a:p>
          <a:p>
            <a:r>
              <a:rPr lang="en-US" sz="2800" baseline="30000" dirty="0" smtClean="0">
                <a:solidFill>
                  <a:prstClr val="black">
                    <a:lumMod val="75000"/>
                    <a:lumOff val="25000"/>
                  </a:prstClr>
                </a:solidFill>
              </a:rPr>
              <a:t>20</a:t>
            </a:r>
            <a:r>
              <a:rPr lang="en-US" sz="2800" baseline="30000" dirty="0">
                <a:solidFill>
                  <a:prstClr val="black">
                    <a:lumMod val="75000"/>
                    <a:lumOff val="25000"/>
                  </a:prstClr>
                </a:solidFill>
              </a:rPr>
              <a:t> </a:t>
            </a:r>
            <a:r>
              <a:rPr lang="en-US" sz="2800" dirty="0">
                <a:solidFill>
                  <a:prstClr val="black">
                    <a:lumMod val="75000"/>
                    <a:lumOff val="25000"/>
                  </a:prstClr>
                </a:solidFill>
              </a:rPr>
              <a:t>When evening had come, He sat down with the twelve. </a:t>
            </a:r>
            <a:r>
              <a:rPr lang="en-US" sz="2800" baseline="30000" dirty="0">
                <a:solidFill>
                  <a:prstClr val="black">
                    <a:lumMod val="75000"/>
                    <a:lumOff val="25000"/>
                  </a:prstClr>
                </a:solidFill>
              </a:rPr>
              <a:t>21 </a:t>
            </a:r>
            <a:r>
              <a:rPr lang="en-US" sz="2800" dirty="0">
                <a:solidFill>
                  <a:prstClr val="black">
                    <a:lumMod val="75000"/>
                    <a:lumOff val="25000"/>
                  </a:prstClr>
                </a:solidFill>
              </a:rPr>
              <a:t>Now as they were eating, He said, “Assuredly, I say to you, one of you will betray Me.”</a:t>
            </a:r>
            <a:endParaRPr lang="en-US" sz="2400" dirty="0"/>
          </a:p>
        </p:txBody>
      </p:sp>
    </p:spTree>
    <p:extLst>
      <p:ext uri="{BB962C8B-B14F-4D97-AF65-F5344CB8AC3E}">
        <p14:creationId xmlns:p14="http://schemas.microsoft.com/office/powerpoint/2010/main" val="1403731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Luke 23:33</a:t>
            </a:r>
          </a:p>
          <a:p>
            <a:r>
              <a:rPr lang="en-US" sz="2800" dirty="0"/>
              <a:t>33 And when they had come to the place called Calvary, there they crucified Him, and the criminals, one on the right hand and the other on the left. </a:t>
            </a:r>
          </a:p>
          <a:p>
            <a:endParaRPr lang="en-US" dirty="0"/>
          </a:p>
        </p:txBody>
      </p:sp>
    </p:spTree>
    <p:extLst>
      <p:ext uri="{BB962C8B-B14F-4D97-AF65-F5344CB8AC3E}">
        <p14:creationId xmlns:p14="http://schemas.microsoft.com/office/powerpoint/2010/main" val="3447477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Matthew 26:55</a:t>
            </a:r>
          </a:p>
          <a:p>
            <a:r>
              <a:rPr lang="en-US" sz="2800" dirty="0"/>
              <a:t>55 In that hour Jesus said to the multitudes, “Have you come out, as against a robber, with swords and clubs to take Me? I sat daily with you, teaching in the temple, and you did not seize Me. </a:t>
            </a:r>
          </a:p>
          <a:p>
            <a:endParaRPr lang="en-US" dirty="0"/>
          </a:p>
        </p:txBody>
      </p:sp>
    </p:spTree>
    <p:extLst>
      <p:ext uri="{BB962C8B-B14F-4D97-AF65-F5344CB8AC3E}">
        <p14:creationId xmlns:p14="http://schemas.microsoft.com/office/powerpoint/2010/main" val="56176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500"/>
                                        <p:tgtEl>
                                          <p:spTgt spid="3">
                                            <p:txEl>
                                              <p:pRg st="0" end="0"/>
                                            </p:txEl>
                                          </p:spTgt>
                                        </p:tgtEl>
                                      </p:cBhvr>
                                    </p:animEffect>
                                  </p:childTnLst>
                                </p:cTn>
                              </p:par>
                            </p:childTnLst>
                          </p:cTn>
                        </p:par>
                        <p:par>
                          <p:cTn id="8" fill="hold">
                            <p:stCondLst>
                              <p:cond delay="15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Mark 15:17-20</a:t>
            </a:r>
          </a:p>
          <a:p>
            <a:r>
              <a:rPr lang="en-US" sz="2800" dirty="0"/>
              <a:t>17 And they clothed Him with purple; and they twisted a crown of thorns, put it on His head,  18 and began to salute Him, “Hail, King of the Jews!”  19 Then they struck Him on the head with a reed and spat on Him; and bowing the knee, they worshiped Him.  20 And when they had mocked Him, they took the purple off Him, put His own clothes on Him, and led Him out to crucify Him.</a:t>
            </a:r>
          </a:p>
          <a:p>
            <a:endParaRPr lang="en-US" dirty="0"/>
          </a:p>
        </p:txBody>
      </p:sp>
    </p:spTree>
    <p:extLst>
      <p:ext uri="{BB962C8B-B14F-4D97-AF65-F5344CB8AC3E}">
        <p14:creationId xmlns:p14="http://schemas.microsoft.com/office/powerpoint/2010/main" val="1063795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John 19:1-3</a:t>
            </a:r>
          </a:p>
          <a:p>
            <a:r>
              <a:rPr lang="en-US" sz="2800" dirty="0"/>
              <a:t>19 So then Pilate took Jesus and scourged Him.  2 And the soldiers twisted a crown of thorns and put it on His head, and they put on Him a purple robe.  3 Then they said</a:t>
            </a:r>
            <a:r>
              <a:rPr lang="en-US" sz="2800" dirty="0" smtClean="0"/>
              <a:t>, </a:t>
            </a:r>
            <a:r>
              <a:rPr lang="en-US" sz="2800" dirty="0"/>
              <a:t>“Hail, King of the Jews!” And they struck Him with their hands.</a:t>
            </a:r>
          </a:p>
          <a:p>
            <a:endParaRPr lang="en-US" dirty="0"/>
          </a:p>
        </p:txBody>
      </p:sp>
    </p:spTree>
    <p:extLst>
      <p:ext uri="{BB962C8B-B14F-4D97-AF65-F5344CB8AC3E}">
        <p14:creationId xmlns:p14="http://schemas.microsoft.com/office/powerpoint/2010/main" val="255047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Matthew 26:48-49</a:t>
            </a:r>
          </a:p>
          <a:p>
            <a:r>
              <a:rPr lang="en-US" sz="2800" dirty="0"/>
              <a:t>48 Now His betrayer had given them a sign, saying, “Whomever I kiss, He is the One; seize Him.”  49 Immediately he went up to Jesus and said, “Greetings, Rabbi!” and kissed Him.</a:t>
            </a:r>
          </a:p>
          <a:p>
            <a:endParaRPr lang="en-US" dirty="0"/>
          </a:p>
        </p:txBody>
      </p:sp>
    </p:spTree>
    <p:extLst>
      <p:ext uri="{BB962C8B-B14F-4D97-AF65-F5344CB8AC3E}">
        <p14:creationId xmlns:p14="http://schemas.microsoft.com/office/powerpoint/2010/main" val="2929245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Matthew 26:14-16</a:t>
            </a:r>
          </a:p>
          <a:p>
            <a:r>
              <a:rPr lang="en-US" sz="2800" dirty="0"/>
              <a:t>14 Then one of the twelve, called Judas Iscariot, went to the chief priests  15 and said, “What are you willing to give me if I deliver Him to you?” And they counted out to him thirty pieces of silver.  16 So from that time he sought opportunity to betray Him.</a:t>
            </a:r>
          </a:p>
          <a:p>
            <a:endParaRPr lang="en-US" dirty="0"/>
          </a:p>
        </p:txBody>
      </p:sp>
    </p:spTree>
    <p:extLst>
      <p:ext uri="{BB962C8B-B14F-4D97-AF65-F5344CB8AC3E}">
        <p14:creationId xmlns:p14="http://schemas.microsoft.com/office/powerpoint/2010/main" val="3361039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1073</TotalTime>
  <Words>1199</Words>
  <Application>Microsoft Office PowerPoint</Application>
  <PresentationFormat>On-screen Show (4:3)</PresentationFormat>
  <Paragraphs>62</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Calibri</vt:lpstr>
      <vt:lpstr>Calibri Light</vt:lpstr>
      <vt:lpstr>Times New Roman</vt:lpstr>
      <vt:lpstr>Retrospect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it I? </vt:lpstr>
      <vt:lpstr>Is it I?</vt:lpstr>
      <vt:lpstr>Is it I?</vt:lpstr>
      <vt:lpstr>Is it I?</vt:lpstr>
      <vt:lpstr>Sing </vt:lpstr>
      <vt:lpstr>Pray </vt:lpstr>
      <vt:lpstr>Partake in the Lord’s Supper</vt:lpstr>
      <vt:lpstr>Give </vt:lpstr>
      <vt:lpstr>Teach/Preach</vt:lpstr>
      <vt:lpstr>Is it I?</vt:lpstr>
      <vt:lpstr>Is it I?</vt:lpstr>
      <vt:lpstr>Is it I?</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it I? </dc:title>
  <dc:creator>Microsoft account</dc:creator>
  <cp:lastModifiedBy>oneal</cp:lastModifiedBy>
  <cp:revision>17</cp:revision>
  <dcterms:created xsi:type="dcterms:W3CDTF">2016-05-14T22:22:58Z</dcterms:created>
  <dcterms:modified xsi:type="dcterms:W3CDTF">2016-05-15T20:22:10Z</dcterms:modified>
</cp:coreProperties>
</file>