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B4A1D-4B02-4E30-A5C3-97E1175481DE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51A8D-C2CA-4945-90B7-5F130B41D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86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1A8D-C2CA-4945-90B7-5F130B41DF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65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1A8D-C2CA-4945-90B7-5F130B41DF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64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1A8D-C2CA-4945-90B7-5F130B41DF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95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1A8D-C2CA-4945-90B7-5F130B41DF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74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1A8D-C2CA-4945-90B7-5F130B41DF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01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1A8D-C2CA-4945-90B7-5F130B41DF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15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1A8D-C2CA-4945-90B7-5F130B41DF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98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BE99-FA92-406E-AB85-EA1709B25DC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6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D733-93FA-407D-AC6A-064866EA5A9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5F77-58A7-437B-8644-FF0F6FC60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D733-93FA-407D-AC6A-064866EA5A9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5F77-58A7-437B-8644-FF0F6FC60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D733-93FA-407D-AC6A-064866EA5A9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5F77-58A7-437B-8644-FF0F6FC60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D733-93FA-407D-AC6A-064866EA5A9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5F77-58A7-437B-8644-FF0F6FC60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D733-93FA-407D-AC6A-064866EA5A9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5F77-58A7-437B-8644-FF0F6FC60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D733-93FA-407D-AC6A-064866EA5A9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5F77-58A7-437B-8644-FF0F6FC60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D733-93FA-407D-AC6A-064866EA5A9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5F77-58A7-437B-8644-FF0F6FC60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D733-93FA-407D-AC6A-064866EA5A9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5F77-58A7-437B-8644-FF0F6FC60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D733-93FA-407D-AC6A-064866EA5A9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5F77-58A7-437B-8644-FF0F6FC60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D733-93FA-407D-AC6A-064866EA5A9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5F77-58A7-437B-8644-FF0F6FC60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D733-93FA-407D-AC6A-064866EA5A9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5F77-58A7-437B-8644-FF0F6FC60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D733-93FA-407D-AC6A-064866EA5A9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F5F77-58A7-437B-8644-FF0F6FC6064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219199"/>
            <a:ext cx="7772400" cy="53339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8305800" cy="63246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THE PREPARING OF JONAH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(Text Passage: Jonah 1-4)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Bob\AppData\Local\Microsoft\Windows\Temporary Internet Files\Low\Content.IE5\GYVGBJMI\jonah_titl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336" y="1257300"/>
            <a:ext cx="914400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JONAH’S PREPARATING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(Text: Jonah 1-4)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God prepares his people for His service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Sometimes we want to serve God but we may not be prepared to serve God.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Sometimes God wants us to serve, but we don’t want to serve Him.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Jonah was a prophet in Israel in the days of Jeroboam, about 780 B.C.. 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 Kings 14:23-25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God was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“preparing”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Jonah to preach to a wicked city.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What lessons can we learn from Jonah?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Bob\AppData\Local\Microsoft\Windows\Temporary Internet Files\Low\Content.IE5\R0AEGE2B\Jonah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1600" cy="1676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ob\AppData\Local\Microsoft\Windows\Temporary Internet Files\Low\Content.IE5\JH3ZZ0BX\assyrian-empir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JONAH’S PREPARATING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(Text: Jonah 1-4)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791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Jonah’s call for service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God called Jonah to go and preach to the wicked city of Nineveh. 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Jonah 1:1-2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city of Nineveh was renowned                    for their wickedness and cruelty.</a:t>
            </a:r>
          </a:p>
          <a:p>
            <a:pPr>
              <a:buFont typeface="Courier New" pitchFamily="49" charset="0"/>
              <a:buChar char="o"/>
            </a:pP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Jonah ran from God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Jonah gets on a boat to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Tarshish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1:3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God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prepares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 great wind on the sea,               a torrential storm. 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Jonah 1:4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boat was sinking, Jonah was sleeping, &amp; the sailors were afraid. 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Jonah 1:5-11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Jonah suggested his fate. 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Jonah 1:12-16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2860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Bob\AppData\Local\Microsoft\Windows\Temporary Internet Files\Low\Content.IE5\R0AEGE2B\Jonah1[2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28800" cy="1600200"/>
          </a:xfrm>
          <a:prstGeom prst="rect">
            <a:avLst/>
          </a:prstGeom>
          <a:noFill/>
        </p:spPr>
      </p:pic>
      <p:pic>
        <p:nvPicPr>
          <p:cNvPr id="4100" name="Picture 4" descr="C:\Users\Bob\AppData\Local\Microsoft\Windows\Temporary Internet Files\Low\Content.IE5\N4VTP71H\41K48tTQefL._SL500_AA300_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2895600"/>
            <a:ext cx="1981200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8812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JONAH’S PREPARATING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(Text: Jonah 1-4)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791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Jonah’s humbling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God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prepares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 great fish for Jonah. 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Jonah 1:17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Jonah prays to God from the belly of the fish. 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Jonah 2:1-9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great fish deposited Jonah on dry land. 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Jonah 2:10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Do you believe it happened that way? Jesus did. 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Matt. 12:39-41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God can humble us! (i.e. King Nebuchadnezzar-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Dan. 4:28-33;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King Manasseh 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 Chron. 33:11f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endParaRPr lang="en-US" sz="28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Bob\AppData\Local\Microsoft\Windows\Temporary Internet Files\Low\Content.IE5\GYVGBJMI\artbook__027_027__jonah_sm___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"/>
            <a:ext cx="2286000" cy="2133600"/>
          </a:xfrm>
          <a:prstGeom prst="rect">
            <a:avLst/>
          </a:prstGeom>
          <a:noFill/>
        </p:spPr>
      </p:pic>
      <p:pic>
        <p:nvPicPr>
          <p:cNvPr id="5124" name="Picture 4" descr="C:\Users\Bob\AppData\Local\Microsoft\Windows\Temporary Internet Files\Low\Content.IE5\N4VTP71H\K0GCA01OZYUCATM40LZCA7XZL13CA1LSDNUCAGC60W0CA3P7NH1CASH43D0CA7P2O7BCADQ8Z28CA51UY10CA3NWHTHCAONBRBICAXBDMG1CARL0A7ECA3P920GCA81FT0YCAPAO80SCAD7B35WCA97B7G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71600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JONAH’S PREPARATING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(Text: Jonah 1-4)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7912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Jonah’s reluctant obedience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Jonah finally obeyed God’s commands and preached to the people of Nineveh. 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Jonah 3:f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Jonah’s worst fears were realized—they people repented. 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Jonah 3:5-10; 4:1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Jonah learns a lesson about God’s love and mercy.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Jonah knew God’s nature. 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Jonah 4:2-4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God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prepares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 plant. 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Jonah 4:5-6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God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prepares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 worm. 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Jonah 4:7-9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God’s lesson of forgiveness. 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Jonah 4:10-11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buFont typeface="Courier New" pitchFamily="49" charset="0"/>
              <a:buChar char="o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Bob\AppData\Local\Microsoft\Windows\Temporary Internet Files\Low\Content.IE5\JH3ZZ0BX\jonah-287x3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24000" cy="1504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851648" cy="14478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Jesus said; “Come unto me, all ye that labour and are heavy laden, and I will give you rest.”—Matt. 11:28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7854696" cy="48768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Lord’s invitation: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Gospel message—Rom. 10:17.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Believe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historical facts—Heb. 11:6.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Repent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your sins—Acts 3:19.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Confess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your faith in Jesus—Rom. 10:10.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 baptized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the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remission of your sins—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Acts 2:38; Acts 22:16.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Live faithfully for God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Heb. 10:23; Rev. 2:10.</a:t>
            </a:r>
          </a:p>
          <a:p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Bob\AppData\Local\Microsoft\Windows\Temporary Internet Files\Low\Content.IE5\O0QZ6IBG\Resurrec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267200"/>
            <a:ext cx="3200400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396</Words>
  <Application>Microsoft Office PowerPoint</Application>
  <PresentationFormat>On-screen Show (4:3)</PresentationFormat>
  <Paragraphs>73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Courier New</vt:lpstr>
      <vt:lpstr>Wingdings</vt:lpstr>
      <vt:lpstr>Office Theme</vt:lpstr>
      <vt:lpstr>PowerPoint Presentation</vt:lpstr>
      <vt:lpstr>JONAH’S PREPARATING (Text: Jonah 1-4)</vt:lpstr>
      <vt:lpstr>PowerPoint Presentation</vt:lpstr>
      <vt:lpstr>JONAH’S PREPARATING (Text: Jonah 1-4)</vt:lpstr>
      <vt:lpstr>PowerPoint Presentation</vt:lpstr>
      <vt:lpstr>JONAH’S PREPARATING (Text: Jonah 1-4)</vt:lpstr>
      <vt:lpstr>JONAH’S PREPARATING (Text: Jonah 1-4)</vt:lpstr>
      <vt:lpstr>Jesus said; “Come unto me, all ye that labour and are heavy laden, and I will give you rest.”—Matt. 11:28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</dc:creator>
  <cp:lastModifiedBy>Bob Watson</cp:lastModifiedBy>
  <cp:revision>7</cp:revision>
  <dcterms:created xsi:type="dcterms:W3CDTF">2012-10-14T20:35:21Z</dcterms:created>
  <dcterms:modified xsi:type="dcterms:W3CDTF">2016-10-09T20:29:14Z</dcterms:modified>
</cp:coreProperties>
</file>