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2" r:id="rId2"/>
    <p:sldId id="257" r:id="rId3"/>
    <p:sldId id="256" r:id="rId4"/>
    <p:sldId id="263" r:id="rId5"/>
    <p:sldId id="258" r:id="rId6"/>
    <p:sldId id="273" r:id="rId7"/>
    <p:sldId id="274" r:id="rId8"/>
    <p:sldId id="269" r:id="rId9"/>
    <p:sldId id="264" r:id="rId10"/>
    <p:sldId id="275" r:id="rId11"/>
    <p:sldId id="268" r:id="rId12"/>
    <p:sldId id="265" r:id="rId13"/>
    <p:sldId id="277" r:id="rId14"/>
    <p:sldId id="278" r:id="rId15"/>
    <p:sldId id="267" r:id="rId16"/>
    <p:sldId id="266" r:id="rId17"/>
    <p:sldId id="279"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990" autoAdjust="0"/>
    <p:restoredTop sz="53991" autoAdjust="0"/>
  </p:normalViewPr>
  <p:slideViewPr>
    <p:cSldViewPr>
      <p:cViewPr varScale="1">
        <p:scale>
          <a:sx n="62" d="100"/>
          <a:sy n="62" d="100"/>
        </p:scale>
        <p:origin x="36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7FF06C-8CEC-4C01-B9D4-616ECC593891}" type="datetimeFigureOut">
              <a:rPr lang="en-US" smtClean="0"/>
              <a:pPr/>
              <a:t>7/24/2016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F655D6-15F1-4A1C-B8F6-7EE5FBA9900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F655D6-15F1-4A1C-B8F6-7EE5FBA99009}" type="slidenum">
              <a:rPr lang="en-US" smtClean="0"/>
              <a:pPr/>
              <a:t>1</a:t>
            </a:fld>
            <a:endParaRPr lang="en-US"/>
          </a:p>
        </p:txBody>
      </p:sp>
    </p:spTree>
    <p:extLst>
      <p:ext uri="{BB962C8B-B14F-4D97-AF65-F5344CB8AC3E}">
        <p14:creationId xmlns:p14="http://schemas.microsoft.com/office/powerpoint/2010/main" val="253792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 </a:t>
            </a:r>
            <a:r>
              <a:rPr lang="en-US" b="1" dirty="0"/>
              <a:t>We Need His Blood</a:t>
            </a:r>
            <a:r>
              <a:rPr lang="en-US" dirty="0"/>
              <a:t> - Man has invented many religions which he follows in an effort to make himself feel better about himself. But, our world is in the mess it is in today because man has neglected the only plan of salvation ever known by man that can make the vilest sinner clean. The Bible tells us that to be saved, </a:t>
            </a:r>
            <a:r>
              <a:rPr lang="en-US" b="1" dirty="0"/>
              <a:t>one must be washed in the blood of Jesus, 1 Pet. 1:18-19</a:t>
            </a:r>
            <a:r>
              <a:rPr lang="en-US" dirty="0"/>
              <a:t>. When this takes place, that blood washes the sinner whiter than snow, Isa. 1:18 and the salvation that results produces a change in the heart of this newly saved individual that literally transforms him/her into a new creature - 2 Cor. 5:17, 2 Cor. 4:7.</a:t>
            </a:r>
          </a:p>
          <a:p>
            <a:endParaRPr lang="en-US" dirty="0"/>
          </a:p>
          <a:p>
            <a:r>
              <a:rPr lang="en-US" dirty="0"/>
              <a:t>Every murderer, every thief, every racist, every drunk, every drug addict, every foul mouthed person, every sin stained young man and young lady can forever be changed by being obedient</a:t>
            </a:r>
            <a:r>
              <a:rPr lang="en-US" baseline="0" dirty="0"/>
              <a:t> to the </a:t>
            </a:r>
            <a:r>
              <a:rPr lang="en-US" dirty="0"/>
              <a:t>blood of the Lord Jesus Christ. Nothing would turn America around quicker than for every sinner to get saved! This would save our homes, our schools and our society! </a:t>
            </a:r>
          </a:p>
          <a:p>
            <a:endParaRPr lang="en-US" dirty="0"/>
          </a:p>
          <a:p>
            <a:r>
              <a:rPr lang="en-US" dirty="0"/>
              <a:t>What we need is for America to come to Jesus. What we need to understand is that our problems are ALL sin related and that the only cure for sin is the Blood of the Lamb. </a:t>
            </a:r>
          </a:p>
          <a:p>
            <a:endParaRPr lang="en-US" dirty="0"/>
          </a:p>
          <a:p>
            <a:r>
              <a:rPr lang="en-US" dirty="0"/>
              <a:t>If you want to change the world, I challenge you to pray for the salvation of sinners and then get up from off your knees and go tell some lost person about a soul saving, life changing Christ!</a:t>
            </a:r>
          </a:p>
        </p:txBody>
      </p:sp>
      <p:sp>
        <p:nvSpPr>
          <p:cNvPr id="4" name="Slide Number Placeholder 3"/>
          <p:cNvSpPr>
            <a:spLocks noGrp="1"/>
          </p:cNvSpPr>
          <p:nvPr>
            <p:ph type="sldNum" sz="quarter" idx="10"/>
          </p:nvPr>
        </p:nvSpPr>
        <p:spPr/>
        <p:txBody>
          <a:bodyPr/>
          <a:lstStyle/>
          <a:p>
            <a:fld id="{67F655D6-15F1-4A1C-B8F6-7EE5FBA9900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 we are going to be saved then what we need is Jesus and nothing more!</a:t>
            </a:r>
          </a:p>
          <a:p>
            <a:endParaRPr lang="en-US" dirty="0"/>
          </a:p>
        </p:txBody>
      </p:sp>
      <p:sp>
        <p:nvSpPr>
          <p:cNvPr id="4" name="Slide Number Placeholder 3"/>
          <p:cNvSpPr>
            <a:spLocks noGrp="1"/>
          </p:cNvSpPr>
          <p:nvPr>
            <p:ph type="sldNum" sz="quarter" idx="10"/>
          </p:nvPr>
        </p:nvSpPr>
        <p:spPr/>
        <p:txBody>
          <a:bodyPr/>
          <a:lstStyle/>
          <a:p>
            <a:fld id="{67F655D6-15F1-4A1C-B8F6-7EE5FBA9900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JESUS IS ALL WE NEED FOR SERVICE</a:t>
            </a:r>
            <a:endParaRPr lang="en-US" dirty="0"/>
          </a:p>
          <a:p>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lphaUcPeriod"/>
              <a:tabLst/>
              <a:defRPr/>
            </a:pPr>
            <a:r>
              <a:rPr lang="en-US" b="1" dirty="0"/>
              <a:t>He Gives The Ability To Serve</a:t>
            </a:r>
            <a:r>
              <a:rPr lang="en-US" dirty="0"/>
              <a:t> – Jesus makes it possible for every child of God to be actively involved in the work He has going on in the world today. </a:t>
            </a:r>
          </a:p>
          <a:p>
            <a:pPr marL="228600" indent="-228600">
              <a:buAutoNum type="alphaUcPeriod"/>
            </a:pPr>
            <a:endParaRPr lang="en-US" dirty="0"/>
          </a:p>
          <a:p>
            <a:pPr marL="228600" indent="-228600">
              <a:buAutoNum type="alphaUcPeriod"/>
            </a:pPr>
            <a:r>
              <a:rPr lang="en-US" b="1" dirty="0"/>
              <a:t>Phil. 4:13</a:t>
            </a:r>
            <a:r>
              <a:rPr lang="en-US" b="1" baseline="30000" dirty="0"/>
              <a:t>13 </a:t>
            </a:r>
            <a:r>
              <a:rPr lang="en-US" b="1" dirty="0"/>
              <a:t>I can do all things through Christ which </a:t>
            </a:r>
            <a:r>
              <a:rPr lang="en-US" b="1" dirty="0" err="1"/>
              <a:t>strengtheneth</a:t>
            </a:r>
            <a:r>
              <a:rPr lang="en-US" b="1" dirty="0"/>
              <a:t> me. –</a:t>
            </a:r>
          </a:p>
          <a:p>
            <a:pPr marL="228600" indent="-228600">
              <a:buAutoNum type="alphaUcPeriod"/>
            </a:pPr>
            <a:endParaRPr lang="en-US" dirty="0"/>
          </a:p>
          <a:p>
            <a:pPr marL="228600" indent="-228600">
              <a:buAutoNum type="alphaUcPeriod"/>
            </a:pPr>
            <a:r>
              <a:rPr lang="en-US" b="1" i="1" dirty="0"/>
              <a:t>2 Corinthians</a:t>
            </a:r>
            <a:r>
              <a:rPr lang="en-US" b="1" i="1" baseline="0" dirty="0"/>
              <a:t> 4:5  </a:t>
            </a:r>
            <a:r>
              <a:rPr lang="en-US" b="1" baseline="30000" dirty="0"/>
              <a:t>5 </a:t>
            </a:r>
            <a:r>
              <a:rPr lang="en-US" b="1" dirty="0"/>
              <a:t>For we preach not ourselves, but Christ Jesus the Lord; and ourselves your servants for Jesus' sake.</a:t>
            </a:r>
          </a:p>
          <a:p>
            <a:pPr marL="228600" indent="-228600">
              <a:buAutoNum type="alphaUcPeriod"/>
            </a:pPr>
            <a:endParaRPr lang="en-US" b="1" dirty="0"/>
          </a:p>
          <a:p>
            <a:pPr marL="228600" indent="-228600">
              <a:buAutoNum type="alphaUcPeriod"/>
            </a:pPr>
            <a:r>
              <a:rPr lang="en-US" b="1" i="1" dirty="0"/>
              <a:t>1 Peter 4:10  </a:t>
            </a:r>
            <a:r>
              <a:rPr lang="en-US" b="1" baseline="30000" dirty="0"/>
              <a:t>10 </a:t>
            </a:r>
            <a:r>
              <a:rPr lang="en-US" b="1" dirty="0"/>
              <a:t>As every man hath received the gift, even so minister the same one to another, as good stewards of the manifold grace of God.</a:t>
            </a:r>
          </a:p>
          <a:p>
            <a:pPr marL="0" indent="0">
              <a:buNone/>
            </a:pPr>
            <a:endParaRPr lang="en-US" b="1" i="1" dirty="0"/>
          </a:p>
          <a:p>
            <a:pPr marL="0" indent="0">
              <a:buNone/>
            </a:pPr>
            <a:r>
              <a:rPr lang="en-US" b="1" i="1" dirty="0"/>
              <a:t>What’s your talent?  We all are different</a:t>
            </a:r>
            <a:r>
              <a:rPr lang="en-US" b="1" i="1" baseline="0" dirty="0"/>
              <a:t> and have much to offer in our service to the Lord. </a:t>
            </a:r>
            <a:r>
              <a:rPr lang="en-US" b="1" i="1" dirty="0"/>
              <a:t> Share</a:t>
            </a:r>
            <a:r>
              <a:rPr lang="en-US" b="1" i="1" baseline="0" dirty="0"/>
              <a:t> it with others.  Find ways to share it with others.</a:t>
            </a:r>
            <a:endParaRPr lang="en-US" b="1" i="1" dirty="0"/>
          </a:p>
          <a:p>
            <a:pPr marL="228600" indent="-228600">
              <a:buAutoNum type="alphaUcPeriod"/>
            </a:pPr>
            <a:endParaRPr lang="en-US" dirty="0"/>
          </a:p>
        </p:txBody>
      </p:sp>
      <p:sp>
        <p:nvSpPr>
          <p:cNvPr id="4" name="Slide Number Placeholder 3"/>
          <p:cNvSpPr>
            <a:spLocks noGrp="1"/>
          </p:cNvSpPr>
          <p:nvPr>
            <p:ph type="sldNum" sz="quarter" idx="10"/>
          </p:nvPr>
        </p:nvSpPr>
        <p:spPr/>
        <p:txBody>
          <a:bodyPr/>
          <a:lstStyle/>
          <a:p>
            <a:fld id="{67F655D6-15F1-4A1C-B8F6-7EE5FBA9900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 </a:t>
            </a:r>
            <a:r>
              <a:rPr lang="en-US" b="1" dirty="0"/>
              <a:t>He Gives the Avenues For Service</a:t>
            </a:r>
            <a:r>
              <a:rPr lang="en-US" dirty="0"/>
              <a:t> - Jesus opens and shuts doors. He will direct your paths to the place where He wants you to serve.</a:t>
            </a:r>
            <a:r>
              <a:rPr lang="en-US" baseline="0" dirty="0"/>
              <a:t>  </a:t>
            </a:r>
            <a:r>
              <a:rPr lang="en-US" dirty="0"/>
              <a:t>Allow Him to use you like He wants to use you and your life will be a blessing.</a:t>
            </a:r>
          </a:p>
          <a:p>
            <a:endParaRPr lang="en-US" dirty="0"/>
          </a:p>
          <a:p>
            <a:endParaRPr lang="en-US" dirty="0"/>
          </a:p>
        </p:txBody>
      </p:sp>
      <p:sp>
        <p:nvSpPr>
          <p:cNvPr id="4" name="Slide Number Placeholder 3"/>
          <p:cNvSpPr>
            <a:spLocks noGrp="1"/>
          </p:cNvSpPr>
          <p:nvPr>
            <p:ph type="sldNum" sz="quarter" idx="10"/>
          </p:nvPr>
        </p:nvSpPr>
        <p:spPr/>
        <p:txBody>
          <a:bodyPr/>
          <a:lstStyle/>
          <a:p>
            <a:fld id="{67F655D6-15F1-4A1C-B8F6-7EE5FBA9900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 </a:t>
            </a:r>
            <a:r>
              <a:rPr lang="en-US" b="1" dirty="0"/>
              <a:t>He Gives Advancement In Service</a:t>
            </a:r>
            <a:r>
              <a:rPr lang="en-US" dirty="0"/>
              <a:t> - When one serves the Lord faithfully, God gradually increases that person's field of service. When we prove faithful in the little things, then He will give us more to do for his glory, Matt. 25:21.</a:t>
            </a:r>
          </a:p>
          <a:p>
            <a:endParaRPr lang="en-US" dirty="0"/>
          </a:p>
        </p:txBody>
      </p:sp>
      <p:sp>
        <p:nvSpPr>
          <p:cNvPr id="4" name="Slide Number Placeholder 3"/>
          <p:cNvSpPr>
            <a:spLocks noGrp="1"/>
          </p:cNvSpPr>
          <p:nvPr>
            <p:ph type="sldNum" sz="quarter" idx="10"/>
          </p:nvPr>
        </p:nvSpPr>
        <p:spPr/>
        <p:txBody>
          <a:bodyPr/>
          <a:lstStyle/>
          <a:p>
            <a:fld id="{67F655D6-15F1-4A1C-B8F6-7EE5FBA9900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F655D6-15F1-4A1C-B8F6-7EE5FBA9900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Psalm 107:9</a:t>
            </a:r>
          </a:p>
          <a:p>
            <a:r>
              <a:rPr lang="en-US" b="1" baseline="30000" dirty="0"/>
              <a:t>9 </a:t>
            </a:r>
            <a:r>
              <a:rPr lang="en-US" b="1" dirty="0"/>
              <a:t>For he </a:t>
            </a:r>
            <a:r>
              <a:rPr lang="en-US" b="1" dirty="0" err="1"/>
              <a:t>satisfieth</a:t>
            </a:r>
            <a:r>
              <a:rPr lang="en-US" b="1" dirty="0"/>
              <a:t> the longing soul, and </a:t>
            </a:r>
            <a:r>
              <a:rPr lang="en-US" b="1" dirty="0" err="1"/>
              <a:t>filleth</a:t>
            </a:r>
            <a:r>
              <a:rPr lang="en-US" b="1" dirty="0"/>
              <a:t> the hungry soul with goodness.</a:t>
            </a:r>
          </a:p>
          <a:p>
            <a:endParaRPr lang="en-US" b="1" dirty="0"/>
          </a:p>
          <a:p>
            <a:r>
              <a:rPr lang="en-US" b="1" dirty="0"/>
              <a:t>JESUS IS ALL WE NEED FOR SATISFACTION</a:t>
            </a:r>
          </a:p>
          <a:p>
            <a:endParaRPr lang="en-US" b="1" dirty="0"/>
          </a:p>
          <a:p>
            <a:pPr marL="228600" indent="-228600">
              <a:buAutoNum type="alphaUcPeriod"/>
            </a:pPr>
            <a:r>
              <a:rPr lang="en-US" b="1" dirty="0"/>
              <a:t>He Satisfies On Earth</a:t>
            </a:r>
            <a:r>
              <a:rPr lang="en-US" dirty="0"/>
              <a:t> - When Jesus met the woman at the well He told her that He was able to satisfy the deepest thirst of her soul and that she would never feel thirsty again.</a:t>
            </a:r>
            <a:r>
              <a:rPr lang="en-US" baseline="0" dirty="0"/>
              <a:t>  </a:t>
            </a:r>
            <a:r>
              <a:rPr lang="en-US" dirty="0"/>
              <a:t>Jesus satisfies. </a:t>
            </a:r>
          </a:p>
          <a:p>
            <a:pPr marL="228600" indent="-228600">
              <a:buAutoNum type="alphaUcPeriod"/>
            </a:pPr>
            <a:endParaRPr lang="en-US" dirty="0"/>
          </a:p>
          <a:p>
            <a:pPr marL="228600" indent="-228600">
              <a:buAutoNum type="alphaUcPeriod"/>
            </a:pPr>
            <a:r>
              <a:rPr lang="en-US" dirty="0"/>
              <a:t>I have never seen a Christian, who was abiding in Jesus, every feel that he/she lacked any good thing. I never met a Christian, who was abiding in Christ, who longed for the things of this old world. </a:t>
            </a:r>
            <a:r>
              <a:rPr lang="en-US" b="1" dirty="0"/>
              <a:t>For those who are abiding in Jesus have found a well of water springing up into everlasting life, John 4:14.</a:t>
            </a:r>
          </a:p>
          <a:p>
            <a:pPr marL="228600" indent="-228600">
              <a:buAutoNum type="alphaUcPeriod"/>
            </a:pPr>
            <a:endParaRPr lang="en-US" dirty="0"/>
          </a:p>
          <a:p>
            <a:r>
              <a:rPr lang="en-US" dirty="0"/>
              <a:t>Sadly. Many Christians are just like the Israelites. Even though they have been delivered from the bondage of Egypt (sin) they still long for the leek and onions (pleasures) of the old life, Num. 11:5-6. And, like the Israelites, they are doomed to defeat, discouragement and failure in their Christian walk, </a:t>
            </a:r>
          </a:p>
          <a:p>
            <a:endParaRPr lang="en-US" dirty="0"/>
          </a:p>
          <a:p>
            <a:r>
              <a:rPr lang="en-US" dirty="0"/>
              <a:t>I challenge you to forget about the land of Egypt, to put your eyes on Jesus alone and learn to drink from Him and to be satisfied with what Jesus can do for you!</a:t>
            </a:r>
          </a:p>
        </p:txBody>
      </p:sp>
      <p:sp>
        <p:nvSpPr>
          <p:cNvPr id="4" name="Slide Number Placeholder 3"/>
          <p:cNvSpPr>
            <a:spLocks noGrp="1"/>
          </p:cNvSpPr>
          <p:nvPr>
            <p:ph type="sldNum" sz="quarter" idx="10"/>
          </p:nvPr>
        </p:nvSpPr>
        <p:spPr/>
        <p:txBody>
          <a:bodyPr/>
          <a:lstStyle/>
          <a:p>
            <a:fld id="{67F655D6-15F1-4A1C-B8F6-7EE5FBA9900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 </a:t>
            </a:r>
            <a:r>
              <a:rPr lang="en-US" b="1" dirty="0"/>
              <a:t>He Satisfies In Eternity</a:t>
            </a:r>
            <a:r>
              <a:rPr lang="en-US" dirty="0"/>
              <a:t> - When you leave this world, there are only 2 possible destinations for the human soul. You will either go to Heaven or you will go to Hell. </a:t>
            </a:r>
          </a:p>
          <a:p>
            <a:endParaRPr lang="en-US" dirty="0"/>
          </a:p>
          <a:p>
            <a:r>
              <a:rPr lang="en-US" dirty="0"/>
              <a:t>Which depends upon what you do with Jesus and the plan of salvation He offers. </a:t>
            </a:r>
          </a:p>
          <a:p>
            <a:endParaRPr lang="en-US" dirty="0"/>
          </a:p>
          <a:p>
            <a:r>
              <a:rPr lang="en-US" dirty="0"/>
              <a:t>If you go to Hell, you will never be satisfied, but will spend eternity enduring the flames and terrors of Hell apart from God, Luke 16:19-31. </a:t>
            </a:r>
          </a:p>
          <a:p>
            <a:endParaRPr lang="en-US" dirty="0"/>
          </a:p>
          <a:p>
            <a:r>
              <a:rPr lang="en-US" dirty="0"/>
              <a:t>However, if you are faithful to the end, you will experience a very satisfying eternity in the presence of God Himself. </a:t>
            </a:r>
          </a:p>
          <a:p>
            <a:endParaRPr lang="en-US" dirty="0"/>
          </a:p>
          <a:p>
            <a:r>
              <a:rPr lang="en-US" dirty="0"/>
              <a:t>Eternally saved, eternally happy and eternally alive with the Lord in Heaven. </a:t>
            </a:r>
          </a:p>
          <a:p>
            <a:endParaRPr lang="en-US" dirty="0"/>
          </a:p>
          <a:p>
            <a:r>
              <a:rPr lang="en-US" dirty="0"/>
              <a:t>Where do you want to go to when you die? </a:t>
            </a:r>
          </a:p>
          <a:p>
            <a:endParaRPr lang="en-US" dirty="0"/>
          </a:p>
          <a:p>
            <a:r>
              <a:rPr lang="en-US" dirty="0"/>
              <a:t>Jesus promises a satisfying eternity. He is all you need!</a:t>
            </a:r>
          </a:p>
          <a:p>
            <a:endParaRPr lang="en-US" dirty="0"/>
          </a:p>
        </p:txBody>
      </p:sp>
      <p:sp>
        <p:nvSpPr>
          <p:cNvPr id="4" name="Slide Number Placeholder 3"/>
          <p:cNvSpPr>
            <a:spLocks noGrp="1"/>
          </p:cNvSpPr>
          <p:nvPr>
            <p:ph type="sldNum" sz="quarter" idx="10"/>
          </p:nvPr>
        </p:nvSpPr>
        <p:spPr/>
        <p:txBody>
          <a:bodyPr/>
          <a:lstStyle/>
          <a:p>
            <a:fld id="{67F655D6-15F1-4A1C-B8F6-7EE5FBA9900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Who do you need? Jesus! Do you know Him? Do you have Him in your heart and life?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You may think that you need more money, better health, more friends, more things, etc. But all you really need is Jesus. Why not come before Him right now?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Why not come and renew that old walk with Him that has fallen into a state of despair?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Why not come today and remember again that Jesus is all you need! He is! </a:t>
            </a:r>
          </a:p>
          <a:p>
            <a:endParaRPr lang="en-US" dirty="0"/>
          </a:p>
        </p:txBody>
      </p:sp>
      <p:sp>
        <p:nvSpPr>
          <p:cNvPr id="4" name="Slide Number Placeholder 3"/>
          <p:cNvSpPr>
            <a:spLocks noGrp="1"/>
          </p:cNvSpPr>
          <p:nvPr>
            <p:ph type="sldNum" sz="quarter" idx="10"/>
          </p:nvPr>
        </p:nvSpPr>
        <p:spPr/>
        <p:txBody>
          <a:bodyPr/>
          <a:lstStyle/>
          <a:p>
            <a:fld id="{67F655D6-15F1-4A1C-B8F6-7EE5FBA99009}"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Blacksburg, VA: A 23-year-old Virginia Tech senior, opens fire on campus, killing 32 people in a dorm and an academic building in attacks more than two hours apart.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Fort Hood,</a:t>
            </a:r>
            <a:r>
              <a:rPr lang="en-US" baseline="0" dirty="0"/>
              <a:t> TX: A</a:t>
            </a:r>
            <a:r>
              <a:rPr lang="en-US" dirty="0"/>
              <a:t>n Army psychiatrist, allegedly shoots and kills 13 people and injures 32 others in a rampage at Ft. Hood, where he is based.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Huntsville,</a:t>
            </a:r>
            <a:r>
              <a:rPr lang="en-US" baseline="0" dirty="0"/>
              <a:t> AL: </a:t>
            </a:r>
            <a:r>
              <a:rPr lang="en-US" dirty="0"/>
              <a:t>A neurobiologist and assistant professor at the UAH, shoots and kills 3 people at a biology faculty meeting. </a:t>
            </a:r>
          </a:p>
          <a:p>
            <a:endParaRPr lang="en-US" dirty="0"/>
          </a:p>
          <a:p>
            <a:r>
              <a:rPr lang="en-US" dirty="0"/>
              <a:t>Aurora, CO: A 24 year old man is taken into custody in the parking lot outside the Century 16 movie theater after a post-midnight attack in Aurora, Colo. He shot and killed 12 people and injured 58 others.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Newtown,</a:t>
            </a:r>
            <a:r>
              <a:rPr lang="en-US" baseline="0" dirty="0"/>
              <a:t> CT: </a:t>
            </a:r>
            <a:r>
              <a:rPr lang="en-US" dirty="0"/>
              <a:t>A gunman forces his way into Sandy Hook Elementary School in Newtown, Conn. and shoots and kills 20 first graders and 6 adults. The shooter</a:t>
            </a:r>
            <a:r>
              <a:rPr lang="en-US" baseline="0" dirty="0"/>
              <a:t> killed his mom and also </a:t>
            </a:r>
            <a:r>
              <a:rPr lang="en-US" dirty="0"/>
              <a:t>himself.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Santa Monica, CA: An unemployed 23-year-old kills five people in an attack that starts at his father’s home and ends at Santa Monica College, where he is fatally shot by police in the school’s library.</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Washington, DC:</a:t>
            </a:r>
            <a:r>
              <a:rPr lang="en-US" baseline="0" dirty="0"/>
              <a:t>  </a:t>
            </a:r>
            <a:r>
              <a:rPr lang="en-US" dirty="0"/>
              <a:t>A Navy contractor and former Navy enlisted man, shoots and kills 12 people and engages police in a running firefight through the Washington Navy Yard. </a:t>
            </a:r>
          </a:p>
          <a:p>
            <a:endParaRPr lang="en-US" dirty="0"/>
          </a:p>
          <a:p>
            <a:r>
              <a:rPr lang="en-US" dirty="0"/>
              <a:t>Ft. Hood,</a:t>
            </a:r>
            <a:r>
              <a:rPr lang="en-US" baseline="0" dirty="0"/>
              <a:t> TX: </a:t>
            </a:r>
            <a:r>
              <a:rPr lang="en-US" dirty="0"/>
              <a:t>A gunman at Fort Hood kills 3 people and injures 16 others.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Isla</a:t>
            </a:r>
            <a:r>
              <a:rPr lang="en-US" baseline="0" dirty="0"/>
              <a:t> Vista, CA: </a:t>
            </a:r>
            <a:r>
              <a:rPr lang="en-US" dirty="0"/>
              <a:t>A 22 year-old</a:t>
            </a:r>
            <a:r>
              <a:rPr lang="en-US" baseline="0" dirty="0"/>
              <a:t> man </a:t>
            </a:r>
            <a:r>
              <a:rPr lang="en-US" dirty="0"/>
              <a:t>planned his deadly attack for more than a year, spent thousands of dollars in order to arm and train himself to kill as many people as possible. He killed six people before shooting himself</a:t>
            </a:r>
            <a:r>
              <a:rPr lang="en-US" baseline="0" dirty="0"/>
              <a:t> and injured 7 others.</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Charleston, SC: A man is charged with nine counts of murder and three counts of attempted murder in an attack that killed nine people at a historic black church in Charleston, S.C.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Chattanooga, TN:</a:t>
            </a:r>
            <a:r>
              <a:rPr lang="en-US" baseline="0" dirty="0"/>
              <a:t> </a:t>
            </a:r>
            <a:r>
              <a:rPr lang="en-US" dirty="0"/>
              <a:t>A gunman opened fire on two military centers more than seven miles apart on Thursday, killing four Marines and a Navy sailor.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Roseburg,</a:t>
            </a:r>
            <a:r>
              <a:rPr lang="en-US" baseline="0" dirty="0"/>
              <a:t> OR: </a:t>
            </a:r>
            <a:r>
              <a:rPr lang="en-US" dirty="0"/>
              <a:t>A man shot and killed eight fellow students and a teacher at Umpqua Community College.</a:t>
            </a:r>
            <a:r>
              <a:rPr lang="en-US" baseline="0" dirty="0"/>
              <a:t>  He was described </a:t>
            </a:r>
            <a:r>
              <a:rPr lang="en-US" dirty="0"/>
              <a:t>as a “hate-filled” individual with anti-religion and white supremacist leanings who had long struggled with mental health issues.</a:t>
            </a:r>
          </a:p>
          <a:p>
            <a:endParaRPr lang="en-US" dirty="0"/>
          </a:p>
          <a:p>
            <a:r>
              <a:rPr lang="en-US" dirty="0"/>
              <a:t>Colorado</a:t>
            </a:r>
            <a:r>
              <a:rPr lang="en-US" baseline="0" dirty="0"/>
              <a:t> Springs, CO: </a:t>
            </a:r>
            <a:r>
              <a:rPr lang="en-US" dirty="0"/>
              <a:t>A gunman entered a Planned Parenthood clinic in Colorado Springs, Colo., and started firing. Three people were killed,</a:t>
            </a:r>
            <a:r>
              <a:rPr lang="en-US" baseline="0" dirty="0"/>
              <a:t> 9 injured.</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San Bernardino, CA: Two assailants killed 14 people wounded 22 more in a shooting at the Inland Regional Center in San Bernardino.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Orlando, FL: The United States suffered the worst mass shooting in its modern history when 50 people were killed and 53 injured in Orlando, Fla., after a gunman stormed into a packed gay nightclub.</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Dallas,</a:t>
            </a:r>
            <a:r>
              <a:rPr lang="en-US" baseline="0" dirty="0"/>
              <a:t> TX: </a:t>
            </a:r>
            <a:r>
              <a:rPr lang="en-US" dirty="0"/>
              <a:t>On July 7, 2016, An</a:t>
            </a:r>
            <a:r>
              <a:rPr lang="en-US" baseline="0" dirty="0"/>
              <a:t> Army Reserve Afghan War veteran who was angry over police shootings, </a:t>
            </a:r>
            <a:r>
              <a:rPr lang="en-US" dirty="0"/>
              <a:t>ambushed and fired upon a group of police officers in Dallas, Texas, killing five officers and injuring nine others. Two civilians were also wounded. </a:t>
            </a:r>
          </a:p>
        </p:txBody>
      </p:sp>
      <p:sp>
        <p:nvSpPr>
          <p:cNvPr id="4" name="Slide Number Placeholder 3"/>
          <p:cNvSpPr>
            <a:spLocks noGrp="1"/>
          </p:cNvSpPr>
          <p:nvPr>
            <p:ph type="sldNum" sz="quarter" idx="10"/>
          </p:nvPr>
        </p:nvSpPr>
        <p:spPr/>
        <p:txBody>
          <a:bodyPr/>
          <a:lstStyle/>
          <a:p>
            <a:fld id="{67F655D6-15F1-4A1C-B8F6-7EE5FBA9900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Over</a:t>
            </a:r>
            <a:r>
              <a:rPr lang="en-US" baseline="0" dirty="0"/>
              <a:t> the past few years, we have witnessed some gruesome acts of violence in the United States.  </a:t>
            </a:r>
          </a:p>
          <a:p>
            <a:endParaRPr lang="en-US" baseline="0" dirty="0"/>
          </a:p>
          <a:p>
            <a:r>
              <a:rPr lang="en-US" baseline="0" dirty="0"/>
              <a:t>GO OVER LIST!</a:t>
            </a:r>
          </a:p>
          <a:p>
            <a:endParaRPr lang="en-US" baseline="0" dirty="0"/>
          </a:p>
          <a:p>
            <a:r>
              <a:rPr lang="en-US" baseline="0" dirty="0"/>
              <a:t>Will the senseless acts of violence stop?  Will hate cease to exist?</a:t>
            </a:r>
          </a:p>
          <a:p>
            <a:endParaRPr lang="en-US" baseline="0" dirty="0"/>
          </a:p>
          <a:p>
            <a:r>
              <a:rPr lang="en-US" baseline="0" dirty="0"/>
              <a:t>We have seen a divide in our country, like none I’ve ever witnessed before until now.  We are divided over race, divided over religion, divided over laws, divided over what is sinful and what isn’t.</a:t>
            </a:r>
          </a:p>
          <a:p>
            <a:endParaRPr lang="en-US" baseline="0" dirty="0"/>
          </a:p>
          <a:p>
            <a:r>
              <a:rPr lang="en-US" baseline="0" dirty="0"/>
              <a:t>If that isn’t bad enough, we are in a presidential election year and both candidates are telling us what we need in order to make our country united.  If we would only do this OR if we would only do that?  Each candidate trying to provide us with HOPE of a better tomorrow by following their lead.</a:t>
            </a:r>
          </a:p>
          <a:p>
            <a:endParaRPr lang="en-US" baseline="0" dirty="0"/>
          </a:p>
          <a:p>
            <a:r>
              <a:rPr lang="en-US" baseline="0" dirty="0"/>
              <a:t>What can we do?  Who/What do we need to make this life better?  Where can we turn?</a:t>
            </a:r>
          </a:p>
          <a:p>
            <a:endParaRPr lang="en-US" baseline="0" dirty="0"/>
          </a:p>
          <a:p>
            <a:r>
              <a:rPr lang="en-US" baseline="0" dirty="0"/>
              <a:t>I want to tell you what we need, I want to tell you what our great country needs:</a:t>
            </a:r>
          </a:p>
          <a:p>
            <a:endParaRPr lang="en-US" baseline="0" dirty="0"/>
          </a:p>
          <a:p>
            <a:r>
              <a:rPr lang="en-US" baseline="0" dirty="0"/>
              <a:t>We need JESUS!!!</a:t>
            </a:r>
          </a:p>
        </p:txBody>
      </p:sp>
      <p:sp>
        <p:nvSpPr>
          <p:cNvPr id="4" name="Slide Number Placeholder 3"/>
          <p:cNvSpPr>
            <a:spLocks noGrp="1"/>
          </p:cNvSpPr>
          <p:nvPr>
            <p:ph type="sldNum" sz="quarter" idx="10"/>
          </p:nvPr>
        </p:nvSpPr>
        <p:spPr/>
        <p:txBody>
          <a:bodyPr/>
          <a:lstStyle/>
          <a:p>
            <a:fld id="{67F655D6-15F1-4A1C-B8F6-7EE5FBA9900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JESUS IS ALL WE NEED</a:t>
            </a:r>
          </a:p>
          <a:p>
            <a:endParaRPr lang="en-US" dirty="0"/>
          </a:p>
          <a:p>
            <a:r>
              <a:rPr lang="en-US" dirty="0"/>
              <a:t>In response to all</a:t>
            </a:r>
            <a:r>
              <a:rPr lang="en-US" baseline="0" dirty="0"/>
              <a:t> these</a:t>
            </a:r>
            <a:r>
              <a:rPr lang="en-US" dirty="0"/>
              <a:t> tragedies, people have begun to question why these things happen and what can be done to prevent them in the future. There is an answer! Jesus is all we need.</a:t>
            </a:r>
          </a:p>
          <a:p>
            <a:endParaRPr lang="en-US" dirty="0"/>
          </a:p>
          <a:p>
            <a:r>
              <a:rPr lang="en-US" dirty="0"/>
              <a:t>Apostle Paul tells us all about what we need. In defending his apostleship to the Corinthian believers, Paul tells them, </a:t>
            </a:r>
            <a:r>
              <a:rPr lang="en-US" i="1" dirty="0"/>
              <a:t>"I do not have to defend myself, Jesus is all I need!"</a:t>
            </a:r>
            <a:r>
              <a:rPr lang="en-US" dirty="0"/>
              <a:t> </a:t>
            </a:r>
            <a:r>
              <a:rPr lang="en-US" b="1" dirty="0"/>
              <a:t>2</a:t>
            </a:r>
            <a:r>
              <a:rPr lang="en-US" b="1" baseline="0" dirty="0"/>
              <a:t> Corinthians 3:5  </a:t>
            </a:r>
            <a:r>
              <a:rPr lang="en-US" dirty="0"/>
              <a:t>I want to remind every person who is in this building tonight</a:t>
            </a:r>
            <a:r>
              <a:rPr lang="en-US" baseline="0" dirty="0"/>
              <a:t> </a:t>
            </a:r>
            <a:r>
              <a:rPr lang="en-US" dirty="0"/>
              <a:t>that Jesus is all we need!</a:t>
            </a:r>
          </a:p>
          <a:p>
            <a:endParaRPr lang="en-US" dirty="0"/>
          </a:p>
          <a:p>
            <a:r>
              <a:rPr lang="en-US" dirty="0"/>
              <a:t>When you are without Jesus, then you are in serious trouble! You can do nothing in and of yourself. Without Jesus you are nothing, </a:t>
            </a:r>
            <a:r>
              <a:rPr lang="en-US" b="1" dirty="0"/>
              <a:t>John 15:5. I am the vine</a:t>
            </a:r>
            <a:r>
              <a:rPr lang="en-US" b="1" baseline="0" dirty="0"/>
              <a:t>, ye are the branches: he that </a:t>
            </a:r>
            <a:r>
              <a:rPr lang="en-US" b="1" baseline="0" dirty="0" err="1"/>
              <a:t>abideth</a:t>
            </a:r>
            <a:r>
              <a:rPr lang="en-US" b="1" baseline="0" dirty="0"/>
              <a:t> in me, and I in him, the same </a:t>
            </a:r>
            <a:r>
              <a:rPr lang="en-US" b="1" baseline="0" dirty="0" err="1"/>
              <a:t>bringeth</a:t>
            </a:r>
            <a:r>
              <a:rPr lang="en-US" b="1" baseline="0" dirty="0"/>
              <a:t> forth much fruit: for without me, ye can do nothing.</a:t>
            </a:r>
            <a:endParaRPr lang="en-US" b="1" dirty="0"/>
          </a:p>
          <a:p>
            <a:endParaRPr lang="en-US" dirty="0"/>
          </a:p>
          <a:p>
            <a:r>
              <a:rPr lang="en-US" dirty="0"/>
              <a:t>Yet, with Him, you can do all things, </a:t>
            </a:r>
            <a:r>
              <a:rPr lang="en-US" b="1" dirty="0"/>
              <a:t>Phil. 4:13</a:t>
            </a:r>
            <a:r>
              <a:rPr lang="en-US" dirty="0"/>
              <a:t>. </a:t>
            </a:r>
          </a:p>
          <a:p>
            <a:endParaRPr lang="en-US" dirty="0"/>
          </a:p>
          <a:p>
            <a:r>
              <a:rPr lang="en-US" dirty="0"/>
              <a:t>Why do we need Jesus?</a:t>
            </a:r>
          </a:p>
          <a:p>
            <a:endParaRPr lang="en-US" dirty="0"/>
          </a:p>
        </p:txBody>
      </p:sp>
      <p:sp>
        <p:nvSpPr>
          <p:cNvPr id="4" name="Slide Number Placeholder 3"/>
          <p:cNvSpPr>
            <a:spLocks noGrp="1"/>
          </p:cNvSpPr>
          <p:nvPr>
            <p:ph type="sldNum" sz="quarter" idx="10"/>
          </p:nvPr>
        </p:nvSpPr>
        <p:spPr/>
        <p:txBody>
          <a:bodyPr/>
          <a:lstStyle/>
          <a:p>
            <a:fld id="{67F655D6-15F1-4A1C-B8F6-7EE5FBA9900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AutoNum type="romanUcPeriod"/>
            </a:pPr>
            <a:r>
              <a:rPr lang="en-US" dirty="0"/>
              <a:t>We need Jesus for Salvation:</a:t>
            </a:r>
          </a:p>
          <a:p>
            <a:pPr marL="285750" indent="-285750">
              <a:buAutoNum type="romanUcPeriod"/>
            </a:pPr>
            <a:endParaRPr lang="en-US" b="1" dirty="0"/>
          </a:p>
          <a:p>
            <a:pPr marL="285750" indent="-285750">
              <a:buAutoNum type="romanUcPeriod"/>
            </a:pPr>
            <a:r>
              <a:rPr lang="en-US" b="1" dirty="0"/>
              <a:t>Acts 4:12:</a:t>
            </a:r>
            <a:r>
              <a:rPr lang="en-US" b="1" baseline="0" dirty="0"/>
              <a:t> Neither is there salvation in any other: for there is none other name under heaven given among men, whereby we must be saved.</a:t>
            </a:r>
            <a:endParaRPr lang="en-US" b="1" dirty="0"/>
          </a:p>
          <a:p>
            <a:pPr marL="285750" indent="-285750">
              <a:buAutoNum type="romanUcPeriod"/>
            </a:pPr>
            <a:endParaRPr lang="en-US" dirty="0"/>
          </a:p>
          <a:p>
            <a:pPr marL="228600" indent="-228600">
              <a:buAutoNum type="alphaUcPeriod"/>
            </a:pPr>
            <a:r>
              <a:rPr lang="en-US" b="1" dirty="0"/>
              <a:t>The Price He Paid</a:t>
            </a:r>
            <a:r>
              <a:rPr lang="en-US" dirty="0"/>
              <a:t> - When Jesus went to the cross, He paid the price for all those who will trust Him by obedient</a:t>
            </a:r>
            <a:r>
              <a:rPr lang="en-US" baseline="0" dirty="0"/>
              <a:t> </a:t>
            </a:r>
            <a:r>
              <a:rPr lang="en-US" dirty="0"/>
              <a:t>faith. </a:t>
            </a:r>
          </a:p>
          <a:p>
            <a:pPr marL="228600" indent="-228600">
              <a:buNone/>
            </a:pPr>
            <a:endParaRPr lang="en-US" dirty="0"/>
          </a:p>
          <a:p>
            <a:pPr marL="228600" indent="-228600">
              <a:buNone/>
            </a:pPr>
            <a:r>
              <a:rPr lang="en-US" dirty="0"/>
              <a:t>He died a horrible death on that cross so that you and I might enjoy the salvation of God without price and without fear. </a:t>
            </a:r>
          </a:p>
          <a:p>
            <a:pPr marL="228600" indent="-228600">
              <a:buNone/>
            </a:pPr>
            <a:endParaRPr lang="en-US" dirty="0"/>
          </a:p>
          <a:p>
            <a:pPr marL="228600" indent="-228600">
              <a:buNone/>
            </a:pPr>
            <a:r>
              <a:rPr lang="en-US" dirty="0"/>
              <a:t>The greatest demonstration of the awesome love of God for you is the image of Jesus hanging on the cross dying in your place - </a:t>
            </a:r>
            <a:r>
              <a:rPr lang="en-US" b="1" dirty="0"/>
              <a:t>Rom. 5:8:</a:t>
            </a:r>
            <a:r>
              <a:rPr lang="en-US" b="1" baseline="0" dirty="0"/>
              <a:t> God </a:t>
            </a:r>
            <a:r>
              <a:rPr lang="en-US" b="1" baseline="0" dirty="0" err="1"/>
              <a:t>commendeth</a:t>
            </a:r>
            <a:r>
              <a:rPr lang="en-US" b="1" baseline="0" dirty="0"/>
              <a:t> His love toward us, in that , while we were yet sinners, Christ died for us.</a:t>
            </a:r>
            <a:endParaRPr lang="en-US" b="1" dirty="0"/>
          </a:p>
        </p:txBody>
      </p:sp>
      <p:sp>
        <p:nvSpPr>
          <p:cNvPr id="4" name="Slide Number Placeholder 3"/>
          <p:cNvSpPr>
            <a:spLocks noGrp="1"/>
          </p:cNvSpPr>
          <p:nvPr>
            <p:ph type="sldNum" sz="quarter" idx="10"/>
          </p:nvPr>
        </p:nvSpPr>
        <p:spPr/>
        <p:txBody>
          <a:bodyPr/>
          <a:lstStyle/>
          <a:p>
            <a:fld id="{67F655D6-15F1-4A1C-B8F6-7EE5FBA9900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B. </a:t>
            </a:r>
            <a:r>
              <a:rPr lang="en-US" b="1" dirty="0"/>
              <a:t>The Promises He Made</a:t>
            </a:r>
            <a:r>
              <a:rPr lang="en-US" dirty="0"/>
              <a:t> - In regard to salvation, Jesus made several precious promises. Among them are these:</a:t>
            </a:r>
          </a:p>
          <a:p>
            <a:endParaRPr lang="en-US" dirty="0"/>
          </a:p>
          <a:p>
            <a:r>
              <a:rPr lang="en-US" dirty="0"/>
              <a:t>1. </a:t>
            </a:r>
            <a:r>
              <a:rPr lang="en-US" b="1" dirty="0"/>
              <a:t>Anyone Can Be Saved</a:t>
            </a:r>
            <a:r>
              <a:rPr lang="en-US" dirty="0"/>
              <a:t> - </a:t>
            </a:r>
            <a:r>
              <a:rPr lang="en-US" b="1" dirty="0"/>
              <a:t>John 3:16 For</a:t>
            </a:r>
            <a:r>
              <a:rPr lang="en-US" b="1" baseline="0" dirty="0"/>
              <a:t> God so loved the world that He gave His only begotten Son, that whosoever believeth in Him, should have everlasting life</a:t>
            </a:r>
            <a:r>
              <a:rPr lang="en-US" b="1" dirty="0"/>
              <a:t>; </a:t>
            </a:r>
            <a:r>
              <a:rPr lang="en-US" dirty="0"/>
              <a:t>Jesus Himself said that His purpose in coming into the world was to </a:t>
            </a:r>
            <a:r>
              <a:rPr lang="en-US" b="1" dirty="0"/>
              <a:t>seek &amp; save the lost- Luke 19:10</a:t>
            </a:r>
            <a:r>
              <a:rPr lang="en-US" dirty="0"/>
              <a:t>. </a:t>
            </a:r>
            <a:r>
              <a:rPr lang="en-US" b="1" dirty="0"/>
              <a:t>He did not come to call the righteous to repent, but Jesus came to call sinners to do so - Luke 5:31-32.)</a:t>
            </a:r>
          </a:p>
          <a:p>
            <a:endParaRPr lang="en-US" dirty="0"/>
          </a:p>
          <a:p>
            <a:r>
              <a:rPr lang="en-US" dirty="0"/>
              <a:t>2. </a:t>
            </a:r>
            <a:r>
              <a:rPr lang="en-US" b="1" dirty="0"/>
              <a:t>Sin Can Be Forgiven</a:t>
            </a:r>
            <a:r>
              <a:rPr lang="en-US" dirty="0"/>
              <a:t> -  </a:t>
            </a:r>
            <a:r>
              <a:rPr lang="en-US" b="1" dirty="0"/>
              <a:t>First we</a:t>
            </a:r>
            <a:r>
              <a:rPr lang="en-US" b="1" baseline="0" dirty="0"/>
              <a:t> have to have an operation---</a:t>
            </a:r>
            <a:r>
              <a:rPr lang="en-US" b="1" dirty="0"/>
              <a:t>of the operation of God, who hath raised him from the dead. Col. 2:12-14. </a:t>
            </a:r>
          </a:p>
          <a:p>
            <a:endParaRPr lang="en-US" b="1" dirty="0"/>
          </a:p>
          <a:p>
            <a:r>
              <a:rPr lang="en-US" b="1" dirty="0"/>
              <a:t>If we confess</a:t>
            </a:r>
            <a:r>
              <a:rPr lang="en-US" b="1" baseline="0" dirty="0"/>
              <a:t> our sins, he is faithful and just to forgive us our sins, and to cleanse us from all unrighteousness.1 John 1:1-2; </a:t>
            </a:r>
            <a:endParaRPr lang="en-US" dirty="0"/>
          </a:p>
          <a:p>
            <a:endParaRPr lang="en-US" dirty="0"/>
          </a:p>
          <a:p>
            <a:r>
              <a:rPr lang="en-US" dirty="0"/>
              <a:t>3. </a:t>
            </a:r>
            <a:r>
              <a:rPr lang="en-US" b="1" dirty="0"/>
              <a:t>All Who Believe &amp;</a:t>
            </a:r>
            <a:r>
              <a:rPr lang="en-US" b="1" baseline="0" dirty="0"/>
              <a:t> obey</a:t>
            </a:r>
            <a:r>
              <a:rPr lang="en-US" b="1" dirty="0"/>
              <a:t> Receive Eternal Life</a:t>
            </a:r>
            <a:r>
              <a:rPr lang="en-US" dirty="0"/>
              <a:t> - The life that Jesus gives is not just good for a short time, but it is good for all eternity! Jesus Himself said in John 6:47 that those believeth</a:t>
            </a:r>
            <a:r>
              <a:rPr lang="en-US" baseline="0" dirty="0"/>
              <a:t> on me hath everlasting life.</a:t>
            </a:r>
            <a:endParaRPr lang="en-US" dirty="0"/>
          </a:p>
          <a:p>
            <a:endParaRPr lang="en-US" dirty="0"/>
          </a:p>
          <a:p>
            <a:r>
              <a:rPr lang="en-US" dirty="0"/>
              <a:t>4. </a:t>
            </a:r>
            <a:r>
              <a:rPr lang="en-US" b="1" dirty="0"/>
              <a:t>All Who Are Faithful are Promised Deliverance From Hell</a:t>
            </a:r>
            <a:r>
              <a:rPr lang="en-US" dirty="0"/>
              <a:t> - Rom. 5:9 tells us that through Jesus, we are saved from the wrath of God. </a:t>
            </a:r>
          </a:p>
          <a:p>
            <a:endParaRPr lang="en-US" dirty="0"/>
          </a:p>
          <a:p>
            <a:r>
              <a:rPr lang="en-US" dirty="0"/>
              <a:t>5. </a:t>
            </a:r>
            <a:r>
              <a:rPr lang="en-US" b="1" dirty="0"/>
              <a:t>And Promised An Eternity In Heaven</a:t>
            </a:r>
            <a:r>
              <a:rPr lang="en-US" dirty="0"/>
              <a:t> - </a:t>
            </a:r>
            <a:r>
              <a:rPr lang="en-US" b="1" dirty="0"/>
              <a:t>John 14:1-3 </a:t>
            </a:r>
            <a:r>
              <a:rPr lang="en-US" dirty="0"/>
              <a:t>- Jesus promised His disciples that He was going away to prepare a heavenly home where they could spend eternity with Him. Listen to our </a:t>
            </a:r>
            <a:r>
              <a:rPr lang="en-US" b="0" dirty="0"/>
              <a:t>Savior:</a:t>
            </a:r>
            <a:r>
              <a:rPr lang="en-US" b="1" dirty="0"/>
              <a:t> 14 Let not your heart be troubled: ye believe in God, believe also in me.</a:t>
            </a:r>
          </a:p>
          <a:p>
            <a:r>
              <a:rPr lang="en-US" b="1" baseline="30000" dirty="0"/>
              <a:t>2 </a:t>
            </a:r>
            <a:r>
              <a:rPr lang="en-US" b="1" dirty="0"/>
              <a:t>In my Father's house are many mansions: if it were not so, I would have told you. I go to prepare a place for you.</a:t>
            </a:r>
          </a:p>
          <a:p>
            <a:r>
              <a:rPr lang="en-US" b="1" baseline="30000" dirty="0"/>
              <a:t>3 </a:t>
            </a:r>
            <a:r>
              <a:rPr lang="en-US" b="1" dirty="0"/>
              <a:t>And if I go and prepare a place for you, I will come again, and receive you unto myself; that where I am, there ye may be also</a:t>
            </a:r>
            <a:r>
              <a:rPr lang="en-US" dirty="0"/>
              <a: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7F655D6-15F1-4A1C-B8F6-7EE5FBA9900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 </a:t>
            </a:r>
            <a:r>
              <a:rPr lang="en-US" b="1" dirty="0"/>
              <a:t>The Plan He Laid</a:t>
            </a:r>
            <a:r>
              <a:rPr lang="en-US" dirty="0"/>
              <a:t> - Jesus promised all these things to all those who become partakers of the salvation offered through Himself. </a:t>
            </a:r>
          </a:p>
          <a:p>
            <a:endParaRPr lang="en-US" dirty="0"/>
          </a:p>
          <a:p>
            <a:r>
              <a:rPr lang="en-US" dirty="0"/>
              <a:t>Now, the question is, how do we take part in His salvation? </a:t>
            </a:r>
          </a:p>
          <a:p>
            <a:endParaRPr lang="en-US" dirty="0"/>
          </a:p>
          <a:p>
            <a:r>
              <a:rPr lang="en-US" dirty="0"/>
              <a:t>This is the best part of all, because everything Jesus promises in relation to His salvation is available through simple faith. Notice what Jesus said about this matter of faith.</a:t>
            </a:r>
          </a:p>
          <a:p>
            <a:endParaRPr lang="en-US" dirty="0"/>
          </a:p>
          <a:p>
            <a:r>
              <a:rPr lang="en-US" b="1" dirty="0"/>
              <a:t>ADD in the STEPS to</a:t>
            </a:r>
            <a:r>
              <a:rPr lang="en-US" b="1" baseline="0" dirty="0"/>
              <a:t> SALVATION!</a:t>
            </a:r>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67F655D6-15F1-4A1C-B8F6-7EE5FBA9900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Are you a Christian? If not, then today would be a good day for you to get past all the things that are preventing you from coming to Jesus.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Things like problems, grudges, fears, sins, whatever is standing between you and Him needs to be laid down and you need to be saved.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Delaying puts you in danger of Hell's fire. To delay</a:t>
            </a:r>
            <a:r>
              <a:rPr lang="en-US" baseline="0" dirty="0"/>
              <a:t> puts you in danger of missing Heaven’s glory!    </a:t>
            </a:r>
            <a:r>
              <a:rPr lang="en-US" dirty="0"/>
              <a:t>What will you do with Jesus? He is all you need!</a:t>
            </a:r>
          </a:p>
          <a:p>
            <a:endParaRPr lang="en-US" dirty="0"/>
          </a:p>
        </p:txBody>
      </p:sp>
      <p:sp>
        <p:nvSpPr>
          <p:cNvPr id="4" name="Slide Number Placeholder 3"/>
          <p:cNvSpPr>
            <a:spLocks noGrp="1"/>
          </p:cNvSpPr>
          <p:nvPr>
            <p:ph type="sldNum" sz="quarter" idx="10"/>
          </p:nvPr>
        </p:nvSpPr>
        <p:spPr/>
        <p:txBody>
          <a:bodyPr/>
          <a:lstStyle/>
          <a:p>
            <a:fld id="{67F655D6-15F1-4A1C-B8F6-7EE5FBA9900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II. Psalm 33:12 </a:t>
            </a:r>
            <a:r>
              <a:rPr lang="en-US" b="1" dirty="0"/>
              <a:t>JESUS IS ALL WE NEED IN SOCIETY</a:t>
            </a:r>
            <a:endParaRPr lang="en-US" dirty="0"/>
          </a:p>
          <a:p>
            <a:r>
              <a:rPr lang="en-US" dirty="0"/>
              <a:t>The tragedies of the shootings and the way in which Americans treat each other serve to remind us that something is missing in our society. I know what the world needs and what the world needs is Jesus!)</a:t>
            </a:r>
          </a:p>
          <a:p>
            <a:endParaRPr lang="en-US" dirty="0"/>
          </a:p>
          <a:p>
            <a:pPr marL="228600" indent="-228600">
              <a:buAutoNum type="alphaUcPeriod"/>
            </a:pPr>
            <a:r>
              <a:rPr lang="en-US" b="1" dirty="0"/>
              <a:t>We Need His Book</a:t>
            </a:r>
            <a:r>
              <a:rPr lang="en-US" dirty="0"/>
              <a:t> - What America needs today, as well as the rest of the world, is to return to the Book. The Bible would do more to change society than every program the government can start. </a:t>
            </a:r>
          </a:p>
          <a:p>
            <a:pPr marL="228600" indent="-228600">
              <a:buNone/>
            </a:pPr>
            <a:endParaRPr lang="en-US" dirty="0"/>
          </a:p>
          <a:p>
            <a:pPr marL="228600" indent="-228600">
              <a:buNone/>
            </a:pPr>
            <a:r>
              <a:rPr lang="en-US" dirty="0"/>
              <a:t>Our troubles begin when man decides that he knows more than the Lord and threw out the Bible as the standard for daily life. Now, we have returned to the standard that prevailed during the days of the Judges in Israel, </a:t>
            </a:r>
            <a:r>
              <a:rPr lang="en-US" b="1" dirty="0"/>
              <a:t>Judges 21:25….everyone did what they thought was right</a:t>
            </a:r>
            <a:r>
              <a:rPr lang="en-US" b="1" baseline="0" dirty="0"/>
              <a:t> in their own eyes.  </a:t>
            </a:r>
            <a:r>
              <a:rPr lang="en-US" baseline="0" dirty="0"/>
              <a:t>M</a:t>
            </a:r>
            <a:r>
              <a:rPr lang="en-US" dirty="0"/>
              <a:t>an lives by a set of moral standards that he creates and recreates to fit every occasion. </a:t>
            </a:r>
            <a:r>
              <a:rPr lang="en-US" b="1" dirty="0"/>
              <a:t>Jeremiah 10:23</a:t>
            </a:r>
            <a:r>
              <a:rPr lang="en-US" b="1" baseline="0" dirty="0"/>
              <a:t> </a:t>
            </a:r>
            <a:r>
              <a:rPr lang="en-US" b="1" dirty="0"/>
              <a:t>O LORD, I know that the way of man </a:t>
            </a:r>
            <a:r>
              <a:rPr lang="en-US" b="1" i="1" dirty="0"/>
              <a:t>is</a:t>
            </a:r>
            <a:r>
              <a:rPr lang="en-US" b="1" dirty="0"/>
              <a:t> not in himself: </a:t>
            </a:r>
            <a:r>
              <a:rPr lang="en-US" b="1" i="1" dirty="0"/>
              <a:t>it is</a:t>
            </a:r>
            <a:r>
              <a:rPr lang="en-US" b="1" dirty="0"/>
              <a:t> not in man that </a:t>
            </a:r>
            <a:r>
              <a:rPr lang="en-US" b="1" dirty="0" err="1"/>
              <a:t>walketh</a:t>
            </a:r>
            <a:r>
              <a:rPr lang="en-US" b="1" dirty="0"/>
              <a:t> to direct his steps.  </a:t>
            </a:r>
            <a:r>
              <a:rPr lang="en-US" dirty="0"/>
              <a:t>No wonder we are in such a mess today! </a:t>
            </a:r>
          </a:p>
          <a:p>
            <a:pPr marL="228600" indent="-228600">
              <a:buNone/>
            </a:pPr>
            <a:endParaRPr lang="en-US" dirty="0"/>
          </a:p>
          <a:p>
            <a:pPr marL="228600" indent="-228600">
              <a:buNone/>
            </a:pPr>
            <a:r>
              <a:rPr lang="en-US" dirty="0"/>
              <a:t>I want you to know that God's Word is still the </a:t>
            </a:r>
            <a:r>
              <a:rPr lang="en-US" b="1" dirty="0"/>
              <a:t>only true and righteous standard for holy living</a:t>
            </a:r>
            <a:r>
              <a:rPr lang="en-US" dirty="0"/>
              <a:t>! If men were to return to living by the Book, then we would see our society turn from this path of destruction which it seems determined to carry out.</a:t>
            </a:r>
          </a:p>
          <a:p>
            <a:endParaRPr lang="en-US" dirty="0"/>
          </a:p>
        </p:txBody>
      </p:sp>
      <p:sp>
        <p:nvSpPr>
          <p:cNvPr id="4" name="Slide Number Placeholder 3"/>
          <p:cNvSpPr>
            <a:spLocks noGrp="1"/>
          </p:cNvSpPr>
          <p:nvPr>
            <p:ph type="sldNum" sz="quarter" idx="10"/>
          </p:nvPr>
        </p:nvSpPr>
        <p:spPr/>
        <p:txBody>
          <a:bodyPr/>
          <a:lstStyle/>
          <a:p>
            <a:fld id="{67F655D6-15F1-4A1C-B8F6-7EE5FBA9900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E3CC02-B28C-4B5F-A955-729E49E4490A}" type="datetimeFigureOut">
              <a:rPr lang="en-US" smtClean="0"/>
              <a:pPr/>
              <a:t>7/24/2016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F55C0-4D04-427E-85DD-72836362A95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E3CC02-B28C-4B5F-A955-729E49E4490A}" type="datetimeFigureOut">
              <a:rPr lang="en-US" smtClean="0"/>
              <a:pPr/>
              <a:t>7/24/2016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F55C0-4D04-427E-85DD-72836362A9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E3CC02-B28C-4B5F-A955-729E49E4490A}" type="datetimeFigureOut">
              <a:rPr lang="en-US" smtClean="0"/>
              <a:pPr/>
              <a:t>7/24/2016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F55C0-4D04-427E-85DD-72836362A95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E3CC02-B28C-4B5F-A955-729E49E4490A}" type="datetimeFigureOut">
              <a:rPr lang="en-US" smtClean="0"/>
              <a:pPr/>
              <a:t>7/24/2016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F55C0-4D04-427E-85DD-72836362A95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E3CC02-B28C-4B5F-A955-729E49E4490A}" type="datetimeFigureOut">
              <a:rPr lang="en-US" smtClean="0"/>
              <a:pPr/>
              <a:t>7/24/2016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F55C0-4D04-427E-85DD-72836362A95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E3CC02-B28C-4B5F-A955-729E49E4490A}" type="datetimeFigureOut">
              <a:rPr lang="en-US" smtClean="0"/>
              <a:pPr/>
              <a:t>7/24/2016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CF55C0-4D04-427E-85DD-72836362A95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E3CC02-B28C-4B5F-A955-729E49E4490A}" type="datetimeFigureOut">
              <a:rPr lang="en-US" smtClean="0"/>
              <a:pPr/>
              <a:t>7/24/2016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CF55C0-4D04-427E-85DD-72836362A95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E3CC02-B28C-4B5F-A955-729E49E4490A}" type="datetimeFigureOut">
              <a:rPr lang="en-US" smtClean="0"/>
              <a:pPr/>
              <a:t>7/24/2016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CF55C0-4D04-427E-85DD-72836362A95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E3CC02-B28C-4B5F-A955-729E49E4490A}" type="datetimeFigureOut">
              <a:rPr lang="en-US" smtClean="0"/>
              <a:pPr/>
              <a:t>7/24/2016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CF55C0-4D04-427E-85DD-72836362A9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E3CC02-B28C-4B5F-A955-729E49E4490A}" type="datetimeFigureOut">
              <a:rPr lang="en-US" smtClean="0"/>
              <a:pPr/>
              <a:t>7/24/2016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CF55C0-4D04-427E-85DD-72836362A95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E3CC02-B28C-4B5F-A955-729E49E4490A}" type="datetimeFigureOut">
              <a:rPr lang="en-US" smtClean="0"/>
              <a:pPr/>
              <a:t>7/24/2016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CF55C0-4D04-427E-85DD-72836362A95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3CC02-B28C-4B5F-A955-729E49E4490A}" type="datetimeFigureOut">
              <a:rPr lang="en-US" smtClean="0"/>
              <a:pPr/>
              <a:t>7/24/2016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F55C0-4D04-427E-85DD-72836362A95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iJHLoovOAhUDSSYKHdQzAngQjRwIBw&amp;url=http://www.slideshare.net/CarlosOliveira72/power-in-the-blood-30669362&amp;psig=AFQjCNFPRY7Mi40MVWwBUg-apLECpgCj3w&amp;ust=1469420759578077"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Wg8HmqIvOAhXEOCYKHU5ABRQQjRwIBw&amp;url=http://www.clipartkid.com/jesus-living-water-cliparts/&amp;psig=AFQjCNHm5FjdSL9frT8J3zDthP1aC2IdYQ&amp;ust=146942278569455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y7OmjqovOAhUKxCYKHZVrB9IQjRwIBw&amp;url=http://www.quoteslike.com/islam-and-christianity-quotes/&amp;bvm=bv.127984354,d.cWw&amp;psig=AFQjCNEONcTO4OlEjHQtPMmMsNPbbOuKiw&amp;ust=1469423194330769"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Sy_DUnYvOAhWJPCYKHSMXC6MQjRwIBw&amp;url=http://www.allanstanglin.com/five-steps-to-salvation/&amp;bvm=bv.127984354,d.cWw&amp;psig=AFQjCNFKe6wydvopCO84HLAqXv0bVVv9FQ&amp;ust=146941984561340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uiN2cnovOAhVD7iYKHVJXBlYQjRwIBw&amp;url=http://www.christianpost.com/news/king-james-bible-1611-fist-draft-found-academic-147787/&amp;bvm=bv.127984354,d.cWw&amp;psig=AFQjCNGUPJi3ckH0ossYIC_9PSTeljBAxw&amp;ust=146941996526675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Jesus in Society</a:t>
            </a:r>
          </a:p>
        </p:txBody>
      </p:sp>
      <p:sp>
        <p:nvSpPr>
          <p:cNvPr id="3" name="Content Placeholder 2"/>
          <p:cNvSpPr>
            <a:spLocks noGrp="1"/>
          </p:cNvSpPr>
          <p:nvPr>
            <p:ph idx="1"/>
          </p:nvPr>
        </p:nvSpPr>
        <p:spPr/>
        <p:txBody>
          <a:bodyPr/>
          <a:lstStyle/>
          <a:p>
            <a:r>
              <a:rPr lang="en-US" dirty="0"/>
              <a:t>We Need His Blood</a:t>
            </a:r>
          </a:p>
        </p:txBody>
      </p:sp>
      <p:pic>
        <p:nvPicPr>
          <p:cNvPr id="10242" name="Picture 2" descr="http://image.slidesharecdn.com/powerintheblood-140131084703-phpapp02/95/power-in-the-blood-30-638.jpg?cb=1391158110">
            <a:hlinkClick r:id="rId3"/>
          </p:cNvPr>
          <p:cNvPicPr>
            <a:picLocks noChangeAspect="1" noChangeArrowheads="1"/>
          </p:cNvPicPr>
          <p:nvPr/>
        </p:nvPicPr>
        <p:blipFill>
          <a:blip r:embed="rId4" cstate="print"/>
          <a:srcRect/>
          <a:stretch>
            <a:fillRect/>
          </a:stretch>
        </p:blipFill>
        <p:spPr bwMode="auto">
          <a:xfrm>
            <a:off x="1447800" y="2286000"/>
            <a:ext cx="6888901" cy="517207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534400" cy="6172200"/>
          </a:xfrm>
        </p:spPr>
        <p:txBody>
          <a:bodyPr>
            <a:noAutofit/>
          </a:bodyPr>
          <a:lstStyle/>
          <a:p>
            <a:r>
              <a:rPr lang="en-US" sz="13800" b="1" dirty="0"/>
              <a:t>Who do you need?</a:t>
            </a:r>
            <a:endParaRPr lang="en-US" sz="5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Jesus for Service</a:t>
            </a:r>
          </a:p>
        </p:txBody>
      </p:sp>
      <p:sp>
        <p:nvSpPr>
          <p:cNvPr id="3" name="Content Placeholder 2"/>
          <p:cNvSpPr>
            <a:spLocks noGrp="1"/>
          </p:cNvSpPr>
          <p:nvPr>
            <p:ph idx="1"/>
          </p:nvPr>
        </p:nvSpPr>
        <p:spPr>
          <a:xfrm>
            <a:off x="457200" y="1600200"/>
            <a:ext cx="8229600" cy="1369277"/>
          </a:xfrm>
        </p:spPr>
        <p:txBody>
          <a:bodyPr>
            <a:normAutofit/>
          </a:bodyPr>
          <a:lstStyle/>
          <a:p>
            <a:r>
              <a:rPr lang="en-US" sz="3600" b="1" dirty="0"/>
              <a:t>He Gives the Ability to Serve</a:t>
            </a:r>
          </a:p>
          <a:p>
            <a:pPr lvl="1"/>
            <a:r>
              <a:rPr lang="en-US" sz="3200" b="1" dirty="0"/>
              <a:t>Phil. 4:13; 2 Corinthians 4:5; 1 Peter 4:10</a:t>
            </a:r>
          </a:p>
        </p:txBody>
      </p:sp>
      <p:pic>
        <p:nvPicPr>
          <p:cNvPr id="4" name="Picture 3"/>
          <p:cNvPicPr>
            <a:picLocks noChangeAspect="1"/>
          </p:cNvPicPr>
          <p:nvPr/>
        </p:nvPicPr>
        <p:blipFill>
          <a:blip r:embed="rId3"/>
          <a:stretch>
            <a:fillRect/>
          </a:stretch>
        </p:blipFill>
        <p:spPr>
          <a:xfrm>
            <a:off x="-22860" y="2969477"/>
            <a:ext cx="9166860" cy="388852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Jesus for Service</a:t>
            </a:r>
          </a:p>
        </p:txBody>
      </p:sp>
      <p:sp>
        <p:nvSpPr>
          <p:cNvPr id="3" name="Content Placeholder 2"/>
          <p:cNvSpPr>
            <a:spLocks noGrp="1"/>
          </p:cNvSpPr>
          <p:nvPr>
            <p:ph idx="1"/>
          </p:nvPr>
        </p:nvSpPr>
        <p:spPr/>
        <p:txBody>
          <a:bodyPr>
            <a:normAutofit/>
          </a:bodyPr>
          <a:lstStyle/>
          <a:p>
            <a:r>
              <a:rPr lang="en-US" sz="3600" b="1" dirty="0"/>
              <a:t>He Gives the Avenues for Service</a:t>
            </a:r>
          </a:p>
          <a:p>
            <a:r>
              <a:rPr lang="en-US" sz="3600" b="1" dirty="0"/>
              <a:t>Hebrews 6:10 </a:t>
            </a:r>
          </a:p>
          <a:p>
            <a:pPr lvl="1"/>
            <a:r>
              <a:rPr lang="en-US" sz="3600" b="1" i="1" dirty="0"/>
              <a:t>For God is not unjust so as to overlook your work and the love that you have shown for his name in serving the saints, as you still do.</a:t>
            </a:r>
            <a:endParaRPr lang="en-US" sz="36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Jesus for Service</a:t>
            </a:r>
          </a:p>
        </p:txBody>
      </p:sp>
      <p:sp>
        <p:nvSpPr>
          <p:cNvPr id="3" name="Content Placeholder 2"/>
          <p:cNvSpPr>
            <a:spLocks noGrp="1"/>
          </p:cNvSpPr>
          <p:nvPr>
            <p:ph idx="1"/>
          </p:nvPr>
        </p:nvSpPr>
        <p:spPr/>
        <p:txBody>
          <a:bodyPr>
            <a:normAutofit/>
          </a:bodyPr>
          <a:lstStyle/>
          <a:p>
            <a:r>
              <a:rPr lang="en-US" sz="3600" b="1" dirty="0"/>
              <a:t>He Gives Advancement in Service</a:t>
            </a:r>
          </a:p>
          <a:p>
            <a:r>
              <a:rPr lang="en-US" sz="3600" b="1" dirty="0"/>
              <a:t>Matthew 25:21</a:t>
            </a:r>
          </a:p>
          <a:p>
            <a:pPr lvl="1"/>
            <a:r>
              <a:rPr lang="en-US" sz="3600" b="1" dirty="0"/>
              <a:t>His lord said unto him, Well done, </a:t>
            </a:r>
            <a:r>
              <a:rPr lang="en-US" sz="3600" b="1" i="1" dirty="0"/>
              <a:t>thou</a:t>
            </a:r>
            <a:r>
              <a:rPr lang="en-US" sz="3600" b="1" dirty="0"/>
              <a:t> good and faithful servant: thou hast been faithful over a few things, I will make thee ruler over many things: enter thou into the joy of thy lord.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534400" cy="6172200"/>
          </a:xfrm>
        </p:spPr>
        <p:txBody>
          <a:bodyPr>
            <a:noAutofit/>
          </a:bodyPr>
          <a:lstStyle/>
          <a:p>
            <a:r>
              <a:rPr lang="en-US" sz="13800" b="1" dirty="0"/>
              <a:t>Who do you need?</a:t>
            </a:r>
            <a:endParaRPr lang="en-US" sz="54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clipartkid.com/images/553/fountains-of-living-water-christianhub-JncmKL-clipart.jpg">
            <a:hlinkClick r:id="rId3"/>
          </p:cNvPr>
          <p:cNvPicPr>
            <a:picLocks noChangeAspect="1" noChangeArrowheads="1"/>
          </p:cNvPicPr>
          <p:nvPr/>
        </p:nvPicPr>
        <p:blipFill>
          <a:blip r:embed="rId4" cstate="print"/>
          <a:srcRect/>
          <a:stretch>
            <a:fillRect/>
          </a:stretch>
        </p:blipFill>
        <p:spPr bwMode="auto">
          <a:xfrm>
            <a:off x="1066800" y="1219200"/>
            <a:ext cx="8077200" cy="5638800"/>
          </a:xfrm>
          <a:prstGeom prst="rect">
            <a:avLst/>
          </a:prstGeom>
          <a:noFill/>
        </p:spPr>
      </p:pic>
      <p:sp>
        <p:nvSpPr>
          <p:cNvPr id="2" name="Title 1"/>
          <p:cNvSpPr>
            <a:spLocks noGrp="1"/>
          </p:cNvSpPr>
          <p:nvPr>
            <p:ph type="title"/>
          </p:nvPr>
        </p:nvSpPr>
        <p:spPr/>
        <p:txBody>
          <a:bodyPr>
            <a:normAutofit/>
          </a:bodyPr>
          <a:lstStyle/>
          <a:p>
            <a:r>
              <a:rPr lang="en-US" sz="6000" b="1" dirty="0"/>
              <a:t>Jesus for Satisfaction</a:t>
            </a:r>
          </a:p>
        </p:txBody>
      </p:sp>
      <p:sp>
        <p:nvSpPr>
          <p:cNvPr id="3" name="Content Placeholder 2"/>
          <p:cNvSpPr>
            <a:spLocks noGrp="1"/>
          </p:cNvSpPr>
          <p:nvPr>
            <p:ph idx="1"/>
          </p:nvPr>
        </p:nvSpPr>
        <p:spPr/>
        <p:txBody>
          <a:bodyPr>
            <a:normAutofit/>
          </a:bodyPr>
          <a:lstStyle/>
          <a:p>
            <a:r>
              <a:rPr lang="en-US" sz="3600" b="1" dirty="0"/>
              <a:t>He Satisfies on Earth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quoteslike.com/images/217/god-must-be-crazy-3Dngr6-quote.jpg">
            <a:hlinkClick r:id="rId3"/>
          </p:cNvPr>
          <p:cNvPicPr>
            <a:picLocks noChangeAspect="1" noChangeArrowheads="1"/>
          </p:cNvPicPr>
          <p:nvPr/>
        </p:nvPicPr>
        <p:blipFill>
          <a:blip r:embed="rId4" cstate="print"/>
          <a:srcRect/>
          <a:stretch>
            <a:fillRect/>
          </a:stretch>
        </p:blipFill>
        <p:spPr bwMode="auto">
          <a:xfrm>
            <a:off x="990600" y="2354761"/>
            <a:ext cx="7162800" cy="4503239"/>
          </a:xfrm>
          <a:prstGeom prst="rect">
            <a:avLst/>
          </a:prstGeom>
          <a:noFill/>
        </p:spPr>
      </p:pic>
      <p:sp>
        <p:nvSpPr>
          <p:cNvPr id="2" name="Title 1"/>
          <p:cNvSpPr>
            <a:spLocks noGrp="1"/>
          </p:cNvSpPr>
          <p:nvPr>
            <p:ph type="title"/>
          </p:nvPr>
        </p:nvSpPr>
        <p:spPr/>
        <p:txBody>
          <a:bodyPr>
            <a:normAutofit/>
          </a:bodyPr>
          <a:lstStyle/>
          <a:p>
            <a:r>
              <a:rPr lang="en-US" sz="6000" b="1" dirty="0"/>
              <a:t>Jesus for Satisfaction</a:t>
            </a:r>
          </a:p>
        </p:txBody>
      </p:sp>
      <p:sp>
        <p:nvSpPr>
          <p:cNvPr id="3" name="Content Placeholder 2"/>
          <p:cNvSpPr>
            <a:spLocks noGrp="1"/>
          </p:cNvSpPr>
          <p:nvPr>
            <p:ph idx="1"/>
          </p:nvPr>
        </p:nvSpPr>
        <p:spPr/>
        <p:txBody>
          <a:bodyPr>
            <a:normAutofit/>
          </a:bodyPr>
          <a:lstStyle/>
          <a:p>
            <a:r>
              <a:rPr lang="en-US" sz="3600" b="1" dirty="0"/>
              <a:t>He Satisfies in Eternity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534400" cy="6172200"/>
          </a:xfrm>
        </p:spPr>
        <p:txBody>
          <a:bodyPr>
            <a:noAutofit/>
          </a:bodyPr>
          <a:lstStyle/>
          <a:p>
            <a:r>
              <a:rPr lang="en-US" sz="13800" b="1" dirty="0"/>
              <a:t>Who do you need?</a:t>
            </a:r>
            <a:endParaRPr lang="en-US" sz="5400" b="1" dirty="0"/>
          </a:p>
        </p:txBody>
      </p:sp>
      <p:sp>
        <p:nvSpPr>
          <p:cNvPr id="3" name="TextBox 2"/>
          <p:cNvSpPr txBox="1"/>
          <p:nvPr/>
        </p:nvSpPr>
        <p:spPr>
          <a:xfrm>
            <a:off x="0" y="914400"/>
            <a:ext cx="9144000" cy="4508927"/>
          </a:xfrm>
          <a:prstGeom prst="rect">
            <a:avLst/>
          </a:prstGeom>
          <a:solidFill>
            <a:schemeClr val="tx1"/>
          </a:solidFill>
        </p:spPr>
        <p:txBody>
          <a:bodyPr wrap="square" rtlCol="0">
            <a:spAutoFit/>
          </a:bodyPr>
          <a:lstStyle/>
          <a:p>
            <a:r>
              <a:rPr lang="en-US" sz="28700" b="1" dirty="0">
                <a:solidFill>
                  <a:schemeClr val="bg1"/>
                </a:solidFill>
              </a:rPr>
              <a:t>JESUS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77000"/>
          </a:xfrm>
        </p:spPr>
        <p:txBody>
          <a:bodyPr>
            <a:normAutofit fontScale="77500" lnSpcReduction="20000"/>
          </a:bodyPr>
          <a:lstStyle/>
          <a:p>
            <a:r>
              <a:rPr lang="en-US" dirty="0"/>
              <a:t>April 16, 2007: Blacksburg, VA, 32 Killed, 17 Injured</a:t>
            </a:r>
          </a:p>
          <a:p>
            <a:r>
              <a:rPr lang="en-US" dirty="0"/>
              <a:t>Nov. 5, 2009: Fort Hood, TX, 13 Killed, 32 Injured</a:t>
            </a:r>
          </a:p>
          <a:p>
            <a:r>
              <a:rPr lang="en-US" dirty="0"/>
              <a:t>Feb. 12, 2010: Huntsville, AL, 3 Killed, 3 Injured</a:t>
            </a:r>
          </a:p>
          <a:p>
            <a:r>
              <a:rPr lang="en-US" dirty="0"/>
              <a:t>July, 20, 2012: Aurora, CO, 12 Killed, 58 Injured</a:t>
            </a:r>
          </a:p>
          <a:p>
            <a:r>
              <a:rPr lang="en-US" dirty="0"/>
              <a:t>Dec. 14, 2012: Newtown, CT, 27 Killed, 1 Injured</a:t>
            </a:r>
          </a:p>
          <a:p>
            <a:r>
              <a:rPr lang="en-US" dirty="0"/>
              <a:t>June 7, 2013, Santa Monica, CA: 5 Killed</a:t>
            </a:r>
          </a:p>
          <a:p>
            <a:r>
              <a:rPr lang="en-US" dirty="0"/>
              <a:t>Sept. 16, 2013, Washington, DC: 12 Killed, 3 Injured</a:t>
            </a:r>
          </a:p>
          <a:p>
            <a:r>
              <a:rPr lang="en-US" dirty="0"/>
              <a:t>April 2, 2014: Ft. Hood, 3 Killed, 16 Injured</a:t>
            </a:r>
          </a:p>
          <a:p>
            <a:r>
              <a:rPr lang="en-US" dirty="0"/>
              <a:t>May 23, 2014, Isla Vista, CA, 6 Killed, 7 Injured</a:t>
            </a:r>
          </a:p>
          <a:p>
            <a:r>
              <a:rPr lang="en-US" dirty="0"/>
              <a:t>June 18, 2015: Charleston, SC, 9 Killed</a:t>
            </a:r>
          </a:p>
          <a:p>
            <a:r>
              <a:rPr lang="en-US" dirty="0"/>
              <a:t>July 16, 2015: Chattanooga, TN, 5 Killed, 3 Injured</a:t>
            </a:r>
          </a:p>
          <a:p>
            <a:r>
              <a:rPr lang="en-US" dirty="0"/>
              <a:t>Oct. 1, 2015: Roseburg, OR, 9 Killed, 9 Injured</a:t>
            </a:r>
          </a:p>
          <a:p>
            <a:r>
              <a:rPr lang="en-US" dirty="0"/>
              <a:t>Nov. 29, 2015: Colorado Springs, CO, 3 Killed, 9 Injured</a:t>
            </a:r>
          </a:p>
          <a:p>
            <a:r>
              <a:rPr lang="en-US" dirty="0"/>
              <a:t>Dec. 2, 2015: San Bernardino, CA, 14 Killed, 21 Injured</a:t>
            </a:r>
          </a:p>
          <a:p>
            <a:r>
              <a:rPr lang="en-US" dirty="0"/>
              <a:t>June 12, 2016: Orlando, FL, 50 Killed, 53 Injured</a:t>
            </a:r>
          </a:p>
          <a:p>
            <a:r>
              <a:rPr lang="en-US" dirty="0"/>
              <a:t>July 7, 2016: Dallas, TX, 5 Killed, 11 Injured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additive="base">
                                        <p:cTn id="9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xEl>
                                              <p:pRg st="15" end="15"/>
                                            </p:txEl>
                                          </p:spTgt>
                                        </p:tgtEl>
                                        <p:attrNameLst>
                                          <p:attrName>style.visibility</p:attrName>
                                        </p:attrNameLst>
                                      </p:cBhvr>
                                      <p:to>
                                        <p:strVal val="visible"/>
                                      </p:to>
                                    </p:set>
                                    <p:anim calcmode="lin" valueType="num">
                                      <p:cBhvr additive="base">
                                        <p:cTn id="9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534400" cy="6172200"/>
          </a:xfrm>
        </p:spPr>
        <p:txBody>
          <a:bodyPr>
            <a:noAutofit/>
          </a:bodyPr>
          <a:lstStyle/>
          <a:p>
            <a:r>
              <a:rPr lang="en-US" sz="6000" b="1" dirty="0"/>
              <a:t>Will the senseless acts of violence stop?</a:t>
            </a:r>
            <a:br>
              <a:rPr lang="en-US" sz="6000" b="1" dirty="0"/>
            </a:br>
            <a:r>
              <a:rPr lang="en-US" sz="6000" b="1" dirty="0"/>
              <a:t>Will hate cease to exist? </a:t>
            </a:r>
            <a:br>
              <a:rPr lang="en-US" sz="6000" b="1" dirty="0"/>
            </a:br>
            <a:br>
              <a:rPr lang="en-US" sz="6000" b="1" dirty="0"/>
            </a:br>
            <a:r>
              <a:rPr lang="en-US" sz="6000" b="1" dirty="0"/>
              <a:t>What can we do? </a:t>
            </a:r>
            <a:br>
              <a:rPr lang="en-US" sz="6000" b="1" dirty="0"/>
            </a:br>
            <a:r>
              <a:rPr lang="en-US" sz="6000" b="1" dirty="0"/>
              <a:t>Who/What do we need?</a:t>
            </a:r>
            <a:br>
              <a:rPr lang="en-US" sz="6000" b="1" dirty="0"/>
            </a:br>
            <a:r>
              <a:rPr lang="en-US" sz="6000" b="1" dirty="0"/>
              <a:t>Where can we turn?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534400" cy="6172200"/>
          </a:xfrm>
        </p:spPr>
        <p:txBody>
          <a:bodyPr>
            <a:noAutofit/>
          </a:bodyPr>
          <a:lstStyle/>
          <a:p>
            <a:r>
              <a:rPr lang="en-US" sz="16600" b="1" dirty="0"/>
              <a:t>JESUS:</a:t>
            </a:r>
            <a:r>
              <a:rPr lang="en-US" sz="6000" b="1" dirty="0"/>
              <a:t> </a:t>
            </a:r>
            <a:br>
              <a:rPr lang="en-US" sz="6000" b="1" dirty="0"/>
            </a:br>
            <a:r>
              <a:rPr lang="en-US" sz="8000" b="1" dirty="0"/>
              <a:t>He is ALL we NEED!</a:t>
            </a:r>
            <a:endParaRPr lang="en-US" sz="6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Jesus for Salvation</a:t>
            </a:r>
          </a:p>
        </p:txBody>
      </p:sp>
      <p:sp>
        <p:nvSpPr>
          <p:cNvPr id="3" name="Content Placeholder 2"/>
          <p:cNvSpPr>
            <a:spLocks noGrp="1"/>
          </p:cNvSpPr>
          <p:nvPr>
            <p:ph idx="1"/>
          </p:nvPr>
        </p:nvSpPr>
        <p:spPr/>
        <p:txBody>
          <a:bodyPr>
            <a:normAutofit/>
          </a:bodyPr>
          <a:lstStyle/>
          <a:p>
            <a:r>
              <a:rPr lang="en-US" sz="4000" b="1" dirty="0"/>
              <a:t>Why do we need Jesus?</a:t>
            </a:r>
          </a:p>
          <a:p>
            <a:pPr lvl="1"/>
            <a:r>
              <a:rPr lang="en-US" sz="3600" b="1" dirty="0"/>
              <a:t>Acts 4:12 Neither is there salvation in any other: for there is none other name under heaven given among men, whereby we must be saved.</a:t>
            </a:r>
          </a:p>
          <a:p>
            <a:r>
              <a:rPr lang="en-US" sz="4000" b="1" dirty="0"/>
              <a:t>The Price He Paid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Jesus for Salvation</a:t>
            </a:r>
          </a:p>
        </p:txBody>
      </p:sp>
      <p:sp>
        <p:nvSpPr>
          <p:cNvPr id="3" name="Content Placeholder 2"/>
          <p:cNvSpPr>
            <a:spLocks noGrp="1"/>
          </p:cNvSpPr>
          <p:nvPr>
            <p:ph idx="1"/>
          </p:nvPr>
        </p:nvSpPr>
        <p:spPr>
          <a:xfrm>
            <a:off x="228600" y="1371600"/>
            <a:ext cx="8686800" cy="5486400"/>
          </a:xfrm>
        </p:spPr>
        <p:txBody>
          <a:bodyPr>
            <a:noAutofit/>
          </a:bodyPr>
          <a:lstStyle/>
          <a:p>
            <a:pPr>
              <a:spcBef>
                <a:spcPts val="0"/>
              </a:spcBef>
            </a:pPr>
            <a:r>
              <a:rPr lang="en-US" sz="4000" b="1" dirty="0"/>
              <a:t>The Promises He Made</a:t>
            </a:r>
          </a:p>
          <a:p>
            <a:pPr lvl="1">
              <a:spcBef>
                <a:spcPts val="0"/>
              </a:spcBef>
            </a:pPr>
            <a:r>
              <a:rPr lang="en-US" sz="3600" b="1" dirty="0"/>
              <a:t>Anyone can be saved</a:t>
            </a:r>
          </a:p>
          <a:p>
            <a:pPr lvl="1">
              <a:spcBef>
                <a:spcPts val="0"/>
              </a:spcBef>
            </a:pPr>
            <a:r>
              <a:rPr lang="en-US" sz="3600" b="1" dirty="0"/>
              <a:t>Sin can be forgiven</a:t>
            </a:r>
          </a:p>
          <a:p>
            <a:pPr lvl="1">
              <a:spcBef>
                <a:spcPts val="0"/>
              </a:spcBef>
            </a:pPr>
            <a:r>
              <a:rPr lang="en-US" sz="3600" b="1" dirty="0"/>
              <a:t>All who believe &amp; obey receive eternal life</a:t>
            </a:r>
          </a:p>
          <a:p>
            <a:pPr lvl="1">
              <a:spcBef>
                <a:spcPts val="0"/>
              </a:spcBef>
            </a:pPr>
            <a:r>
              <a:rPr lang="en-US" sz="3600" b="1" dirty="0"/>
              <a:t>All who are faithful are promised deliverance from hell &amp; an eternity in Heaven</a:t>
            </a:r>
          </a:p>
        </p:txBody>
      </p:sp>
      <p:sp>
        <p:nvSpPr>
          <p:cNvPr id="4" name="TextBox 3"/>
          <p:cNvSpPr txBox="1"/>
          <p:nvPr/>
        </p:nvSpPr>
        <p:spPr>
          <a:xfrm>
            <a:off x="0" y="228600"/>
            <a:ext cx="9144000" cy="6432530"/>
          </a:xfrm>
          <a:prstGeom prst="rect">
            <a:avLst/>
          </a:prstGeom>
          <a:solidFill>
            <a:schemeClr val="tx1"/>
          </a:solidFill>
        </p:spPr>
        <p:txBody>
          <a:bodyPr wrap="square" rtlCol="0">
            <a:spAutoFit/>
          </a:bodyPr>
          <a:lstStyle/>
          <a:p>
            <a:r>
              <a:rPr lang="en-US" sz="3600" baseline="30000" dirty="0">
                <a:solidFill>
                  <a:schemeClr val="bg1"/>
                </a:solidFill>
              </a:rPr>
              <a:t>12 </a:t>
            </a:r>
            <a:r>
              <a:rPr lang="en-US" sz="3600" dirty="0">
                <a:solidFill>
                  <a:schemeClr val="bg1"/>
                </a:solidFill>
              </a:rPr>
              <a:t>Buried with him in baptism, wherein also ye are risen with him through the </a:t>
            </a:r>
            <a:r>
              <a:rPr lang="en-US" sz="3600" b="1" u="sng" dirty="0">
                <a:solidFill>
                  <a:schemeClr val="bg1"/>
                </a:solidFill>
              </a:rPr>
              <a:t>faith of the operation of God</a:t>
            </a:r>
            <a:r>
              <a:rPr lang="en-US" sz="3600" dirty="0">
                <a:solidFill>
                  <a:schemeClr val="bg1"/>
                </a:solidFill>
              </a:rPr>
              <a:t>, who hath raised him from the dead.</a:t>
            </a:r>
          </a:p>
          <a:p>
            <a:r>
              <a:rPr lang="en-US" sz="3600" baseline="30000" dirty="0">
                <a:solidFill>
                  <a:schemeClr val="bg1"/>
                </a:solidFill>
              </a:rPr>
              <a:t>13 </a:t>
            </a:r>
            <a:r>
              <a:rPr lang="en-US" sz="3600" dirty="0">
                <a:solidFill>
                  <a:schemeClr val="bg1"/>
                </a:solidFill>
              </a:rPr>
              <a:t>And you, being dead in your sins and the </a:t>
            </a:r>
            <a:r>
              <a:rPr lang="en-US" sz="3600" dirty="0" err="1">
                <a:solidFill>
                  <a:schemeClr val="bg1"/>
                </a:solidFill>
              </a:rPr>
              <a:t>uncircumcision</a:t>
            </a:r>
            <a:r>
              <a:rPr lang="en-US" sz="3600" dirty="0">
                <a:solidFill>
                  <a:schemeClr val="bg1"/>
                </a:solidFill>
              </a:rPr>
              <a:t> of your flesh, hath he quickened together with him, having </a:t>
            </a:r>
            <a:r>
              <a:rPr lang="en-US" sz="4400" b="1" dirty="0">
                <a:solidFill>
                  <a:schemeClr val="bg1"/>
                </a:solidFill>
              </a:rPr>
              <a:t>forgiven you all trespasses;</a:t>
            </a:r>
            <a:endParaRPr lang="en-US" sz="3600" b="1" dirty="0">
              <a:solidFill>
                <a:schemeClr val="bg1"/>
              </a:solidFill>
            </a:endParaRPr>
          </a:p>
          <a:p>
            <a:r>
              <a:rPr lang="en-US" sz="3600" baseline="30000" dirty="0">
                <a:solidFill>
                  <a:schemeClr val="bg1"/>
                </a:solidFill>
              </a:rPr>
              <a:t>14 </a:t>
            </a:r>
            <a:r>
              <a:rPr lang="en-US" sz="3600" dirty="0">
                <a:solidFill>
                  <a:schemeClr val="bg1"/>
                </a:solidFill>
              </a:rPr>
              <a:t>Blotting out the handwriting of ordinances that was against us, which was contrary to us, and took it out of the way, nailing it to his cross;</a:t>
            </a:r>
          </a:p>
        </p:txBody>
      </p:sp>
      <p:cxnSp>
        <p:nvCxnSpPr>
          <p:cNvPr id="6" name="Straight Connector 5"/>
          <p:cNvCxnSpPr/>
          <p:nvPr/>
        </p:nvCxnSpPr>
        <p:spPr>
          <a:xfrm>
            <a:off x="457200" y="838200"/>
            <a:ext cx="49530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Jesus for Salvation</a:t>
            </a:r>
          </a:p>
        </p:txBody>
      </p:sp>
      <p:sp>
        <p:nvSpPr>
          <p:cNvPr id="3" name="Content Placeholder 2"/>
          <p:cNvSpPr>
            <a:spLocks noGrp="1"/>
          </p:cNvSpPr>
          <p:nvPr>
            <p:ph idx="1"/>
          </p:nvPr>
        </p:nvSpPr>
        <p:spPr/>
        <p:txBody>
          <a:bodyPr>
            <a:normAutofit/>
          </a:bodyPr>
          <a:lstStyle/>
          <a:p>
            <a:r>
              <a:rPr lang="en-US" sz="3600" b="1" dirty="0"/>
              <a:t>The Plan He Laid</a:t>
            </a:r>
          </a:p>
        </p:txBody>
      </p:sp>
      <p:pic>
        <p:nvPicPr>
          <p:cNvPr id="12292" name="Picture 4" descr="http://www.allanstanglin.com/wp-content/uploads/PlanOfSalvation2.jpg">
            <a:hlinkClick r:id="rId3"/>
          </p:cNvPr>
          <p:cNvPicPr>
            <a:picLocks noChangeAspect="1" noChangeArrowheads="1"/>
          </p:cNvPicPr>
          <p:nvPr/>
        </p:nvPicPr>
        <p:blipFill>
          <a:blip r:embed="rId4" cstate="print"/>
          <a:srcRect/>
          <a:stretch>
            <a:fillRect/>
          </a:stretch>
        </p:blipFill>
        <p:spPr bwMode="auto">
          <a:xfrm>
            <a:off x="304800" y="2235200"/>
            <a:ext cx="8610600" cy="4470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534400" cy="6172200"/>
          </a:xfrm>
        </p:spPr>
        <p:txBody>
          <a:bodyPr>
            <a:noAutofit/>
          </a:bodyPr>
          <a:lstStyle/>
          <a:p>
            <a:r>
              <a:rPr lang="en-US" sz="13800" b="1" dirty="0"/>
              <a:t>Who do you need?</a:t>
            </a:r>
            <a:endParaRPr lang="en-US" sz="54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images.christianpost.com/full/65754/king-james-bible.jpg">
            <a:hlinkClick r:id="rId3"/>
          </p:cNvPr>
          <p:cNvPicPr>
            <a:picLocks noChangeAspect="1" noChangeArrowheads="1"/>
          </p:cNvPicPr>
          <p:nvPr/>
        </p:nvPicPr>
        <p:blipFill>
          <a:blip r:embed="rId4" cstate="print"/>
          <a:srcRect/>
          <a:stretch>
            <a:fillRect/>
          </a:stretch>
        </p:blipFill>
        <p:spPr bwMode="auto">
          <a:xfrm>
            <a:off x="1524000" y="1225896"/>
            <a:ext cx="7620000" cy="5184430"/>
          </a:xfrm>
          <a:prstGeom prst="rect">
            <a:avLst/>
          </a:prstGeom>
          <a:noFill/>
        </p:spPr>
      </p:pic>
      <p:sp>
        <p:nvSpPr>
          <p:cNvPr id="2" name="Title 1"/>
          <p:cNvSpPr>
            <a:spLocks noGrp="1"/>
          </p:cNvSpPr>
          <p:nvPr>
            <p:ph type="title"/>
          </p:nvPr>
        </p:nvSpPr>
        <p:spPr/>
        <p:txBody>
          <a:bodyPr>
            <a:normAutofit/>
          </a:bodyPr>
          <a:lstStyle/>
          <a:p>
            <a:r>
              <a:rPr lang="en-US" sz="6000" b="1" dirty="0"/>
              <a:t>Jesus in Society</a:t>
            </a:r>
          </a:p>
        </p:txBody>
      </p:sp>
      <p:sp>
        <p:nvSpPr>
          <p:cNvPr id="3" name="Content Placeholder 2"/>
          <p:cNvSpPr>
            <a:spLocks noGrp="1"/>
          </p:cNvSpPr>
          <p:nvPr>
            <p:ph idx="1"/>
          </p:nvPr>
        </p:nvSpPr>
        <p:spPr/>
        <p:txBody>
          <a:bodyPr>
            <a:normAutofit/>
          </a:bodyPr>
          <a:lstStyle/>
          <a:p>
            <a:r>
              <a:rPr lang="en-US" sz="3600" b="1" dirty="0"/>
              <a:t>We Need His Book</a:t>
            </a:r>
          </a:p>
          <a:p>
            <a:pPr lvl="1"/>
            <a:endParaRPr lang="en-US"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TotalTime>
  <Words>2548</Words>
  <Application>Microsoft Office PowerPoint</Application>
  <PresentationFormat>On-screen Show (4:3)</PresentationFormat>
  <Paragraphs>230</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PowerPoint Presentation</vt:lpstr>
      <vt:lpstr>Will the senseless acts of violence stop? Will hate cease to exist?   What can we do?  Who/What do we need? Where can we turn?</vt:lpstr>
      <vt:lpstr>JESUS:  He is ALL we NEED!</vt:lpstr>
      <vt:lpstr>Jesus for Salvation</vt:lpstr>
      <vt:lpstr>Jesus for Salvation</vt:lpstr>
      <vt:lpstr>Jesus for Salvation</vt:lpstr>
      <vt:lpstr>Who do you need?</vt:lpstr>
      <vt:lpstr>Jesus in Society</vt:lpstr>
      <vt:lpstr>Jesus in Society</vt:lpstr>
      <vt:lpstr>Who do you need?</vt:lpstr>
      <vt:lpstr>Jesus for Service</vt:lpstr>
      <vt:lpstr>Jesus for Service</vt:lpstr>
      <vt:lpstr>Jesus for Service</vt:lpstr>
      <vt:lpstr>Who do you need?</vt:lpstr>
      <vt:lpstr>Jesus for Satisfaction</vt:lpstr>
      <vt:lpstr>Jesus for Satisfaction</vt:lpstr>
      <vt:lpstr>Who do you need?</vt:lpstr>
    </vt:vector>
  </TitlesOfParts>
  <Company>Athens City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dc:creator>
  <cp:lastModifiedBy>oneal</cp:lastModifiedBy>
  <cp:revision>38</cp:revision>
  <cp:lastPrinted>2016-07-24T11:57:31Z</cp:lastPrinted>
  <dcterms:created xsi:type="dcterms:W3CDTF">2016-07-23T06:14:43Z</dcterms:created>
  <dcterms:modified xsi:type="dcterms:W3CDTF">2016-07-24T21:36:40Z</dcterms:modified>
</cp:coreProperties>
</file>