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  <p:sldId id="294" r:id="rId3"/>
    <p:sldId id="287" r:id="rId4"/>
    <p:sldId id="288" r:id="rId5"/>
    <p:sldId id="289" r:id="rId6"/>
    <p:sldId id="290" r:id="rId7"/>
    <p:sldId id="291" r:id="rId8"/>
    <p:sldId id="292" r:id="rId9"/>
    <p:sldId id="29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074" autoAdjust="0"/>
    <p:restoredTop sz="94660"/>
  </p:normalViewPr>
  <p:slideViewPr>
    <p:cSldViewPr snapToGrid="0">
      <p:cViewPr varScale="1">
        <p:scale>
          <a:sx n="72" d="100"/>
          <a:sy n="72" d="100"/>
        </p:scale>
        <p:origin x="216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0B048CC-8856-8043-8EFB-96356F054F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581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E785EBE-ECB3-564C-A8BE-09DD127FE0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0CEE3-ACA9-43EC-A7E0-862B3EFBF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846" y="1939636"/>
            <a:ext cx="8346307" cy="49183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800" dirty="0">
                <a:latin typeface="Trebuchet MS"/>
              </a:rPr>
              <a:t>The Harry Potter Series Totaling: </a:t>
            </a:r>
            <a:r>
              <a:rPr lang="en-US" sz="1800" b="1" dirty="0">
                <a:latin typeface="Trebuchet MS"/>
              </a:rPr>
              <a:t>1,084,170 words</a:t>
            </a:r>
          </a:p>
          <a:p>
            <a:r>
              <a:rPr lang="en-US" sz="1800" dirty="0">
                <a:latin typeface="Trebuchet MS"/>
              </a:rPr>
              <a:t>The current KJV: </a:t>
            </a:r>
            <a:r>
              <a:rPr lang="en-US" sz="1800" b="1" dirty="0">
                <a:latin typeface="Trebuchet MS"/>
              </a:rPr>
              <a:t>790,676 words</a:t>
            </a:r>
          </a:p>
          <a:p>
            <a:r>
              <a:rPr lang="en-US" sz="1800" dirty="0">
                <a:latin typeface="Trebuchet MS"/>
              </a:rPr>
              <a:t>The popular NIV: </a:t>
            </a:r>
            <a:r>
              <a:rPr lang="en-US" sz="1800" b="1" dirty="0">
                <a:latin typeface="Trebuchet MS"/>
              </a:rPr>
              <a:t>726,109 words </a:t>
            </a:r>
          </a:p>
          <a:p>
            <a:r>
              <a:rPr lang="en-US" sz="1800" dirty="0">
                <a:latin typeface="Trebuchet MS"/>
              </a:rPr>
              <a:t>The NASB: 782,815 words</a:t>
            </a:r>
          </a:p>
          <a:p>
            <a:r>
              <a:rPr lang="en-US" sz="1800" dirty="0">
                <a:latin typeface="Trebuchet MS"/>
              </a:rPr>
              <a:t>The ESV: 757,439 words </a:t>
            </a:r>
          </a:p>
          <a:p>
            <a:r>
              <a:rPr lang="en-US" sz="1800" dirty="0">
                <a:latin typeface="Trebuchet MS"/>
              </a:rPr>
              <a:t>The NLT: 747,891 words</a:t>
            </a:r>
          </a:p>
        </p:txBody>
      </p:sp>
    </p:spTree>
    <p:extLst>
      <p:ext uri="{BB962C8B-B14F-4D97-AF65-F5344CB8AC3E}">
        <p14:creationId xmlns:p14="http://schemas.microsoft.com/office/powerpoint/2010/main" val="38812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ACC9DD8-0657-F947-94E4-8349F6049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E624FF-4F1D-4E80-A166-46A55C5DD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918741"/>
            <a:ext cx="7886700" cy="746309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ahoma"/>
                <a:ea typeface="Tahoma"/>
                <a:cs typeface="Tahoma"/>
              </a:rPr>
              <a:t>Genesis-The Origin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298E3-31C2-4F55-81B5-C58761EA8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848130"/>
            <a:ext cx="7886700" cy="40098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latin typeface="Trebuchet MS"/>
              </a:rPr>
              <a:t>God created the universe in </a:t>
            </a:r>
            <a:r>
              <a:rPr lang="en-US" sz="2400" u="sng" dirty="0">
                <a:latin typeface="Trebuchet MS"/>
              </a:rPr>
              <a:t>6</a:t>
            </a:r>
            <a:r>
              <a:rPr lang="en-US" sz="2400" dirty="0">
                <a:latin typeface="Trebuchet MS"/>
              </a:rPr>
              <a:t> days.  (Genesis 1-2.3)</a:t>
            </a:r>
          </a:p>
          <a:p>
            <a:r>
              <a:rPr lang="en-US" sz="2400" dirty="0">
                <a:latin typeface="Trebuchet MS"/>
              </a:rPr>
              <a:t>God rested on the </a:t>
            </a:r>
            <a:r>
              <a:rPr lang="en-US" sz="2400" u="sng" dirty="0">
                <a:latin typeface="Trebuchet MS"/>
              </a:rPr>
              <a:t>7</a:t>
            </a:r>
            <a:r>
              <a:rPr lang="en-US" sz="2400" u="sng" baseline="30000" dirty="0">
                <a:latin typeface="Trebuchet MS"/>
              </a:rPr>
              <a:t>th</a:t>
            </a:r>
            <a:r>
              <a:rPr lang="en-US" sz="2400" dirty="0">
                <a:latin typeface="Trebuchet MS"/>
              </a:rPr>
              <a:t> day.  (Genesis 2.2-3)</a:t>
            </a:r>
          </a:p>
          <a:p>
            <a:r>
              <a:rPr lang="en-US" sz="2400" dirty="0">
                <a:latin typeface="Trebuchet MS"/>
              </a:rPr>
              <a:t>Time is for the benefit of </a:t>
            </a:r>
            <a:r>
              <a:rPr lang="en-US" sz="2400" u="sng" dirty="0">
                <a:latin typeface="Trebuchet MS"/>
              </a:rPr>
              <a:t>mankind</a:t>
            </a:r>
            <a:r>
              <a:rPr lang="en-US" sz="2400" dirty="0">
                <a:latin typeface="Trebuchet MS"/>
              </a:rPr>
              <a:t>.  (2 Peter 3.8)</a:t>
            </a:r>
          </a:p>
          <a:p>
            <a:r>
              <a:rPr lang="en-US" sz="2400" dirty="0">
                <a:latin typeface="Trebuchet MS"/>
              </a:rPr>
              <a:t>Genesis one covers </a:t>
            </a:r>
            <a:r>
              <a:rPr lang="en-US" sz="2400" u="sng" dirty="0">
                <a:latin typeface="Trebuchet MS"/>
              </a:rPr>
              <a:t>6</a:t>
            </a:r>
            <a:r>
              <a:rPr lang="en-US" sz="2400" dirty="0">
                <a:latin typeface="Trebuchet MS"/>
              </a:rPr>
              <a:t> days of creation.</a:t>
            </a:r>
          </a:p>
          <a:p>
            <a:r>
              <a:rPr lang="en-US" sz="2400" dirty="0">
                <a:latin typeface="Trebuchet MS"/>
              </a:rPr>
              <a:t>Genesis two covers the </a:t>
            </a:r>
            <a:r>
              <a:rPr lang="en-US" sz="2400" u="sng" dirty="0">
                <a:latin typeface="Trebuchet MS"/>
              </a:rPr>
              <a:t>6</a:t>
            </a:r>
            <a:r>
              <a:rPr lang="en-US" sz="2400" u="sng" baseline="30000" dirty="0">
                <a:latin typeface="Trebuchet MS"/>
              </a:rPr>
              <a:t>th</a:t>
            </a:r>
            <a:r>
              <a:rPr lang="en-US" sz="2400" dirty="0">
                <a:latin typeface="Trebuchet MS"/>
              </a:rPr>
              <a:t> day of creation.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41FDF-DF80-BD4E-B97A-00EF13A29328}"/>
              </a:ext>
            </a:extLst>
          </p:cNvPr>
          <p:cNvSpPr txBox="1"/>
          <p:nvPr/>
        </p:nvSpPr>
        <p:spPr>
          <a:xfrm>
            <a:off x="237156" y="2645203"/>
            <a:ext cx="8695764" cy="3498883"/>
          </a:xfrm>
          <a:prstGeom prst="rect">
            <a:avLst/>
          </a:prstGeom>
          <a:solidFill>
            <a:schemeClr val="tx1"/>
          </a:solidFill>
          <a:effectLst>
            <a:softEdge rad="190500"/>
          </a:effectLst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rebuchet MS" panose="020B0703020202090204" pitchFamily="34" charset="0"/>
              </a:rPr>
              <a:t>But do not let this one fact escape your notice, beloved, that with the Lord one day is like a thousand years, and a thousand years like one day.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Trebuchet MS" panose="020B070302020209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Trebuchet MS" panose="020B0703020202090204" pitchFamily="34" charset="0"/>
              </a:rPr>
              <a:t>2 Peter 3.8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076B0B-A22A-F347-B747-90E875C529A7}"/>
              </a:ext>
            </a:extLst>
          </p:cNvPr>
          <p:cNvSpPr txBox="1"/>
          <p:nvPr/>
        </p:nvSpPr>
        <p:spPr>
          <a:xfrm>
            <a:off x="237156" y="2665050"/>
            <a:ext cx="8695764" cy="3498883"/>
          </a:xfrm>
          <a:prstGeom prst="rect">
            <a:avLst/>
          </a:prstGeom>
          <a:solidFill>
            <a:schemeClr val="tx1"/>
          </a:solidFill>
          <a:effectLst>
            <a:softEdge rad="190500"/>
          </a:effectLst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rebuchet MS" panose="020B0703020202090204" pitchFamily="34" charset="0"/>
              </a:rPr>
              <a:t>For in six days the Lord made the heavens and the earth, the sea and all that is in them, and rested on the seventh day; therefore the Lord blessed the Sabbath day and made it holy.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Trebuchet MS" panose="020B070302020209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Trebuchet MS" panose="020B0703020202090204" pitchFamily="34" charset="0"/>
              </a:rPr>
              <a:t>Exodus 20.11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9A4AEF-9B6E-674D-9242-625B5CD27CC5}"/>
              </a:ext>
            </a:extLst>
          </p:cNvPr>
          <p:cNvSpPr txBox="1"/>
          <p:nvPr/>
        </p:nvSpPr>
        <p:spPr>
          <a:xfrm>
            <a:off x="237156" y="2684897"/>
            <a:ext cx="8695764" cy="3498883"/>
          </a:xfrm>
          <a:prstGeom prst="rect">
            <a:avLst/>
          </a:prstGeom>
          <a:solidFill>
            <a:schemeClr val="tx1"/>
          </a:solidFill>
          <a:effectLst>
            <a:softEdge rad="190500"/>
          </a:effectLst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rebuchet MS" panose="020B0703020202090204" pitchFamily="34" charset="0"/>
              </a:rPr>
              <a:t>It is a sign between Me and the sons of Israel forever; for in six days the Lord made heaven and earth, but on the seventh day He ceased from labor, and was refreshed.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Trebuchet MS" panose="020B070302020209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Trebuchet MS" panose="020B0703020202090204" pitchFamily="34" charset="0"/>
              </a:rPr>
              <a:t>Exodus 31.17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CF8016-493D-6E41-9526-A882E552D8CB}"/>
              </a:ext>
            </a:extLst>
          </p:cNvPr>
          <p:cNvSpPr txBox="1"/>
          <p:nvPr/>
        </p:nvSpPr>
        <p:spPr>
          <a:xfrm>
            <a:off x="237156" y="2684897"/>
            <a:ext cx="8695764" cy="3498883"/>
          </a:xfrm>
          <a:prstGeom prst="rect">
            <a:avLst/>
          </a:prstGeom>
          <a:solidFill>
            <a:schemeClr val="tx1"/>
          </a:solidFill>
          <a:effectLst>
            <a:softEdge rad="190500"/>
          </a:effectLst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rebuchet MS" panose="020B0703020202090204" pitchFamily="34" charset="0"/>
              </a:rPr>
              <a:t>…although His works were finished from the foundation of the world. For He has said somewhere concerning the seventh day: "and God rested on the seventh day from all his works”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Trebuchet MS" panose="020B070302020209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Trebuchet MS" panose="020B0703020202090204" pitchFamily="34" charset="0"/>
              </a:rPr>
              <a:t>Hebrews 4.4</a:t>
            </a:r>
          </a:p>
        </p:txBody>
      </p:sp>
    </p:spTree>
    <p:extLst>
      <p:ext uri="{BB962C8B-B14F-4D97-AF65-F5344CB8AC3E}">
        <p14:creationId xmlns:p14="http://schemas.microsoft.com/office/powerpoint/2010/main" val="1233391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5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ACC9DD8-0657-F947-94E4-8349F6049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E624FF-4F1D-4E80-A166-46A55C5DD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95707"/>
            <a:ext cx="7886700" cy="610955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ahoma"/>
                <a:ea typeface="Tahoma"/>
                <a:cs typeface="Tahoma"/>
              </a:rPr>
              <a:t>The Days of Creation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298E3-31C2-4F55-81B5-C58761EA8A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2506662"/>
            <a:ext cx="833546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Day one:  </a:t>
            </a:r>
            <a:r>
              <a:rPr lang="en-US" dirty="0"/>
              <a:t>Earth formed and light</a:t>
            </a:r>
          </a:p>
          <a:p>
            <a:pPr marL="0" indent="0">
              <a:buNone/>
            </a:pPr>
            <a:r>
              <a:rPr lang="en-US" b="1" dirty="0"/>
              <a:t>Day two:  </a:t>
            </a:r>
            <a:r>
              <a:rPr lang="en-US" dirty="0"/>
              <a:t>The water separated</a:t>
            </a:r>
          </a:p>
          <a:p>
            <a:pPr marL="0" indent="0">
              <a:buNone/>
            </a:pPr>
            <a:r>
              <a:rPr lang="en-US" b="1" dirty="0"/>
              <a:t>Day three:  </a:t>
            </a:r>
            <a:r>
              <a:rPr lang="en-US" dirty="0"/>
              <a:t>Land with plants and trees and the seas </a:t>
            </a:r>
          </a:p>
          <a:p>
            <a:pPr marL="0" indent="0">
              <a:buNone/>
            </a:pPr>
            <a:r>
              <a:rPr lang="en-US" b="1" dirty="0"/>
              <a:t>Day four:  </a:t>
            </a:r>
            <a:r>
              <a:rPr lang="en-US" dirty="0"/>
              <a:t>Sun, moon and stars; time based on these</a:t>
            </a:r>
          </a:p>
          <a:p>
            <a:pPr marL="0" indent="0">
              <a:buNone/>
            </a:pPr>
            <a:r>
              <a:rPr lang="en-US" b="1" dirty="0"/>
              <a:t>Day five:  </a:t>
            </a:r>
            <a:r>
              <a:rPr lang="en-US" dirty="0"/>
              <a:t>All the creatures in the sky and water</a:t>
            </a:r>
          </a:p>
          <a:p>
            <a:pPr marL="0" indent="0">
              <a:buNone/>
            </a:pPr>
            <a:r>
              <a:rPr lang="en-US" b="1" dirty="0"/>
              <a:t>Day six:  </a:t>
            </a:r>
            <a:r>
              <a:rPr lang="en-US" dirty="0"/>
              <a:t>All the creatures on land and mankind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2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ACC9DD8-0657-F947-94E4-8349F6049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E624FF-4F1D-4E80-A166-46A55C5DD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95707"/>
            <a:ext cx="7886700" cy="610955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ahoma"/>
                <a:ea typeface="Tahoma"/>
                <a:cs typeface="Tahoma"/>
              </a:rPr>
              <a:t>What was Included in Creation?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298E3-31C2-4F55-81B5-C58761EA8A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2506662"/>
            <a:ext cx="38862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Created:</a:t>
            </a:r>
          </a:p>
          <a:p>
            <a:r>
              <a:rPr lang="en-US" dirty="0"/>
              <a:t>Time and Space</a:t>
            </a:r>
          </a:p>
          <a:p>
            <a:r>
              <a:rPr lang="en-US" dirty="0"/>
              <a:t>Science</a:t>
            </a:r>
          </a:p>
          <a:p>
            <a:r>
              <a:rPr lang="en-US" dirty="0"/>
              <a:t>Marriage</a:t>
            </a:r>
          </a:p>
          <a:p>
            <a:r>
              <a:rPr lang="en-US" dirty="0"/>
              <a:t>Order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778673-F229-429A-99AD-CBE4CF3E1C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2506662"/>
            <a:ext cx="3886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Not Created:</a:t>
            </a:r>
          </a:p>
          <a:p>
            <a:r>
              <a:rPr lang="en-US" dirty="0"/>
              <a:t>Sin </a:t>
            </a:r>
          </a:p>
          <a:p>
            <a:r>
              <a:rPr lang="en-US" dirty="0"/>
              <a:t>Disasters</a:t>
            </a:r>
          </a:p>
          <a:p>
            <a:r>
              <a:rPr lang="en-US" dirty="0"/>
              <a:t>Death</a:t>
            </a:r>
          </a:p>
          <a:p>
            <a:r>
              <a:rPr lang="en-US" dirty="0"/>
              <a:t>Names of creatures</a:t>
            </a:r>
          </a:p>
        </p:txBody>
      </p:sp>
    </p:spTree>
    <p:extLst>
      <p:ext uri="{BB962C8B-B14F-4D97-AF65-F5344CB8AC3E}">
        <p14:creationId xmlns:p14="http://schemas.microsoft.com/office/powerpoint/2010/main" val="589069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ACC9DD8-0657-F947-94E4-8349F6049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298E3-31C2-4F55-81B5-C58761EA8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848130"/>
            <a:ext cx="7886700" cy="40098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u="sng" dirty="0">
                <a:latin typeface="Trebuchet MS"/>
              </a:rPr>
              <a:t>God</a:t>
            </a:r>
            <a:r>
              <a:rPr lang="en-US" sz="2400" dirty="0">
                <a:latin typeface="Trebuchet MS"/>
              </a:rPr>
              <a:t>-The Father (Genesis 1.1)</a:t>
            </a:r>
          </a:p>
          <a:p>
            <a:r>
              <a:rPr lang="en-US" sz="2400" dirty="0">
                <a:latin typeface="Trebuchet MS"/>
              </a:rPr>
              <a:t>The Word-</a:t>
            </a:r>
            <a:r>
              <a:rPr lang="en-US" sz="2400" u="sng" dirty="0">
                <a:latin typeface="Trebuchet MS"/>
              </a:rPr>
              <a:t>Jesus</a:t>
            </a:r>
            <a:r>
              <a:rPr lang="en-US" sz="2400" dirty="0">
                <a:latin typeface="Trebuchet MS"/>
              </a:rPr>
              <a:t> (John 1.1, 14)</a:t>
            </a:r>
          </a:p>
          <a:p>
            <a:r>
              <a:rPr lang="en-US" sz="2400" dirty="0">
                <a:latin typeface="Trebuchet MS"/>
              </a:rPr>
              <a:t>The Spirit of God-</a:t>
            </a:r>
            <a:r>
              <a:rPr lang="en-US" sz="2400" u="sng" dirty="0">
                <a:latin typeface="Trebuchet MS"/>
              </a:rPr>
              <a:t>Holy Spirit</a:t>
            </a:r>
            <a:r>
              <a:rPr lang="en-US" sz="2400" dirty="0">
                <a:latin typeface="Trebuchet MS"/>
              </a:rPr>
              <a:t> (Genesis 1.2)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88B0C1-BEEE-8144-BE6C-8CCB4C0808DB}"/>
              </a:ext>
            </a:extLst>
          </p:cNvPr>
          <p:cNvSpPr txBox="1"/>
          <p:nvPr/>
        </p:nvSpPr>
        <p:spPr>
          <a:xfrm>
            <a:off x="320284" y="2686767"/>
            <a:ext cx="8695764" cy="3498883"/>
          </a:xfrm>
          <a:prstGeom prst="rect">
            <a:avLst/>
          </a:prstGeom>
          <a:solidFill>
            <a:schemeClr val="tx1"/>
          </a:solidFill>
          <a:effectLst>
            <a:softEdge rad="190500"/>
          </a:effectLst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rebuchet MS" panose="020B0703020202090204" pitchFamily="34" charset="0"/>
              </a:rPr>
              <a:t>The earth was formless and void, and darkness was over the surface of the deep, and the Spirit of God was moving over the surface of the waters.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Trebuchet MS" panose="020B070302020209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Trebuchet MS" panose="020B0703020202090204" pitchFamily="34" charset="0"/>
              </a:rPr>
              <a:t>Genesis 1.2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9D0873-99F3-2B4D-A3BA-37185462EF3B}"/>
              </a:ext>
            </a:extLst>
          </p:cNvPr>
          <p:cNvSpPr txBox="1"/>
          <p:nvPr/>
        </p:nvSpPr>
        <p:spPr>
          <a:xfrm>
            <a:off x="448235" y="2665050"/>
            <a:ext cx="8152840" cy="3681961"/>
          </a:xfrm>
          <a:prstGeom prst="rect">
            <a:avLst/>
          </a:prstGeom>
          <a:solidFill>
            <a:schemeClr val="tx1"/>
          </a:solidFill>
          <a:effectLst>
            <a:softEdge rad="190500"/>
          </a:effectLst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rebuchet MS" panose="020B0703020202090204" pitchFamily="34" charset="0"/>
              </a:rPr>
              <a:t>In the beginning God created the heavens and the earth.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Trebuchet MS" panose="020B0703020202090204" pitchFamily="34" charset="0"/>
              </a:rPr>
              <a:t>Genesis 1.1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5FE9C3-3509-4747-9677-0141A224E872}"/>
              </a:ext>
            </a:extLst>
          </p:cNvPr>
          <p:cNvSpPr txBox="1"/>
          <p:nvPr/>
        </p:nvSpPr>
        <p:spPr>
          <a:xfrm>
            <a:off x="251012" y="2593334"/>
            <a:ext cx="8695764" cy="3932974"/>
          </a:xfrm>
          <a:prstGeom prst="rect">
            <a:avLst/>
          </a:prstGeom>
          <a:solidFill>
            <a:schemeClr val="tx1"/>
          </a:solidFill>
          <a:effectLst>
            <a:softEdge rad="190500"/>
          </a:effectLst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rebuchet MS" panose="020B0703020202090204" pitchFamily="34" charset="0"/>
              </a:rPr>
              <a:t>In the beginning was the Word, and the Word was with God, and the Word was God.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Trebuchet MS" panose="020B070302020209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Trebuchet MS" panose="020B0703020202090204" pitchFamily="34" charset="0"/>
              </a:rPr>
              <a:t>And the Word became flesh, and dwelt among us, and we saw His glory, glory as of the only begotten from the Father, full of grace and truth.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Trebuchet MS" panose="020B0703020202090204" pitchFamily="34" charset="0"/>
              </a:rPr>
              <a:t>John 1.1, 14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E624FF-4F1D-4E80-A166-46A55C5DD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918741"/>
            <a:ext cx="7886700" cy="746309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ahoma"/>
                <a:ea typeface="Tahoma"/>
                <a:cs typeface="Tahoma"/>
              </a:rPr>
              <a:t>Who Was There?</a:t>
            </a:r>
          </a:p>
        </p:txBody>
      </p:sp>
    </p:spTree>
    <p:extLst>
      <p:ext uri="{BB962C8B-B14F-4D97-AF65-F5344CB8AC3E}">
        <p14:creationId xmlns:p14="http://schemas.microsoft.com/office/powerpoint/2010/main" val="322731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4" grpId="0" animBg="1"/>
      <p:bldP spid="4" grpId="1" animBg="1"/>
      <p:bldP spid="7" grpId="0" animBg="1"/>
      <p:bldP spid="7" grpId="1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ACC9DD8-0657-F947-94E4-8349F6049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E624FF-4F1D-4E80-A166-46A55C5DD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918741"/>
            <a:ext cx="7886700" cy="746309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ahoma"/>
                <a:ea typeface="Tahoma"/>
                <a:cs typeface="Tahoma"/>
              </a:rPr>
              <a:t>Creation Requires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298E3-31C2-4F55-81B5-C58761EA8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848130"/>
            <a:ext cx="7886700" cy="40098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latin typeface="Trebuchet MS"/>
              </a:rPr>
              <a:t>God to have all </a:t>
            </a:r>
            <a:r>
              <a:rPr lang="en-US" sz="2400" u="sng" dirty="0">
                <a:latin typeface="Trebuchet MS"/>
              </a:rPr>
              <a:t>Power</a:t>
            </a:r>
            <a:r>
              <a:rPr lang="en-US" sz="2400" dirty="0">
                <a:latin typeface="Trebuchet MS"/>
              </a:rPr>
              <a:t> </a:t>
            </a:r>
          </a:p>
          <a:p>
            <a:r>
              <a:rPr lang="en-US" sz="2400" dirty="0">
                <a:latin typeface="Trebuchet MS"/>
              </a:rPr>
              <a:t>God to have all </a:t>
            </a:r>
            <a:r>
              <a:rPr lang="en-US" sz="2400" u="sng" dirty="0">
                <a:latin typeface="Trebuchet MS"/>
              </a:rPr>
              <a:t>Authority</a:t>
            </a:r>
            <a:endParaRPr lang="en-US" sz="2400" dirty="0">
              <a:latin typeface="Trebuchet MS"/>
            </a:endParaRPr>
          </a:p>
          <a:p>
            <a:r>
              <a:rPr lang="en-US" sz="2400" dirty="0">
                <a:latin typeface="Trebuchet MS"/>
              </a:rPr>
              <a:t>Mankind to be the </a:t>
            </a:r>
            <a:r>
              <a:rPr lang="en-US" sz="2400" u="sng" dirty="0">
                <a:latin typeface="Trebuchet MS"/>
              </a:rPr>
              <a:t>Creation</a:t>
            </a:r>
            <a:endParaRPr lang="en-US" sz="2400" dirty="0">
              <a:latin typeface="Trebuchet MS"/>
            </a:endParaRPr>
          </a:p>
          <a:p>
            <a:r>
              <a:rPr lang="en-US" sz="2400" dirty="0">
                <a:latin typeface="Trebuchet MS"/>
              </a:rPr>
              <a:t>Mankind to be in </a:t>
            </a:r>
            <a:r>
              <a:rPr lang="en-US" sz="2400" u="sng" dirty="0">
                <a:latin typeface="Trebuchet MS"/>
              </a:rPr>
              <a:t>Subjection</a:t>
            </a:r>
          </a:p>
          <a:p>
            <a:r>
              <a:rPr lang="en-US" sz="2400" dirty="0">
                <a:latin typeface="Trebuchet MS"/>
              </a:rPr>
              <a:t>Mankind is in </a:t>
            </a:r>
            <a:r>
              <a:rPr lang="en-US" sz="2400" u="sng" dirty="0">
                <a:latin typeface="Trebuchet MS"/>
              </a:rPr>
              <a:t>God’s image</a:t>
            </a:r>
            <a:endParaRPr lang="en-US" sz="2400" dirty="0">
              <a:latin typeface="Trebuchet M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7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ACC9DD8-0657-F947-94E4-8349F6049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E624FF-4F1D-4E80-A166-46A55C5DD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918741"/>
            <a:ext cx="7886700" cy="746309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ahoma"/>
                <a:ea typeface="Tahoma"/>
                <a:cs typeface="Tahoma"/>
              </a:rPr>
              <a:t>God’s Righteousness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298E3-31C2-4F55-81B5-C58761EA8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848130"/>
            <a:ext cx="7886700" cy="40098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latin typeface="Trebuchet MS"/>
              </a:rPr>
              <a:t>God created all things </a:t>
            </a:r>
            <a:r>
              <a:rPr lang="en-US" sz="2400" u="sng" dirty="0">
                <a:latin typeface="Trebuchet MS"/>
              </a:rPr>
              <a:t>good</a:t>
            </a:r>
            <a:endParaRPr lang="en-US" sz="2400" dirty="0">
              <a:latin typeface="Trebuchet MS"/>
            </a:endParaRPr>
          </a:p>
          <a:p>
            <a:r>
              <a:rPr lang="en-US" sz="2400" dirty="0">
                <a:latin typeface="Trebuchet MS"/>
              </a:rPr>
              <a:t>God established </a:t>
            </a:r>
            <a:r>
              <a:rPr lang="en-US" sz="2400" u="sng" dirty="0">
                <a:latin typeface="Trebuchet MS"/>
              </a:rPr>
              <a:t>law</a:t>
            </a:r>
            <a:r>
              <a:rPr lang="en-US" sz="2400" dirty="0">
                <a:latin typeface="Trebuchet MS"/>
              </a:rPr>
              <a:t> and </a:t>
            </a:r>
            <a:r>
              <a:rPr lang="en-US" sz="2400" u="sng" dirty="0">
                <a:latin typeface="Trebuchet MS"/>
              </a:rPr>
              <a:t>order</a:t>
            </a:r>
          </a:p>
          <a:p>
            <a:r>
              <a:rPr lang="en-US" sz="2400" dirty="0">
                <a:latin typeface="Trebuchet MS"/>
              </a:rPr>
              <a:t>God made man in His </a:t>
            </a:r>
            <a:r>
              <a:rPr lang="en-US" sz="2400" u="sng" dirty="0">
                <a:latin typeface="Trebuchet MS"/>
              </a:rPr>
              <a:t>image</a:t>
            </a:r>
            <a:endParaRPr lang="en-US" sz="2400" dirty="0">
              <a:latin typeface="Trebuchet MS"/>
            </a:endParaRPr>
          </a:p>
          <a:p>
            <a:r>
              <a:rPr lang="en-US" sz="2400" dirty="0">
                <a:latin typeface="Trebuchet MS"/>
              </a:rPr>
              <a:t>God made man with </a:t>
            </a:r>
            <a:r>
              <a:rPr lang="en-US" sz="2400" u="sng" dirty="0">
                <a:latin typeface="Trebuchet MS"/>
              </a:rPr>
              <a:t>free will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50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0B048CC-8856-8043-8EFB-96356F054F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442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7208</TotalTime>
  <Words>513</Words>
  <Application>Microsoft Macintosh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Trebuchet MS</vt:lpstr>
      <vt:lpstr>office theme</vt:lpstr>
      <vt:lpstr>PowerPoint Presentation</vt:lpstr>
      <vt:lpstr>PowerPoint Presentation</vt:lpstr>
      <vt:lpstr>Genesis-The Origin</vt:lpstr>
      <vt:lpstr>The Days of Creation</vt:lpstr>
      <vt:lpstr>What was Included in Creation?</vt:lpstr>
      <vt:lpstr>Who Was There?</vt:lpstr>
      <vt:lpstr>Creation Requires</vt:lpstr>
      <vt:lpstr>God’s Righteousness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Nicholas Woods</cp:lastModifiedBy>
  <cp:revision>81</cp:revision>
  <dcterms:created xsi:type="dcterms:W3CDTF">2013-07-15T20:26:40Z</dcterms:created>
  <dcterms:modified xsi:type="dcterms:W3CDTF">2018-10-08T15:41:08Z</dcterms:modified>
</cp:coreProperties>
</file>