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44"/>
  </p:handoutMasterIdLst>
  <p:sldIdLst>
    <p:sldId id="298" r:id="rId2"/>
    <p:sldId id="294" r:id="rId3"/>
    <p:sldId id="295" r:id="rId4"/>
    <p:sldId id="289" r:id="rId5"/>
    <p:sldId id="290" r:id="rId6"/>
    <p:sldId id="291" r:id="rId7"/>
    <p:sldId id="328" r:id="rId8"/>
    <p:sldId id="300" r:id="rId9"/>
    <p:sldId id="286" r:id="rId10"/>
    <p:sldId id="285" r:id="rId11"/>
    <p:sldId id="269" r:id="rId12"/>
    <p:sldId id="292" r:id="rId13"/>
    <p:sldId id="303" r:id="rId14"/>
    <p:sldId id="270" r:id="rId15"/>
    <p:sldId id="304" r:id="rId16"/>
    <p:sldId id="324" r:id="rId17"/>
    <p:sldId id="279" r:id="rId18"/>
    <p:sldId id="322" r:id="rId19"/>
    <p:sldId id="280" r:id="rId20"/>
    <p:sldId id="281" r:id="rId21"/>
    <p:sldId id="282" r:id="rId22"/>
    <p:sldId id="283" r:id="rId23"/>
    <p:sldId id="259" r:id="rId24"/>
    <p:sldId id="257" r:id="rId25"/>
    <p:sldId id="260" r:id="rId26"/>
    <p:sldId id="261" r:id="rId27"/>
    <p:sldId id="262" r:id="rId28"/>
    <p:sldId id="264" r:id="rId29"/>
    <p:sldId id="263" r:id="rId30"/>
    <p:sldId id="265" r:id="rId31"/>
    <p:sldId id="320" r:id="rId32"/>
    <p:sldId id="318" r:id="rId33"/>
    <p:sldId id="316" r:id="rId34"/>
    <p:sldId id="314" r:id="rId35"/>
    <p:sldId id="308" r:id="rId36"/>
    <p:sldId id="312" r:id="rId37"/>
    <p:sldId id="310" r:id="rId38"/>
    <p:sldId id="306" r:id="rId39"/>
    <p:sldId id="305" r:id="rId40"/>
    <p:sldId id="325" r:id="rId41"/>
    <p:sldId id="326" r:id="rId42"/>
    <p:sldId id="330" r:id="rId43"/>
  </p:sldIdLst>
  <p:sldSz cx="12192000" cy="6858000"/>
  <p:notesSz cx="7077075" cy="90281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1" autoAdjust="0"/>
    <p:restoredTop sz="94660"/>
  </p:normalViewPr>
  <p:slideViewPr>
    <p:cSldViewPr snapToGrid="0">
      <p:cViewPr varScale="1">
        <p:scale>
          <a:sx n="77" d="100"/>
          <a:sy n="77" d="100"/>
        </p:scale>
        <p:origin x="600"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5297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08705" y="0"/>
            <a:ext cx="3066733" cy="452974"/>
          </a:xfrm>
          <a:prstGeom prst="rect">
            <a:avLst/>
          </a:prstGeom>
        </p:spPr>
        <p:txBody>
          <a:bodyPr vert="horz" lIns="91440" tIns="45720" rIns="91440" bIns="45720" rtlCol="0"/>
          <a:lstStyle>
            <a:lvl1pPr algn="r">
              <a:defRPr sz="1200"/>
            </a:lvl1pPr>
          </a:lstStyle>
          <a:p>
            <a:fld id="{8D00D5D0-26C9-4B51-9BB0-68C44005A7A8}" type="datetimeFigureOut">
              <a:rPr lang="en-US" smtClean="0"/>
              <a:t>12/23/2018</a:t>
            </a:fld>
            <a:endParaRPr lang="en-US"/>
          </a:p>
        </p:txBody>
      </p:sp>
      <p:sp>
        <p:nvSpPr>
          <p:cNvPr id="4" name="Footer Placeholder 3"/>
          <p:cNvSpPr>
            <a:spLocks noGrp="1"/>
          </p:cNvSpPr>
          <p:nvPr>
            <p:ph type="ftr" sz="quarter" idx="2"/>
          </p:nvPr>
        </p:nvSpPr>
        <p:spPr>
          <a:xfrm>
            <a:off x="0" y="8575141"/>
            <a:ext cx="3066733" cy="45297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08705" y="8575141"/>
            <a:ext cx="3066733" cy="452973"/>
          </a:xfrm>
          <a:prstGeom prst="rect">
            <a:avLst/>
          </a:prstGeom>
        </p:spPr>
        <p:txBody>
          <a:bodyPr vert="horz" lIns="91440" tIns="45720" rIns="91440" bIns="45720" rtlCol="0" anchor="b"/>
          <a:lstStyle>
            <a:lvl1pPr algn="r">
              <a:defRPr sz="1200"/>
            </a:lvl1pPr>
          </a:lstStyle>
          <a:p>
            <a:fld id="{C11A74DA-E0C2-4045-9D5B-6CBFE013FC97}" type="slidenum">
              <a:rPr lang="en-US" smtClean="0"/>
              <a:t>‹#›</a:t>
            </a:fld>
            <a:endParaRPr lang="en-US"/>
          </a:p>
        </p:txBody>
      </p:sp>
    </p:spTree>
    <p:extLst>
      <p:ext uri="{BB962C8B-B14F-4D97-AF65-F5344CB8AC3E}">
        <p14:creationId xmlns:p14="http://schemas.microsoft.com/office/powerpoint/2010/main" val="21142507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A09E10B-7BFA-4261-BA9F-9A6426661E65}" type="datetimeFigureOut">
              <a:rPr lang="en-US" smtClean="0"/>
              <a:t>12/23/2018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41EDCD-D838-4280-B3DF-33D553FAB0C5}" type="slidenum">
              <a:rPr lang="en-US" smtClean="0"/>
              <a:t>‹#›</a:t>
            </a:fld>
            <a:endParaRPr lang="en-US"/>
          </a:p>
        </p:txBody>
      </p:sp>
    </p:spTree>
    <p:extLst>
      <p:ext uri="{BB962C8B-B14F-4D97-AF65-F5344CB8AC3E}">
        <p14:creationId xmlns:p14="http://schemas.microsoft.com/office/powerpoint/2010/main" val="2588447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09E10B-7BFA-4261-BA9F-9A6426661E65}" type="datetimeFigureOut">
              <a:rPr lang="en-US" smtClean="0"/>
              <a:t>12/23/2018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41EDCD-D838-4280-B3DF-33D553FAB0C5}" type="slidenum">
              <a:rPr lang="en-US" smtClean="0"/>
              <a:t>‹#›</a:t>
            </a:fld>
            <a:endParaRPr lang="en-US"/>
          </a:p>
        </p:txBody>
      </p:sp>
    </p:spTree>
    <p:extLst>
      <p:ext uri="{BB962C8B-B14F-4D97-AF65-F5344CB8AC3E}">
        <p14:creationId xmlns:p14="http://schemas.microsoft.com/office/powerpoint/2010/main" val="19897113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09E10B-7BFA-4261-BA9F-9A6426661E65}" type="datetimeFigureOut">
              <a:rPr lang="en-US" smtClean="0"/>
              <a:t>12/23/2018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41EDCD-D838-4280-B3DF-33D553FAB0C5}" type="slidenum">
              <a:rPr lang="en-US" smtClean="0"/>
              <a:t>‹#›</a:t>
            </a:fld>
            <a:endParaRPr lang="en-US"/>
          </a:p>
        </p:txBody>
      </p:sp>
    </p:spTree>
    <p:extLst>
      <p:ext uri="{BB962C8B-B14F-4D97-AF65-F5344CB8AC3E}">
        <p14:creationId xmlns:p14="http://schemas.microsoft.com/office/powerpoint/2010/main" val="10492373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09E10B-7BFA-4261-BA9F-9A6426661E65}" type="datetimeFigureOut">
              <a:rPr lang="en-US" smtClean="0"/>
              <a:t>12/23/2018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41EDCD-D838-4280-B3DF-33D553FAB0C5}" type="slidenum">
              <a:rPr lang="en-US" smtClean="0"/>
              <a:t>‹#›</a:t>
            </a:fld>
            <a:endParaRPr lang="en-US"/>
          </a:p>
        </p:txBody>
      </p:sp>
    </p:spTree>
    <p:extLst>
      <p:ext uri="{BB962C8B-B14F-4D97-AF65-F5344CB8AC3E}">
        <p14:creationId xmlns:p14="http://schemas.microsoft.com/office/powerpoint/2010/main" val="13283247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09E10B-7BFA-4261-BA9F-9A6426661E65}" type="datetimeFigureOut">
              <a:rPr lang="en-US" smtClean="0"/>
              <a:t>12/23/2018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41EDCD-D838-4280-B3DF-33D553FAB0C5}" type="slidenum">
              <a:rPr lang="en-US" smtClean="0"/>
              <a:t>‹#›</a:t>
            </a:fld>
            <a:endParaRPr lang="en-US"/>
          </a:p>
        </p:txBody>
      </p:sp>
    </p:spTree>
    <p:extLst>
      <p:ext uri="{BB962C8B-B14F-4D97-AF65-F5344CB8AC3E}">
        <p14:creationId xmlns:p14="http://schemas.microsoft.com/office/powerpoint/2010/main" val="34143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A09E10B-7BFA-4261-BA9F-9A6426661E65}" type="datetimeFigureOut">
              <a:rPr lang="en-US" smtClean="0"/>
              <a:t>12/23/2018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41EDCD-D838-4280-B3DF-33D553FAB0C5}" type="slidenum">
              <a:rPr lang="en-US" smtClean="0"/>
              <a:t>‹#›</a:t>
            </a:fld>
            <a:endParaRPr lang="en-US"/>
          </a:p>
        </p:txBody>
      </p:sp>
    </p:spTree>
    <p:extLst>
      <p:ext uri="{BB962C8B-B14F-4D97-AF65-F5344CB8AC3E}">
        <p14:creationId xmlns:p14="http://schemas.microsoft.com/office/powerpoint/2010/main" val="760847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A09E10B-7BFA-4261-BA9F-9A6426661E65}" type="datetimeFigureOut">
              <a:rPr lang="en-US" smtClean="0"/>
              <a:t>12/23/2018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B41EDCD-D838-4280-B3DF-33D553FAB0C5}" type="slidenum">
              <a:rPr lang="en-US" smtClean="0"/>
              <a:t>‹#›</a:t>
            </a:fld>
            <a:endParaRPr lang="en-US"/>
          </a:p>
        </p:txBody>
      </p:sp>
    </p:spTree>
    <p:extLst>
      <p:ext uri="{BB962C8B-B14F-4D97-AF65-F5344CB8AC3E}">
        <p14:creationId xmlns:p14="http://schemas.microsoft.com/office/powerpoint/2010/main" val="13198709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A09E10B-7BFA-4261-BA9F-9A6426661E65}" type="datetimeFigureOut">
              <a:rPr lang="en-US" smtClean="0"/>
              <a:t>12/23/2018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B41EDCD-D838-4280-B3DF-33D553FAB0C5}" type="slidenum">
              <a:rPr lang="en-US" smtClean="0"/>
              <a:t>‹#›</a:t>
            </a:fld>
            <a:endParaRPr lang="en-US"/>
          </a:p>
        </p:txBody>
      </p:sp>
    </p:spTree>
    <p:extLst>
      <p:ext uri="{BB962C8B-B14F-4D97-AF65-F5344CB8AC3E}">
        <p14:creationId xmlns:p14="http://schemas.microsoft.com/office/powerpoint/2010/main" val="16146943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09E10B-7BFA-4261-BA9F-9A6426661E65}" type="datetimeFigureOut">
              <a:rPr lang="en-US" smtClean="0"/>
              <a:t>12/23/2018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B41EDCD-D838-4280-B3DF-33D553FAB0C5}" type="slidenum">
              <a:rPr lang="en-US" smtClean="0"/>
              <a:t>‹#›</a:t>
            </a:fld>
            <a:endParaRPr lang="en-US"/>
          </a:p>
        </p:txBody>
      </p:sp>
    </p:spTree>
    <p:extLst>
      <p:ext uri="{BB962C8B-B14F-4D97-AF65-F5344CB8AC3E}">
        <p14:creationId xmlns:p14="http://schemas.microsoft.com/office/powerpoint/2010/main" val="3571156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09E10B-7BFA-4261-BA9F-9A6426661E65}" type="datetimeFigureOut">
              <a:rPr lang="en-US" smtClean="0"/>
              <a:t>12/23/2018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41EDCD-D838-4280-B3DF-33D553FAB0C5}" type="slidenum">
              <a:rPr lang="en-US" smtClean="0"/>
              <a:t>‹#›</a:t>
            </a:fld>
            <a:endParaRPr lang="en-US"/>
          </a:p>
        </p:txBody>
      </p:sp>
    </p:spTree>
    <p:extLst>
      <p:ext uri="{BB962C8B-B14F-4D97-AF65-F5344CB8AC3E}">
        <p14:creationId xmlns:p14="http://schemas.microsoft.com/office/powerpoint/2010/main" val="8234945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09E10B-7BFA-4261-BA9F-9A6426661E65}" type="datetimeFigureOut">
              <a:rPr lang="en-US" smtClean="0"/>
              <a:t>12/23/2018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41EDCD-D838-4280-B3DF-33D553FAB0C5}" type="slidenum">
              <a:rPr lang="en-US" smtClean="0"/>
              <a:t>‹#›</a:t>
            </a:fld>
            <a:endParaRPr lang="en-US"/>
          </a:p>
        </p:txBody>
      </p:sp>
    </p:spTree>
    <p:extLst>
      <p:ext uri="{BB962C8B-B14F-4D97-AF65-F5344CB8AC3E}">
        <p14:creationId xmlns:p14="http://schemas.microsoft.com/office/powerpoint/2010/main" val="36281476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09E10B-7BFA-4261-BA9F-9A6426661E65}" type="datetimeFigureOut">
              <a:rPr lang="en-US" smtClean="0"/>
              <a:t>12/23/2018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41EDCD-D838-4280-B3DF-33D553FAB0C5}" type="slidenum">
              <a:rPr lang="en-US" smtClean="0"/>
              <a:t>‹#›</a:t>
            </a:fld>
            <a:endParaRPr lang="en-US"/>
          </a:p>
        </p:txBody>
      </p:sp>
    </p:spTree>
    <p:extLst>
      <p:ext uri="{BB962C8B-B14F-4D97-AF65-F5344CB8AC3E}">
        <p14:creationId xmlns:p14="http://schemas.microsoft.com/office/powerpoint/2010/main" val="4494682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www.whatchristianswanttoknow.com/10-short-inspirational-bible-verses-for-strength/"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www.whatchristianswanttoknow.com/how-to-live-a-life-of-contentment-7-christian-tips/"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s://www.whatchristianswanttoknow.com/8-christian-praise-songs-about-grace/"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hyperlink" Target="https://www.whatchristianswanttoknow.com/how-to-face-trials-a-bible-study-from-james-1/"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hyperlink" Target="https://www.whatchristianswanttoknow.com/christian-quotes-about-family-28-great-saying/"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934200"/>
          </a:xfrm>
        </p:spPr>
      </p:pic>
      <p:sp>
        <p:nvSpPr>
          <p:cNvPr id="5" name="TextBox 4"/>
          <p:cNvSpPr txBox="1"/>
          <p:nvPr/>
        </p:nvSpPr>
        <p:spPr>
          <a:xfrm>
            <a:off x="0" y="-85725"/>
            <a:ext cx="12703862" cy="584775"/>
          </a:xfrm>
          <a:prstGeom prst="rect">
            <a:avLst/>
          </a:prstGeom>
          <a:noFill/>
        </p:spPr>
        <p:txBody>
          <a:bodyPr wrap="square" rtlCol="0">
            <a:spAutoFit/>
          </a:bodyPr>
          <a:lstStyle/>
          <a:p>
            <a:r>
              <a:rPr lang="en-US" sz="3200" b="1" i="1" u="sng" dirty="0" smtClean="0">
                <a:solidFill>
                  <a:schemeClr val="bg1"/>
                </a:solidFill>
              </a:rPr>
              <a:t>Dec 25, 2018     Merry Christmas to you all. </a:t>
            </a:r>
            <a:r>
              <a:rPr lang="en-US" sz="3200" b="1" i="1" u="sng" dirty="0" err="1" smtClean="0">
                <a:solidFill>
                  <a:schemeClr val="bg1"/>
                </a:solidFill>
              </a:rPr>
              <a:t>Love,Guy</a:t>
            </a:r>
            <a:r>
              <a:rPr lang="en-US" sz="3200" b="1" i="1" u="sng" dirty="0" smtClean="0">
                <a:solidFill>
                  <a:schemeClr val="bg1"/>
                </a:solidFill>
              </a:rPr>
              <a:t> and Ann McDaniel</a:t>
            </a:r>
            <a:endParaRPr lang="en-US" sz="3200" b="1" i="1" u="sng" dirty="0">
              <a:solidFill>
                <a:schemeClr val="bg1"/>
              </a:solidFill>
            </a:endParaRPr>
          </a:p>
        </p:txBody>
      </p:sp>
      <p:sp>
        <p:nvSpPr>
          <p:cNvPr id="7" name="TextBox 6"/>
          <p:cNvSpPr txBox="1"/>
          <p:nvPr/>
        </p:nvSpPr>
        <p:spPr>
          <a:xfrm>
            <a:off x="3543300" y="6524625"/>
            <a:ext cx="7327903" cy="461665"/>
          </a:xfrm>
          <a:prstGeom prst="rect">
            <a:avLst/>
          </a:prstGeom>
          <a:noFill/>
        </p:spPr>
        <p:txBody>
          <a:bodyPr wrap="none" rtlCol="0">
            <a:spAutoFit/>
          </a:bodyPr>
          <a:lstStyle/>
          <a:p>
            <a:r>
              <a:rPr lang="en-US" sz="2400" u="sng" dirty="0" err="1" smtClean="0">
                <a:solidFill>
                  <a:srgbClr val="00B050"/>
                </a:solidFill>
              </a:rPr>
              <a:t>Oneal</a:t>
            </a:r>
            <a:r>
              <a:rPr lang="en-US" sz="2400" u="sng" dirty="0" smtClean="0">
                <a:solidFill>
                  <a:srgbClr val="00B050"/>
                </a:solidFill>
              </a:rPr>
              <a:t> church of Christ, Athens, Alabama     Dec. 23, 2018 </a:t>
            </a:r>
            <a:endParaRPr lang="en-US" sz="2400" u="sng" dirty="0">
              <a:solidFill>
                <a:srgbClr val="00B050"/>
              </a:solidFill>
            </a:endParaRPr>
          </a:p>
        </p:txBody>
      </p:sp>
    </p:spTree>
    <p:extLst>
      <p:ext uri="{BB962C8B-B14F-4D97-AF65-F5344CB8AC3E}">
        <p14:creationId xmlns:p14="http://schemas.microsoft.com/office/powerpoint/2010/main" val="9718446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a:bodyPr>
          <a:lstStyle/>
          <a:p>
            <a:r>
              <a:rPr lang="en-US" sz="3600" dirty="0" smtClean="0"/>
              <a:t>The Center of Attention in the church which Jesus</a:t>
            </a:r>
          </a:p>
          <a:p>
            <a:r>
              <a:rPr lang="en-US" sz="3600" dirty="0" smtClean="0"/>
              <a:t>Purchased is </a:t>
            </a:r>
          </a:p>
          <a:p>
            <a:r>
              <a:rPr lang="en-US" sz="3600" dirty="0"/>
              <a:t> </a:t>
            </a:r>
            <a:r>
              <a:rPr lang="en-US" sz="3600" dirty="0" smtClean="0"/>
              <a:t>              </a:t>
            </a:r>
            <a:r>
              <a:rPr lang="en-US" sz="5400" b="1" dirty="0" smtClean="0">
                <a:solidFill>
                  <a:srgbClr val="00B050"/>
                </a:solidFill>
              </a:rPr>
              <a:t>    </a:t>
            </a:r>
            <a:r>
              <a:rPr lang="en-US" sz="8000" b="1" dirty="0" smtClean="0">
                <a:solidFill>
                  <a:srgbClr val="00B050"/>
                </a:solidFill>
              </a:rPr>
              <a:t>JESUS CHRIST</a:t>
            </a:r>
          </a:p>
          <a:p>
            <a:endParaRPr lang="en-US" sz="5400" b="1" dirty="0"/>
          </a:p>
          <a:p>
            <a:r>
              <a:rPr lang="en-US" sz="5400" b="1" dirty="0" smtClean="0"/>
              <a:t>That is why we are:  </a:t>
            </a:r>
          </a:p>
          <a:p>
            <a:r>
              <a:rPr lang="en-US" sz="3600" dirty="0"/>
              <a:t> </a:t>
            </a:r>
            <a:r>
              <a:rPr lang="en-US" sz="3600" dirty="0" smtClean="0"/>
              <a:t>                            </a:t>
            </a:r>
          </a:p>
          <a:p>
            <a:r>
              <a:rPr lang="en-US" sz="3600" b="1" i="1" dirty="0" smtClean="0">
                <a:solidFill>
                  <a:srgbClr val="FF0000"/>
                </a:solidFill>
              </a:rPr>
              <a:t>Looking unto Jesus.  Heb. 12:1-2</a:t>
            </a:r>
          </a:p>
        </p:txBody>
      </p:sp>
    </p:spTree>
    <p:extLst>
      <p:ext uri="{BB962C8B-B14F-4D97-AF65-F5344CB8AC3E}">
        <p14:creationId xmlns:p14="http://schemas.microsoft.com/office/powerpoint/2010/main" val="30479732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Autofit/>
          </a:bodyPr>
          <a:lstStyle/>
          <a:p>
            <a:r>
              <a:rPr lang="en-US" sz="3600" b="1" u="sng" dirty="0" smtClean="0"/>
              <a:t>The whole purpose of the church is to ‘bring joy to all people’ by bringing to Their attention that</a:t>
            </a:r>
          </a:p>
          <a:p>
            <a:pPr marL="0" indent="0">
              <a:buNone/>
            </a:pPr>
            <a:r>
              <a:rPr lang="en-US" sz="3600" dirty="0"/>
              <a:t> </a:t>
            </a:r>
            <a:r>
              <a:rPr lang="en-US" sz="3600" dirty="0" smtClean="0"/>
              <a:t> </a:t>
            </a:r>
            <a:r>
              <a:rPr lang="en-US" sz="3600" b="1" u="sng" dirty="0" smtClean="0">
                <a:solidFill>
                  <a:srgbClr val="00B050"/>
                </a:solidFill>
              </a:rPr>
              <a:t>1.  Jesus was born…Tidings of great joy!  Luke 2:10</a:t>
            </a:r>
            <a:r>
              <a:rPr lang="en-US" sz="3600" b="1" dirty="0" smtClean="0"/>
              <a:t>  </a:t>
            </a:r>
          </a:p>
          <a:p>
            <a:r>
              <a:rPr lang="en-US" sz="3600" b="1" u="sng" dirty="0" smtClean="0">
                <a:solidFill>
                  <a:srgbClr val="FF0000"/>
                </a:solidFill>
              </a:rPr>
              <a:t>2.  Jesus lived …a perfect life  ..Perfect Example  I Pet. 2:21</a:t>
            </a:r>
          </a:p>
          <a:p>
            <a:r>
              <a:rPr lang="en-US" sz="3600" b="1" u="sng" dirty="0" smtClean="0">
                <a:solidFill>
                  <a:srgbClr val="00B050"/>
                </a:solidFill>
              </a:rPr>
              <a:t>3.  Jesus </a:t>
            </a:r>
            <a:r>
              <a:rPr lang="en-US" sz="3600" b="1" u="sng" dirty="0" err="1" smtClean="0">
                <a:solidFill>
                  <a:srgbClr val="00B050"/>
                </a:solidFill>
              </a:rPr>
              <a:t>died..a</a:t>
            </a:r>
            <a:r>
              <a:rPr lang="en-US" sz="3600" b="1" u="sng" dirty="0" smtClean="0">
                <a:solidFill>
                  <a:srgbClr val="00B050"/>
                </a:solidFill>
              </a:rPr>
              <a:t> sinless man for sinful sinners.  Crucified Lord Rom. 5:8,9</a:t>
            </a:r>
          </a:p>
          <a:p>
            <a:r>
              <a:rPr lang="en-US" sz="3600" b="1" u="sng" dirty="0" smtClean="0">
                <a:solidFill>
                  <a:srgbClr val="FF0000"/>
                </a:solidFill>
              </a:rPr>
              <a:t>4.  Jesus </a:t>
            </a:r>
            <a:r>
              <a:rPr lang="en-US" sz="3600" b="1" u="sng" dirty="0" err="1" smtClean="0">
                <a:solidFill>
                  <a:srgbClr val="FF0000"/>
                </a:solidFill>
              </a:rPr>
              <a:t>arose..from</a:t>
            </a:r>
            <a:r>
              <a:rPr lang="en-US" sz="3600" b="1" u="sng" dirty="0" smtClean="0">
                <a:solidFill>
                  <a:srgbClr val="FF0000"/>
                </a:solidFill>
              </a:rPr>
              <a:t> the grave!  Resurrected Savior Matt. 28:6 </a:t>
            </a:r>
          </a:p>
          <a:p>
            <a:r>
              <a:rPr lang="en-US" sz="3600" b="1" u="sng" dirty="0" smtClean="0">
                <a:solidFill>
                  <a:srgbClr val="00B050"/>
                </a:solidFill>
              </a:rPr>
              <a:t>5.  Jesus ascended back to </a:t>
            </a:r>
            <a:r>
              <a:rPr lang="en-US" sz="3600" b="1" u="sng" dirty="0" err="1" smtClean="0">
                <a:solidFill>
                  <a:srgbClr val="00B050"/>
                </a:solidFill>
              </a:rPr>
              <a:t>Heaven..Our</a:t>
            </a:r>
            <a:r>
              <a:rPr lang="en-US" sz="3600" b="1" u="sng" dirty="0" smtClean="0">
                <a:solidFill>
                  <a:srgbClr val="00B050"/>
                </a:solidFill>
              </a:rPr>
              <a:t> Wonderful Intercessor Rom. 8:34</a:t>
            </a:r>
          </a:p>
          <a:p>
            <a:r>
              <a:rPr lang="en-US" sz="3600" b="1" u="sng" dirty="0" smtClean="0">
                <a:solidFill>
                  <a:srgbClr val="FF0000"/>
                </a:solidFill>
              </a:rPr>
              <a:t>6. Jesus IS coming again!.  Our Glorious Redeemer.  </a:t>
            </a:r>
          </a:p>
          <a:p>
            <a:r>
              <a:rPr lang="en-US" sz="3600" b="1" u="sng" dirty="0" smtClean="0">
                <a:solidFill>
                  <a:srgbClr val="FF0000"/>
                </a:solidFill>
              </a:rPr>
              <a:t>I Thess.4:16</a:t>
            </a:r>
            <a:endParaRPr lang="en-US" sz="3600" b="1" u="sng" dirty="0">
              <a:solidFill>
                <a:srgbClr val="FF0000"/>
              </a:solidFill>
            </a:endParaRPr>
          </a:p>
        </p:txBody>
      </p:sp>
    </p:spTree>
    <p:extLst>
      <p:ext uri="{BB962C8B-B14F-4D97-AF65-F5344CB8AC3E}">
        <p14:creationId xmlns:p14="http://schemas.microsoft.com/office/powerpoint/2010/main" val="10360324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p:cTn id="23"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 calcmode="lin" valueType="num">
                                      <p:cBhvr>
                                        <p:cTn id="39"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 calcmode="lin" valueType="num">
                                      <p:cBhvr>
                                        <p:cTn id="47"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6" end="6"/>
                                            </p:txEl>
                                          </p:spTgt>
                                        </p:tgtEl>
                                      </p:cBhvr>
                                    </p:animEffect>
                                  </p:childTnLst>
                                </p:cTn>
                              </p:par>
                              <p:par>
                                <p:cTn id="51" presetID="31" presetClass="entr" presetSubtype="0" fill="hold" nodeType="withEffect">
                                  <p:stCondLst>
                                    <p:cond delay="0"/>
                                  </p:stCondLst>
                                  <p:childTnLst>
                                    <p:set>
                                      <p:cBhvr>
                                        <p:cTn id="52" dur="1" fill="hold">
                                          <p:stCondLst>
                                            <p:cond delay="0"/>
                                          </p:stCondLst>
                                        </p:cTn>
                                        <p:tgtEl>
                                          <p:spTgt spid="3">
                                            <p:txEl>
                                              <p:pRg st="7" end="7"/>
                                            </p:txEl>
                                          </p:spTgt>
                                        </p:tgtEl>
                                        <p:attrNameLst>
                                          <p:attrName>style.visibility</p:attrName>
                                        </p:attrNameLst>
                                      </p:cBhvr>
                                      <p:to>
                                        <p:strVal val="visible"/>
                                      </p:to>
                                    </p:set>
                                    <p:anim calcmode="lin" valueType="num">
                                      <p:cBhvr>
                                        <p:cTn id="53"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4"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55"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56"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2192000" cy="6858000"/>
          </a:xfrm>
        </p:spPr>
        <p:txBody>
          <a:bodyPr>
            <a:noAutofit/>
          </a:bodyPr>
          <a:lstStyle/>
          <a:p>
            <a:r>
              <a:rPr lang="en-US" sz="3600" b="1" i="1" u="sng" dirty="0" smtClean="0">
                <a:solidFill>
                  <a:srgbClr val="FF0000"/>
                </a:solidFill>
              </a:rPr>
              <a:t>The Church is to Herald Forth</a:t>
            </a:r>
          </a:p>
          <a:p>
            <a:pPr marL="0" indent="0">
              <a:buNone/>
            </a:pPr>
            <a:r>
              <a:rPr lang="en-US" sz="3600" b="1" i="1" u="sng" dirty="0" smtClean="0">
                <a:solidFill>
                  <a:srgbClr val="FF0000"/>
                </a:solidFill>
              </a:rPr>
              <a:t>        The Glad Tidings of Joy…</a:t>
            </a:r>
          </a:p>
          <a:p>
            <a:pPr marL="0" indent="0">
              <a:buNone/>
            </a:pPr>
            <a:r>
              <a:rPr lang="en-US" sz="3600" b="1" dirty="0"/>
              <a:t> </a:t>
            </a:r>
            <a:r>
              <a:rPr lang="en-US" sz="3600" b="1" dirty="0" smtClean="0"/>
              <a:t>    JOY TO THE WORLD…It is the most wonderful</a:t>
            </a:r>
          </a:p>
          <a:p>
            <a:r>
              <a:rPr lang="en-US" sz="3600" b="1" dirty="0" smtClean="0"/>
              <a:t>Story ever told.  </a:t>
            </a:r>
          </a:p>
          <a:p>
            <a:pPr marL="0" indent="0">
              <a:buNone/>
            </a:pPr>
            <a:r>
              <a:rPr lang="en-US" sz="3600" b="1" dirty="0"/>
              <a:t> </a:t>
            </a:r>
            <a:r>
              <a:rPr lang="en-US" sz="3600" b="1" dirty="0" smtClean="0"/>
              <a:t>   This day Jesus was born…The exact day is not mentioned</a:t>
            </a:r>
          </a:p>
          <a:p>
            <a:r>
              <a:rPr lang="en-US" sz="3600" b="1" dirty="0" smtClean="0"/>
              <a:t>In Scripture.  Without his birth, there would not have been</a:t>
            </a:r>
          </a:p>
          <a:p>
            <a:r>
              <a:rPr lang="en-US" sz="3600" b="1" dirty="0" smtClean="0"/>
              <a:t>A </a:t>
            </a:r>
            <a:r>
              <a:rPr lang="en-US" sz="3600" b="1" dirty="0" err="1" smtClean="0"/>
              <a:t>Saviour</a:t>
            </a:r>
            <a:r>
              <a:rPr lang="en-US" sz="3600" b="1" dirty="0" smtClean="0"/>
              <a:t>.  His Birth is exceedingly important..</a:t>
            </a:r>
          </a:p>
          <a:p>
            <a:r>
              <a:rPr lang="en-US" sz="3600" b="1" dirty="0" smtClean="0"/>
              <a:t>His life is to be repeated over and </a:t>
            </a:r>
            <a:r>
              <a:rPr lang="en-US" sz="3600" b="1" dirty="0" err="1" smtClean="0"/>
              <a:t>over..for</a:t>
            </a:r>
            <a:r>
              <a:rPr lang="en-US" sz="3600" b="1" dirty="0" smtClean="0"/>
              <a:t> in his death, </a:t>
            </a:r>
          </a:p>
          <a:p>
            <a:r>
              <a:rPr lang="en-US" sz="3600" b="1" dirty="0" smtClean="0"/>
              <a:t>He gave full redemption as the Lamb of God that taketh </a:t>
            </a:r>
          </a:p>
          <a:p>
            <a:r>
              <a:rPr lang="en-US" sz="3600" b="1" dirty="0" smtClean="0"/>
              <a:t>Away the sin of the world.   </a:t>
            </a:r>
            <a:endParaRPr lang="en-US" sz="3600" b="1" dirty="0"/>
          </a:p>
        </p:txBody>
      </p:sp>
    </p:spTree>
    <p:extLst>
      <p:ext uri="{BB962C8B-B14F-4D97-AF65-F5344CB8AC3E}">
        <p14:creationId xmlns:p14="http://schemas.microsoft.com/office/powerpoint/2010/main" val="69822008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lnSpcReduction="10000"/>
          </a:bodyPr>
          <a:lstStyle/>
          <a:p>
            <a:r>
              <a:rPr lang="en-US" sz="3600" b="1" u="sng" dirty="0" smtClean="0">
                <a:solidFill>
                  <a:srgbClr val="FF0000"/>
                </a:solidFill>
              </a:rPr>
              <a:t>Look what you have when you are in Jesus Christ&gt;</a:t>
            </a:r>
          </a:p>
          <a:p>
            <a:endParaRPr lang="en-US" dirty="0"/>
          </a:p>
          <a:p>
            <a:r>
              <a:rPr lang="en-US" sz="3600" u="sng" dirty="0" smtClean="0">
                <a:solidFill>
                  <a:srgbClr val="92D050"/>
                </a:solidFill>
              </a:rPr>
              <a:t>Peace.  </a:t>
            </a:r>
            <a:r>
              <a:rPr lang="en-US" sz="3600" u="sng" dirty="0" smtClean="0"/>
              <a:t>John 14:27 </a:t>
            </a:r>
            <a:r>
              <a:rPr lang="en-US" sz="3600" baseline="30000" dirty="0"/>
              <a:t>27 </a:t>
            </a:r>
            <a:r>
              <a:rPr lang="en-US" sz="3600" dirty="0"/>
              <a:t>Peace I leave with you, my peace I give unto you: not as the world giveth, give I unto you. Let not your heart be troubled, neither let it be afraid</a:t>
            </a:r>
            <a:r>
              <a:rPr lang="en-US" sz="3600" dirty="0" smtClean="0"/>
              <a:t>.</a:t>
            </a:r>
          </a:p>
          <a:p>
            <a:r>
              <a:rPr lang="en-US" sz="3600" u="sng" dirty="0" smtClean="0"/>
              <a:t> </a:t>
            </a:r>
          </a:p>
          <a:p>
            <a:r>
              <a:rPr lang="en-US" sz="3600" b="1" u="sng" dirty="0" smtClean="0">
                <a:solidFill>
                  <a:srgbClr val="92D050"/>
                </a:solidFill>
              </a:rPr>
              <a:t>Forgiveness.  </a:t>
            </a:r>
            <a:r>
              <a:rPr lang="en-US" sz="3600" u="sng" dirty="0" smtClean="0"/>
              <a:t>I John 2:1-2</a:t>
            </a:r>
          </a:p>
          <a:p>
            <a:endParaRPr lang="en-US" sz="3600" u="sng" dirty="0" smtClean="0"/>
          </a:p>
          <a:p>
            <a:r>
              <a:rPr lang="en-US" sz="3600" u="sng" dirty="0" smtClean="0"/>
              <a:t>Being </a:t>
            </a:r>
            <a:r>
              <a:rPr lang="en-US" sz="3600" b="1" u="sng" dirty="0" smtClean="0">
                <a:solidFill>
                  <a:srgbClr val="92D050"/>
                </a:solidFill>
              </a:rPr>
              <a:t>a new creature</a:t>
            </a:r>
            <a:r>
              <a:rPr lang="en-US" sz="3600" u="sng" dirty="0" smtClean="0"/>
              <a:t>. 2 Cor.5:17</a:t>
            </a:r>
          </a:p>
          <a:p>
            <a:r>
              <a:rPr lang="en-US" sz="3600" u="sng" dirty="0" smtClean="0"/>
              <a:t>  </a:t>
            </a:r>
          </a:p>
          <a:p>
            <a:r>
              <a:rPr lang="en-US" sz="3600" u="sng" dirty="0" smtClean="0"/>
              <a:t>Wearing </a:t>
            </a:r>
            <a:r>
              <a:rPr lang="en-US" sz="3600" b="1" u="sng" dirty="0" smtClean="0">
                <a:solidFill>
                  <a:srgbClr val="92D050"/>
                </a:solidFill>
              </a:rPr>
              <a:t>the great name </a:t>
            </a:r>
            <a:r>
              <a:rPr lang="en-US" sz="3600" u="sng" dirty="0" smtClean="0"/>
              <a:t>that honors the Master. </a:t>
            </a:r>
          </a:p>
          <a:p>
            <a:r>
              <a:rPr lang="en-US" sz="3600" dirty="0" smtClean="0"/>
              <a:t> Acts 11:26; Acts 26:28 ;  I Pet. 4:16</a:t>
            </a:r>
            <a:endParaRPr lang="en-US" sz="3600" dirty="0"/>
          </a:p>
        </p:txBody>
      </p:sp>
    </p:spTree>
    <p:extLst>
      <p:ext uri="{BB962C8B-B14F-4D97-AF65-F5344CB8AC3E}">
        <p14:creationId xmlns:p14="http://schemas.microsoft.com/office/powerpoint/2010/main" val="35321538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p:cTn id="1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p:cTn id="23"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p:cTn id="31"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8" end="8"/>
                                            </p:txEl>
                                          </p:spTgt>
                                        </p:tgtEl>
                                      </p:cBhvr>
                                    </p:animEffect>
                                  </p:childTnLst>
                                </p:cTn>
                              </p:par>
                              <p:par>
                                <p:cTn id="35" presetID="31" presetClass="entr" presetSubtype="0" fill="hold" nodeType="with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anim calcmode="lin" valueType="num">
                                      <p:cBhvr>
                                        <p:cTn id="37" dur="1000" fill="hold"/>
                                        <p:tgtEl>
                                          <p:spTgt spid="3">
                                            <p:txEl>
                                              <p:pRg st="9" end="9"/>
                                            </p:txEl>
                                          </p:spTgt>
                                        </p:tgtEl>
                                        <p:attrNameLst>
                                          <p:attrName>ppt_w</p:attrName>
                                        </p:attrNameLst>
                                      </p:cBhvr>
                                      <p:tavLst>
                                        <p:tav tm="0">
                                          <p:val>
                                            <p:fltVal val="0"/>
                                          </p:val>
                                        </p:tav>
                                        <p:tav tm="100000">
                                          <p:val>
                                            <p:strVal val="#ppt_w"/>
                                          </p:val>
                                        </p:tav>
                                      </p:tavLst>
                                    </p:anim>
                                    <p:anim calcmode="lin" valueType="num">
                                      <p:cBhvr>
                                        <p:cTn id="38" dur="1000" fill="hold"/>
                                        <p:tgtEl>
                                          <p:spTgt spid="3">
                                            <p:txEl>
                                              <p:pRg st="9" end="9"/>
                                            </p:txEl>
                                          </p:spTgt>
                                        </p:tgtEl>
                                        <p:attrNameLst>
                                          <p:attrName>ppt_h</p:attrName>
                                        </p:attrNameLst>
                                      </p:cBhvr>
                                      <p:tavLst>
                                        <p:tav tm="0">
                                          <p:val>
                                            <p:fltVal val="0"/>
                                          </p:val>
                                        </p:tav>
                                        <p:tav tm="100000">
                                          <p:val>
                                            <p:strVal val="#ppt_h"/>
                                          </p:val>
                                        </p:tav>
                                      </p:tavLst>
                                    </p:anim>
                                    <p:anim calcmode="lin" valueType="num">
                                      <p:cBhvr>
                                        <p:cTn id="39" dur="1000" fill="hold"/>
                                        <p:tgtEl>
                                          <p:spTgt spid="3">
                                            <p:txEl>
                                              <p:pRg st="9" end="9"/>
                                            </p:txEl>
                                          </p:spTgt>
                                        </p:tgtEl>
                                        <p:attrNameLst>
                                          <p:attrName>style.rotation</p:attrName>
                                        </p:attrNameLst>
                                      </p:cBhvr>
                                      <p:tavLst>
                                        <p:tav tm="0">
                                          <p:val>
                                            <p:fltVal val="90"/>
                                          </p:val>
                                        </p:tav>
                                        <p:tav tm="100000">
                                          <p:val>
                                            <p:fltVal val="0"/>
                                          </p:val>
                                        </p:tav>
                                      </p:tavLst>
                                    </p:anim>
                                    <p:animEffect transition="in" filter="fade">
                                      <p:cBhvr>
                                        <p:cTn id="40" dur="1000"/>
                                        <p:tgtEl>
                                          <p:spTgt spid="3">
                                            <p:txEl>
                                              <p:pRg st="9" end="9"/>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31" presetClass="entr" presetSubtype="0" fill="hold" nodeType="clickEffect">
                                  <p:stCondLst>
                                    <p:cond delay="0"/>
                                  </p:stCondLst>
                                  <p:childTnLst>
                                    <p:set>
                                      <p:cBhvr>
                                        <p:cTn id="44" dur="1" fill="hold">
                                          <p:stCondLst>
                                            <p:cond delay="0"/>
                                          </p:stCondLst>
                                        </p:cTn>
                                        <p:tgtEl>
                                          <p:spTgt spid="3">
                                            <p:txEl>
                                              <p:pRg st="6" end="6"/>
                                            </p:txEl>
                                          </p:spTgt>
                                        </p:tgtEl>
                                        <p:attrNameLst>
                                          <p:attrName>style.visibility</p:attrName>
                                        </p:attrNameLst>
                                      </p:cBhvr>
                                      <p:to>
                                        <p:strVal val="visible"/>
                                      </p:to>
                                    </p:set>
                                    <p:anim calcmode="lin" valueType="num">
                                      <p:cBhvr>
                                        <p:cTn id="45"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6"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7"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8" dur="1000"/>
                                        <p:tgtEl>
                                          <p:spTgt spid="3">
                                            <p:txEl>
                                              <p:pRg st="6" end="6"/>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31" presetClass="entr" presetSubtype="0" fill="hold" nodeType="clickEffect">
                                  <p:stCondLst>
                                    <p:cond delay="0"/>
                                  </p:stCondLst>
                                  <p:childTnLst>
                                    <p:set>
                                      <p:cBhvr>
                                        <p:cTn id="52" dur="1" fill="hold">
                                          <p:stCondLst>
                                            <p:cond delay="0"/>
                                          </p:stCondLst>
                                        </p:cTn>
                                        <p:tgtEl>
                                          <p:spTgt spid="3">
                                            <p:txEl>
                                              <p:pRg st="7" end="7"/>
                                            </p:txEl>
                                          </p:spTgt>
                                        </p:tgtEl>
                                        <p:attrNameLst>
                                          <p:attrName>style.visibility</p:attrName>
                                        </p:attrNameLst>
                                      </p:cBhvr>
                                      <p:to>
                                        <p:strVal val="visible"/>
                                      </p:to>
                                    </p:set>
                                    <p:anim calcmode="lin" valueType="num">
                                      <p:cBhvr>
                                        <p:cTn id="53"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4"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55"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56"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The church is built up when disciples</a:t>
            </a:r>
            <a:br>
              <a:rPr lang="en-US" b="1" dirty="0" smtClean="0"/>
            </a:br>
            <a:r>
              <a:rPr lang="en-US" b="1" dirty="0" smtClean="0"/>
              <a:t>are called Christians  Acts 11:26</a:t>
            </a:r>
            <a:endParaRPr lang="en-US" b="1" dirty="0"/>
          </a:p>
        </p:txBody>
      </p:sp>
      <p:sp>
        <p:nvSpPr>
          <p:cNvPr id="3" name="Content Placeholder 2"/>
          <p:cNvSpPr>
            <a:spLocks noGrp="1"/>
          </p:cNvSpPr>
          <p:nvPr>
            <p:ph idx="1"/>
          </p:nvPr>
        </p:nvSpPr>
        <p:spPr/>
        <p:txBody>
          <a:bodyPr>
            <a:normAutofit/>
          </a:bodyPr>
          <a:lstStyle/>
          <a:p>
            <a:r>
              <a:rPr lang="en-US" sz="4800" dirty="0" smtClean="0"/>
              <a:t>You are my all and all…Joy to the world!</a:t>
            </a:r>
          </a:p>
          <a:p>
            <a:r>
              <a:rPr lang="en-US" sz="4800" dirty="0" smtClean="0"/>
              <a:t># 989</a:t>
            </a:r>
            <a:endParaRPr lang="en-US" sz="4800" dirty="0"/>
          </a:p>
        </p:txBody>
      </p:sp>
    </p:spTree>
    <p:extLst>
      <p:ext uri="{BB962C8B-B14F-4D97-AF65-F5344CB8AC3E}">
        <p14:creationId xmlns:p14="http://schemas.microsoft.com/office/powerpoint/2010/main" val="377145864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4800" dirty="0" smtClean="0"/>
              <a:t>You can pray, and your prayer goes straight</a:t>
            </a:r>
          </a:p>
          <a:p>
            <a:r>
              <a:rPr lang="en-US" sz="4800" dirty="0" smtClean="0"/>
              <a:t>To God through Jesus Christ when </a:t>
            </a:r>
          </a:p>
          <a:p>
            <a:r>
              <a:rPr lang="en-US" sz="4800" dirty="0" smtClean="0"/>
              <a:t>You are living for God.    </a:t>
            </a:r>
          </a:p>
          <a:p>
            <a:endParaRPr lang="en-US" dirty="0"/>
          </a:p>
          <a:p>
            <a:endParaRPr lang="en-US" dirty="0"/>
          </a:p>
        </p:txBody>
      </p:sp>
    </p:spTree>
    <p:extLst>
      <p:ext uri="{BB962C8B-B14F-4D97-AF65-F5344CB8AC3E}">
        <p14:creationId xmlns:p14="http://schemas.microsoft.com/office/powerpoint/2010/main" val="110688985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4800" dirty="0"/>
              <a:t>I encourage you to start praying when you wake up, if you aren’t already doing so.  When you wake with God you take Him with you too.  God bless you as you live a life worthy of the calling.</a:t>
            </a:r>
            <a:r>
              <a:rPr lang="en-US" dirty="0"/>
              <a:t/>
            </a:r>
            <a:br>
              <a:rPr lang="en-US" dirty="0"/>
            </a:br>
            <a:endParaRPr lang="en-US" dirty="0"/>
          </a:p>
        </p:txBody>
      </p:sp>
    </p:spTree>
    <p:extLst>
      <p:ext uri="{BB962C8B-B14F-4D97-AF65-F5344CB8AC3E}">
        <p14:creationId xmlns:p14="http://schemas.microsoft.com/office/powerpoint/2010/main" val="201962499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2125325" cy="6762750"/>
          </a:xfrm>
        </p:spPr>
        <p:txBody>
          <a:bodyPr>
            <a:normAutofit lnSpcReduction="10000"/>
          </a:bodyPr>
          <a:lstStyle/>
          <a:p>
            <a:r>
              <a:rPr lang="en-US" sz="4000" b="1" dirty="0"/>
              <a:t>Strength</a:t>
            </a:r>
          </a:p>
          <a:p>
            <a:r>
              <a:rPr lang="en-US" sz="3600" dirty="0"/>
              <a:t>Dear Lord, I pray that you would give me </a:t>
            </a:r>
            <a:r>
              <a:rPr lang="en-US" sz="3600" dirty="0">
                <a:hlinkClick r:id="rId2"/>
              </a:rPr>
              <a:t>strength</a:t>
            </a:r>
            <a:r>
              <a:rPr lang="en-US" sz="3600" dirty="0"/>
              <a:t> to be strong for You in the world today.  Lord, you know the struggles that I will face today.  Be with me as I go through them.  Carry me if I am too weak to move.  If I stumble in them, forgive me Father.  When I succeed in them, I will praise You!  You are worthy of all praise and honor. </a:t>
            </a:r>
            <a:r>
              <a:rPr lang="en-US" sz="3600" dirty="0" smtClean="0"/>
              <a:t>In Jesus name:   </a:t>
            </a:r>
            <a:r>
              <a:rPr lang="en-US" sz="3600" dirty="0"/>
              <a:t>Amen.</a:t>
            </a:r>
          </a:p>
          <a:p>
            <a:r>
              <a:rPr lang="en-US" sz="3600" i="1" dirty="0"/>
              <a:t>“My flesh and my heart may fail,</a:t>
            </a:r>
            <a:br>
              <a:rPr lang="en-US" sz="3600" i="1" dirty="0"/>
            </a:br>
            <a:r>
              <a:rPr lang="en-US" sz="3600" i="1" dirty="0"/>
              <a:t>but God is the strength of my heart and my portion forever.”</a:t>
            </a:r>
            <a:br>
              <a:rPr lang="en-US" sz="3600" i="1" dirty="0"/>
            </a:br>
            <a:r>
              <a:rPr lang="en-US" sz="3600" dirty="0"/>
              <a:t>Psalm 73:26</a:t>
            </a:r>
          </a:p>
          <a:p>
            <a:r>
              <a:rPr lang="en-US" dirty="0"/>
              <a:t/>
            </a:r>
            <a:br>
              <a:rPr lang="en-US" dirty="0"/>
            </a:br>
            <a:r>
              <a:rPr lang="en-US" dirty="0"/>
              <a:t/>
            </a:r>
            <a:br>
              <a:rPr lang="en-US" dirty="0"/>
            </a:br>
            <a:r>
              <a:rPr lang="en-US" dirty="0"/>
              <a:t/>
            </a:r>
            <a:br>
              <a:rPr lang="en-US" dirty="0"/>
            </a:br>
            <a:endParaRPr lang="en-US" dirty="0"/>
          </a:p>
        </p:txBody>
      </p:sp>
    </p:spTree>
    <p:extLst>
      <p:ext uri="{BB962C8B-B14F-4D97-AF65-F5344CB8AC3E}">
        <p14:creationId xmlns:p14="http://schemas.microsoft.com/office/powerpoint/2010/main" val="63139063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6675" y="95250"/>
            <a:ext cx="12125325" cy="6762750"/>
          </a:xfrm>
        </p:spPr>
        <p:txBody>
          <a:bodyPr>
            <a:normAutofit fontScale="92500" lnSpcReduction="10000"/>
          </a:bodyPr>
          <a:lstStyle/>
          <a:p>
            <a:endParaRPr lang="en-US" sz="3600" b="1" dirty="0" smtClean="0"/>
          </a:p>
          <a:p>
            <a:r>
              <a:rPr lang="en-US" sz="3600" b="1" dirty="0" smtClean="0"/>
              <a:t>                    Prayers heard by the Father</a:t>
            </a:r>
            <a:endParaRPr lang="en-US" sz="3600" b="1" dirty="0"/>
          </a:p>
          <a:p>
            <a:r>
              <a:rPr lang="en-US" sz="3600" b="1" dirty="0" smtClean="0"/>
              <a:t>Being </a:t>
            </a:r>
            <a:r>
              <a:rPr lang="en-US" sz="3600" b="1" dirty="0"/>
              <a:t>Thankful</a:t>
            </a:r>
          </a:p>
          <a:p>
            <a:r>
              <a:rPr lang="en-US" sz="3600" dirty="0"/>
              <a:t>Dear Lord, thank you so much for another day of life on Earth.  Thank you for another beautiful sunrise to enjoy.  Thank you for the wonderful sounds of nature, from the cool breeze brushing through the trees to the birds singing melodies.  You are a wonderful God, full of grace and mercy.  I praise you for allowing me another day to spend with my family.  I love you Father!  </a:t>
            </a:r>
            <a:r>
              <a:rPr lang="en-US" sz="3600" dirty="0" smtClean="0"/>
              <a:t>In Jesus name.  Amen</a:t>
            </a:r>
            <a:r>
              <a:rPr lang="en-US" sz="3600" dirty="0"/>
              <a:t>.</a:t>
            </a:r>
          </a:p>
          <a:p>
            <a:r>
              <a:rPr lang="en-US" sz="3600" i="1" dirty="0"/>
              <a:t>“The flowers appear on the earth, the time of singing has come,</a:t>
            </a:r>
            <a:br>
              <a:rPr lang="en-US" sz="3600" i="1" dirty="0"/>
            </a:br>
            <a:r>
              <a:rPr lang="en-US" sz="3600" i="1" dirty="0"/>
              <a:t>and the voice of the turtledove is heard in our land.”</a:t>
            </a:r>
            <a:br>
              <a:rPr lang="en-US" sz="3600" i="1" dirty="0"/>
            </a:br>
            <a:r>
              <a:rPr lang="en-US" sz="3600" dirty="0"/>
              <a:t>Song of Solomon 2:12</a:t>
            </a:r>
          </a:p>
          <a:p>
            <a:r>
              <a:rPr lang="en-US" dirty="0"/>
              <a:t/>
            </a:r>
            <a:br>
              <a:rPr lang="en-US" dirty="0"/>
            </a:br>
            <a:endParaRPr lang="en-US" dirty="0"/>
          </a:p>
        </p:txBody>
      </p:sp>
    </p:spTree>
    <p:extLst>
      <p:ext uri="{BB962C8B-B14F-4D97-AF65-F5344CB8AC3E}">
        <p14:creationId xmlns:p14="http://schemas.microsoft.com/office/powerpoint/2010/main" val="195215373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244475"/>
            <a:ext cx="12125325" cy="6527800"/>
          </a:xfrm>
        </p:spPr>
        <p:txBody>
          <a:bodyPr>
            <a:normAutofit fontScale="92500" lnSpcReduction="10000"/>
          </a:bodyPr>
          <a:lstStyle/>
          <a:p>
            <a:r>
              <a:rPr lang="en-US" sz="3600" b="1" u="sng" dirty="0" smtClean="0"/>
              <a:t>For Family:</a:t>
            </a:r>
          </a:p>
          <a:p>
            <a:r>
              <a:rPr lang="en-US" sz="3600" dirty="0" smtClean="0"/>
              <a:t>Dear </a:t>
            </a:r>
            <a:r>
              <a:rPr lang="en-US" sz="3600" dirty="0"/>
              <a:t>Gracious Father, </a:t>
            </a:r>
            <a:endParaRPr lang="en-US" sz="3600" dirty="0" smtClean="0"/>
          </a:p>
          <a:p>
            <a:r>
              <a:rPr lang="en-US" sz="3600" dirty="0" smtClean="0"/>
              <a:t>I </a:t>
            </a:r>
            <a:r>
              <a:rPr lang="en-US" sz="3600" dirty="0"/>
              <a:t>praise You for my family.  Thank you for my spouse. </a:t>
            </a:r>
            <a:r>
              <a:rPr lang="en-US" sz="3600" dirty="0" smtClean="0"/>
              <a:t> </a:t>
            </a:r>
            <a:r>
              <a:rPr lang="en-US" sz="3600" dirty="0"/>
              <a:t>Thank you for my children. Every time I hear the pitter-patter of their feet across the house I smile.  Joy overwhelms me Father!  Be with my family today as they go their separate ways.  </a:t>
            </a:r>
            <a:r>
              <a:rPr lang="en-US" sz="3600" b="1" dirty="0">
                <a:solidFill>
                  <a:srgbClr val="FF0000"/>
                </a:solidFill>
              </a:rPr>
              <a:t>Bring us all back home safely to each other I pray</a:t>
            </a:r>
            <a:r>
              <a:rPr lang="en-US" sz="3600" dirty="0"/>
              <a:t>.  </a:t>
            </a:r>
            <a:r>
              <a:rPr lang="en-US" sz="3600" dirty="0" smtClean="0"/>
              <a:t>In Jesus name. Amen</a:t>
            </a:r>
            <a:r>
              <a:rPr lang="en-US" sz="3600" dirty="0"/>
              <a:t>.</a:t>
            </a:r>
          </a:p>
          <a:p>
            <a:endParaRPr lang="en-US" sz="3600" i="1" dirty="0" smtClean="0"/>
          </a:p>
          <a:p>
            <a:r>
              <a:rPr lang="en-US" sz="3600" i="1" dirty="0" smtClean="0"/>
              <a:t>“</a:t>
            </a:r>
            <a:r>
              <a:rPr lang="en-US" sz="3600" i="1" dirty="0"/>
              <a:t>Your wife will be like a fruitful vine within your house;</a:t>
            </a:r>
            <a:br>
              <a:rPr lang="en-US" sz="3600" i="1" dirty="0"/>
            </a:br>
            <a:r>
              <a:rPr lang="en-US" sz="3600" i="1" dirty="0"/>
              <a:t>your children will be like olive shoots around your table.”</a:t>
            </a:r>
            <a:r>
              <a:rPr lang="en-US" sz="3600" dirty="0"/>
              <a:t/>
            </a:r>
            <a:br>
              <a:rPr lang="en-US" sz="3600" dirty="0"/>
            </a:br>
            <a:r>
              <a:rPr lang="en-US" sz="3600" dirty="0"/>
              <a:t>Psalm 128:3</a:t>
            </a:r>
          </a:p>
          <a:p>
            <a:r>
              <a:rPr lang="en-US" dirty="0"/>
              <a:t/>
            </a:r>
            <a:br>
              <a:rPr lang="en-US" dirty="0"/>
            </a:br>
            <a:r>
              <a:rPr lang="en-US" dirty="0"/>
              <a:t/>
            </a:r>
            <a:br>
              <a:rPr lang="en-US" dirty="0"/>
            </a:br>
            <a:endParaRPr lang="en-US" dirty="0"/>
          </a:p>
        </p:txBody>
      </p:sp>
    </p:spTree>
    <p:extLst>
      <p:ext uri="{BB962C8B-B14F-4D97-AF65-F5344CB8AC3E}">
        <p14:creationId xmlns:p14="http://schemas.microsoft.com/office/powerpoint/2010/main" val="35314960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6675" y="-1"/>
            <a:ext cx="10515600" cy="6715125"/>
          </a:xfrm>
        </p:spPr>
        <p:txBody>
          <a:bodyPr>
            <a:normAutofit/>
          </a:bodyPr>
          <a:lstStyle/>
          <a:p>
            <a:r>
              <a:rPr lang="en-US" sz="6000" b="1" u="sng" dirty="0" smtClean="0">
                <a:solidFill>
                  <a:schemeClr val="accent6">
                    <a:lumMod val="75000"/>
                  </a:schemeClr>
                </a:solidFill>
              </a:rPr>
              <a:t>Building Up the Church    # 3</a:t>
            </a:r>
          </a:p>
          <a:p>
            <a:endParaRPr lang="en-US" sz="6000" b="1" dirty="0"/>
          </a:p>
          <a:p>
            <a:r>
              <a:rPr lang="en-US" sz="8000" b="1" dirty="0" smtClean="0">
                <a:solidFill>
                  <a:srgbClr val="FF0000"/>
                </a:solidFill>
              </a:rPr>
              <a:t>Bringing good tidings of       Great Joy to the world…</a:t>
            </a:r>
          </a:p>
          <a:p>
            <a:r>
              <a:rPr lang="en-US" sz="8000" b="1" dirty="0">
                <a:solidFill>
                  <a:srgbClr val="FF0000"/>
                </a:solidFill>
              </a:rPr>
              <a:t> </a:t>
            </a:r>
            <a:r>
              <a:rPr lang="en-US" sz="8000" b="1" dirty="0" smtClean="0">
                <a:solidFill>
                  <a:srgbClr val="FF0000"/>
                </a:solidFill>
              </a:rPr>
              <a:t>   </a:t>
            </a:r>
            <a:r>
              <a:rPr lang="en-US" sz="8000" b="1" dirty="0" smtClean="0">
                <a:solidFill>
                  <a:schemeClr val="accent6">
                    <a:lumMod val="75000"/>
                  </a:schemeClr>
                </a:solidFill>
              </a:rPr>
              <a:t>Luke 2:10</a:t>
            </a:r>
            <a:endParaRPr lang="en-US" sz="8000" b="1" dirty="0">
              <a:solidFill>
                <a:schemeClr val="accent6">
                  <a:lumMod val="75000"/>
                </a:schemeClr>
              </a:solidFill>
            </a:endParaRPr>
          </a:p>
        </p:txBody>
      </p:sp>
    </p:spTree>
    <p:extLst>
      <p:ext uri="{BB962C8B-B14F-4D97-AF65-F5344CB8AC3E}">
        <p14:creationId xmlns:p14="http://schemas.microsoft.com/office/powerpoint/2010/main" val="357086165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92500" lnSpcReduction="20000"/>
          </a:bodyPr>
          <a:lstStyle/>
          <a:p>
            <a:r>
              <a:rPr lang="en-US" sz="3900" b="1" u="sng" dirty="0" smtClean="0"/>
              <a:t>For My Job.</a:t>
            </a:r>
          </a:p>
          <a:p>
            <a:endParaRPr lang="en-US" sz="3900" b="1" u="sng" dirty="0" smtClean="0"/>
          </a:p>
          <a:p>
            <a:r>
              <a:rPr lang="en-US" sz="3900" dirty="0" smtClean="0"/>
              <a:t>Dear </a:t>
            </a:r>
            <a:r>
              <a:rPr lang="en-US" sz="3900" dirty="0"/>
              <a:t>God, I thank you for my job.  You have provided me with a steady income and I thank you.  I pray that you watch over me today at work and I pray that there are no accidents, so that everyone can go back to their homes.  I thank you that my job has provided an income to support me and my family.  I thank you for the provisions that you have given to me, my house, car and food.  I pray for safe travels to and from work and I pray that you will use me as you see fit today for Your Glory. </a:t>
            </a:r>
            <a:r>
              <a:rPr lang="en-US" sz="3900" dirty="0" smtClean="0"/>
              <a:t>In Jesus name.  </a:t>
            </a:r>
            <a:r>
              <a:rPr lang="en-US" sz="3900" dirty="0"/>
              <a:t>Amen.</a:t>
            </a:r>
          </a:p>
          <a:p>
            <a:r>
              <a:rPr lang="en-US" sz="3900" i="1" dirty="0"/>
              <a:t>“Commit your work to the Lord,</a:t>
            </a:r>
            <a:br>
              <a:rPr lang="en-US" sz="3900" i="1" dirty="0"/>
            </a:br>
            <a:r>
              <a:rPr lang="en-US" sz="3900" i="1" dirty="0"/>
              <a:t>and your plans will be established.”</a:t>
            </a:r>
            <a:br>
              <a:rPr lang="en-US" sz="3900" i="1" dirty="0"/>
            </a:br>
            <a:r>
              <a:rPr lang="en-US" sz="3900" dirty="0"/>
              <a:t>Proverbs 16:3</a:t>
            </a:r>
          </a:p>
          <a:p>
            <a:r>
              <a:rPr lang="en-US" dirty="0"/>
              <a:t/>
            </a:r>
            <a:br>
              <a:rPr lang="en-US" dirty="0"/>
            </a:br>
            <a:r>
              <a:rPr lang="en-US" dirty="0"/>
              <a:t/>
            </a:r>
            <a:br>
              <a:rPr lang="en-US" dirty="0"/>
            </a:br>
            <a:endParaRPr lang="en-US" dirty="0"/>
          </a:p>
        </p:txBody>
      </p:sp>
    </p:spTree>
    <p:extLst>
      <p:ext uri="{BB962C8B-B14F-4D97-AF65-F5344CB8AC3E}">
        <p14:creationId xmlns:p14="http://schemas.microsoft.com/office/powerpoint/2010/main" val="153229190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66675"/>
            <a:ext cx="12115800" cy="6791325"/>
          </a:xfrm>
        </p:spPr>
        <p:txBody>
          <a:bodyPr>
            <a:normAutofit fontScale="92500" lnSpcReduction="20000"/>
          </a:bodyPr>
          <a:lstStyle/>
          <a:p>
            <a:r>
              <a:rPr lang="en-US" sz="3600" b="1" dirty="0"/>
              <a:t>Opportunities</a:t>
            </a:r>
          </a:p>
          <a:p>
            <a:r>
              <a:rPr lang="en-US" sz="3600" dirty="0"/>
              <a:t>Dear Lord</a:t>
            </a:r>
            <a:r>
              <a:rPr lang="en-US" sz="3600" dirty="0" smtClean="0"/>
              <a:t>,</a:t>
            </a:r>
          </a:p>
          <a:p>
            <a:r>
              <a:rPr lang="en-US" sz="3600" dirty="0" smtClean="0"/>
              <a:t> </a:t>
            </a:r>
            <a:r>
              <a:rPr lang="en-US" sz="3600" dirty="0"/>
              <a:t>I pray today that I will yield my spirit completely to You, that You may use me as You please.  I pray that You will provide me opportunities to show people how much You mean to me.  Give me discretion to know what to say and how to say it.  Make me bold enough, that I may proclaim salvation cheerfully and joyfully.  I pray that the seeds You allow me to plant will grow and mature.  I pray that You, Father, will water the seeds that You allow me to plant today.  I am forever grateful for the cross; may I proclaim it in a contagious way today.  </a:t>
            </a:r>
            <a:r>
              <a:rPr lang="en-US" sz="3600" dirty="0" smtClean="0"/>
              <a:t>In Jesus name.  Amen.</a:t>
            </a:r>
          </a:p>
          <a:p>
            <a:endParaRPr lang="en-US" sz="3600" dirty="0"/>
          </a:p>
          <a:p>
            <a:r>
              <a:rPr lang="en-US" sz="3600" dirty="0" smtClean="0"/>
              <a:t>Matt. 5:16   Phil. 1:27</a:t>
            </a:r>
            <a:endParaRPr lang="en-US" sz="3600" dirty="0"/>
          </a:p>
          <a:p>
            <a:r>
              <a:rPr lang="en-US" dirty="0"/>
              <a:t/>
            </a:r>
            <a:br>
              <a:rPr lang="en-US" dirty="0"/>
            </a:br>
            <a:r>
              <a:rPr lang="en-US" dirty="0"/>
              <a:t/>
            </a:r>
            <a:br>
              <a:rPr lang="en-US" dirty="0"/>
            </a:br>
            <a:endParaRPr lang="en-US" dirty="0"/>
          </a:p>
        </p:txBody>
      </p:sp>
    </p:spTree>
    <p:extLst>
      <p:ext uri="{BB962C8B-B14F-4D97-AF65-F5344CB8AC3E}">
        <p14:creationId xmlns:p14="http://schemas.microsoft.com/office/powerpoint/2010/main" val="38452856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2125325" cy="6781800"/>
          </a:xfrm>
        </p:spPr>
        <p:txBody>
          <a:bodyPr>
            <a:noAutofit/>
          </a:bodyPr>
          <a:lstStyle/>
          <a:p>
            <a:r>
              <a:rPr lang="en-US" sz="3200" b="1" dirty="0"/>
              <a:t>Contentment</a:t>
            </a:r>
          </a:p>
          <a:p>
            <a:r>
              <a:rPr lang="en-US" sz="3600" dirty="0"/>
              <a:t>Dear Glorious Father, I pray that I will stay focused on you today.  I pray that You will constantly remind me to be content in all of my circumstances.  I pray that You will fill me up that I may be joyful all day, even if stress creeps in.  I know that through my </a:t>
            </a:r>
            <a:r>
              <a:rPr lang="en-US" sz="3600" dirty="0">
                <a:hlinkClick r:id="rId2"/>
              </a:rPr>
              <a:t>contentment</a:t>
            </a:r>
            <a:r>
              <a:rPr lang="en-US" sz="3600" dirty="0"/>
              <a:t>, You will be glorified.  I want to honor You, Father, in all that I do.  I praise Your Holy Name!  </a:t>
            </a:r>
            <a:r>
              <a:rPr lang="en-US" sz="3600" dirty="0" smtClean="0"/>
              <a:t>In Jesus name:  </a:t>
            </a:r>
            <a:r>
              <a:rPr lang="en-US" sz="3600" dirty="0" err="1" smtClean="0"/>
              <a:t>Amen</a:t>
            </a:r>
            <a:r>
              <a:rPr lang="en-US" sz="3600" i="1" dirty="0" err="1" smtClean="0"/>
              <a:t>“Not</a:t>
            </a:r>
            <a:r>
              <a:rPr lang="en-US" sz="3600" i="1" dirty="0" smtClean="0"/>
              <a:t> </a:t>
            </a:r>
            <a:r>
              <a:rPr lang="en-US" sz="3600" i="1" dirty="0"/>
              <a:t>that I am speaking of being in need,</a:t>
            </a:r>
            <a:br>
              <a:rPr lang="en-US" sz="3600" i="1" dirty="0"/>
            </a:br>
            <a:r>
              <a:rPr lang="en-US" sz="3600" i="1" dirty="0"/>
              <a:t>for I have learned in whatever situation I am to be content.</a:t>
            </a:r>
            <a:br>
              <a:rPr lang="en-US" sz="3600" i="1" dirty="0"/>
            </a:br>
            <a:r>
              <a:rPr lang="en-US" sz="3600" i="1" dirty="0"/>
              <a:t>I know how to be brought </a:t>
            </a:r>
            <a:r>
              <a:rPr lang="en-US" sz="3600" i="1" dirty="0" err="1" smtClean="0"/>
              <a:t>low,and</a:t>
            </a:r>
            <a:r>
              <a:rPr lang="en-US" sz="3600" i="1" dirty="0" smtClean="0"/>
              <a:t> </a:t>
            </a:r>
            <a:r>
              <a:rPr lang="en-US" sz="3600" i="1" dirty="0"/>
              <a:t>I know how to abound.</a:t>
            </a:r>
            <a:br>
              <a:rPr lang="en-US" sz="3600" i="1" dirty="0"/>
            </a:br>
            <a:r>
              <a:rPr lang="en-US" sz="3600" i="1" dirty="0"/>
              <a:t>In any and every </a:t>
            </a:r>
            <a:r>
              <a:rPr lang="en-US" sz="3600" i="1" dirty="0" err="1" smtClean="0"/>
              <a:t>circumstance,I</a:t>
            </a:r>
            <a:r>
              <a:rPr lang="en-US" sz="3600" i="1" dirty="0" smtClean="0"/>
              <a:t> </a:t>
            </a:r>
            <a:r>
              <a:rPr lang="en-US" sz="3600" i="1" dirty="0"/>
              <a:t>have learned the secret of facing plenty and </a:t>
            </a:r>
            <a:r>
              <a:rPr lang="en-US" sz="3600" i="1" dirty="0" err="1" smtClean="0"/>
              <a:t>hunger,abundance</a:t>
            </a:r>
            <a:r>
              <a:rPr lang="en-US" sz="3600" i="1" dirty="0" smtClean="0"/>
              <a:t> </a:t>
            </a:r>
            <a:r>
              <a:rPr lang="en-US" sz="3600" i="1" dirty="0"/>
              <a:t>and </a:t>
            </a:r>
            <a:r>
              <a:rPr lang="en-US" sz="3600" i="1" dirty="0" err="1" smtClean="0"/>
              <a:t>need.I</a:t>
            </a:r>
            <a:r>
              <a:rPr lang="en-US" sz="3600" i="1" dirty="0" smtClean="0"/>
              <a:t> </a:t>
            </a:r>
            <a:r>
              <a:rPr lang="en-US" sz="3600" i="1" dirty="0"/>
              <a:t>can do all things through Christ who strengthens </a:t>
            </a:r>
            <a:r>
              <a:rPr lang="en-US" sz="3600" i="1" dirty="0" err="1"/>
              <a:t>me</a:t>
            </a:r>
            <a:r>
              <a:rPr lang="en-US" sz="3600" i="1" dirty="0" err="1" smtClean="0"/>
              <a:t>.”</a:t>
            </a:r>
            <a:r>
              <a:rPr lang="en-US" sz="3600" b="1" i="1" u="sng" dirty="0" err="1" smtClean="0">
                <a:solidFill>
                  <a:srgbClr val="FF0000"/>
                </a:solidFill>
              </a:rPr>
              <a:t>Phil</a:t>
            </a:r>
            <a:r>
              <a:rPr lang="en-US" sz="3600" b="1" i="1" u="sng" dirty="0" smtClean="0">
                <a:solidFill>
                  <a:srgbClr val="FF0000"/>
                </a:solidFill>
              </a:rPr>
              <a:t>. 4:11-13</a:t>
            </a:r>
            <a:endParaRPr lang="en-US" sz="3600" b="1" i="1" u="sng" dirty="0">
              <a:solidFill>
                <a:srgbClr val="FF0000"/>
              </a:solidFill>
            </a:endParaRPr>
          </a:p>
        </p:txBody>
      </p:sp>
    </p:spTree>
    <p:extLst>
      <p:ext uri="{BB962C8B-B14F-4D97-AF65-F5344CB8AC3E}">
        <p14:creationId xmlns:p14="http://schemas.microsoft.com/office/powerpoint/2010/main" val="175960495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4400" dirty="0" smtClean="0"/>
              <a:t>What brings us joy?</a:t>
            </a:r>
          </a:p>
          <a:p>
            <a:endParaRPr lang="en-US" dirty="0"/>
          </a:p>
        </p:txBody>
      </p:sp>
    </p:spTree>
    <p:extLst>
      <p:ext uri="{BB962C8B-B14F-4D97-AF65-F5344CB8AC3E}">
        <p14:creationId xmlns:p14="http://schemas.microsoft.com/office/powerpoint/2010/main" val="405584471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sz="4800" dirty="0" smtClean="0">
                <a:effectLst/>
              </a:rPr>
              <a:t>You go through life wondering what is it all about but at the end of the day </a:t>
            </a:r>
            <a:r>
              <a:rPr lang="en-US" sz="4800" b="1" u="sng" dirty="0" smtClean="0">
                <a:solidFill>
                  <a:srgbClr val="FF0000"/>
                </a:solidFill>
                <a:effectLst/>
              </a:rPr>
              <a:t>it's all about family</a:t>
            </a:r>
            <a:r>
              <a:rPr lang="en-US" dirty="0" smtClean="0">
                <a:effectLst/>
              </a:rPr>
              <a:t/>
            </a:r>
            <a:br>
              <a:rPr lang="en-US" dirty="0" smtClean="0">
                <a:effectLst/>
              </a:rPr>
            </a:br>
            <a:endParaRPr lang="en-US" dirty="0"/>
          </a:p>
        </p:txBody>
      </p:sp>
    </p:spTree>
    <p:extLst>
      <p:ext uri="{BB962C8B-B14F-4D97-AF65-F5344CB8AC3E}">
        <p14:creationId xmlns:p14="http://schemas.microsoft.com/office/powerpoint/2010/main" val="345624325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fontAlgn="base"/>
            <a:r>
              <a:rPr lang="en-US" sz="4800" b="1" dirty="0"/>
              <a:t>Every sunset brings the promise of a new dawn. </a:t>
            </a:r>
            <a:endParaRPr lang="en-US" sz="4800" dirty="0"/>
          </a:p>
          <a:p>
            <a:pPr fontAlgn="base"/>
            <a:r>
              <a:rPr lang="en-US" sz="4800" i="1" dirty="0"/>
              <a:t>Ralph Waldo Emerson</a:t>
            </a:r>
            <a:endParaRPr lang="en-US" sz="4800" dirty="0"/>
          </a:p>
          <a:p>
            <a:endParaRPr lang="en-US" dirty="0"/>
          </a:p>
        </p:txBody>
      </p:sp>
    </p:spTree>
    <p:extLst>
      <p:ext uri="{BB962C8B-B14F-4D97-AF65-F5344CB8AC3E}">
        <p14:creationId xmlns:p14="http://schemas.microsoft.com/office/powerpoint/2010/main" val="272909644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fontAlgn="base"/>
            <a:r>
              <a:rPr lang="en-US" sz="4800" b="1" dirty="0"/>
              <a:t>To watch a sunset is to connect with the Divine. </a:t>
            </a:r>
            <a:endParaRPr lang="en-US" sz="4800" dirty="0"/>
          </a:p>
          <a:p>
            <a:pPr fontAlgn="base"/>
            <a:r>
              <a:rPr lang="en-US" sz="4800" i="1" dirty="0"/>
              <a:t>Gina De </a:t>
            </a:r>
            <a:r>
              <a:rPr lang="en-US" sz="4800" i="1" dirty="0" err="1"/>
              <a:t>Gorna</a:t>
            </a:r>
            <a:endParaRPr lang="en-US" sz="4800" dirty="0"/>
          </a:p>
          <a:p>
            <a:endParaRPr lang="en-US" dirty="0"/>
          </a:p>
        </p:txBody>
      </p:sp>
    </p:spTree>
    <p:extLst>
      <p:ext uri="{BB962C8B-B14F-4D97-AF65-F5344CB8AC3E}">
        <p14:creationId xmlns:p14="http://schemas.microsoft.com/office/powerpoint/2010/main" val="209380802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fontAlgn="base"/>
            <a:r>
              <a:rPr lang="en-US" sz="4000" b="1" dirty="0"/>
              <a:t>“</a:t>
            </a:r>
            <a:endParaRPr lang="en-US" sz="4000" dirty="0"/>
          </a:p>
          <a:p>
            <a:pPr fontAlgn="base"/>
            <a:r>
              <a:rPr lang="en-US" sz="4000" b="1" dirty="0"/>
              <a:t>Sunsets are so beautiful that they almost seem as if we were looking through the gates of Heaven.</a:t>
            </a:r>
            <a:r>
              <a:rPr lang="en-US" b="1" dirty="0"/>
              <a:t> </a:t>
            </a:r>
            <a:endParaRPr lang="en-US" dirty="0"/>
          </a:p>
          <a:p>
            <a:pPr fontAlgn="base"/>
            <a:r>
              <a:rPr lang="en-US" i="1" dirty="0"/>
              <a:t>John Lubbock</a:t>
            </a:r>
            <a:endParaRPr lang="en-US" dirty="0"/>
          </a:p>
          <a:p>
            <a:endParaRPr lang="en-US" dirty="0"/>
          </a:p>
        </p:txBody>
      </p:sp>
    </p:spTree>
    <p:extLst>
      <p:ext uri="{BB962C8B-B14F-4D97-AF65-F5344CB8AC3E}">
        <p14:creationId xmlns:p14="http://schemas.microsoft.com/office/powerpoint/2010/main" val="281555750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fontAlgn="base"/>
            <a:r>
              <a:rPr lang="en-US" sz="4000" b="1" dirty="0"/>
              <a:t>“</a:t>
            </a:r>
            <a:endParaRPr lang="en-US" sz="4000" dirty="0"/>
          </a:p>
          <a:p>
            <a:pPr fontAlgn="base"/>
            <a:r>
              <a:rPr lang="en-US" sz="4000" b="1" dirty="0"/>
              <a:t>If I could lick the sunset, I'll bet it would taste like Neapolitan ice cream. </a:t>
            </a:r>
            <a:endParaRPr lang="en-US" sz="4000" dirty="0"/>
          </a:p>
          <a:p>
            <a:pPr fontAlgn="base"/>
            <a:r>
              <a:rPr lang="en-US" i="1" dirty="0"/>
              <a:t>Jarod </a:t>
            </a:r>
            <a:r>
              <a:rPr lang="en-US" i="1" dirty="0" err="1"/>
              <a:t>Kintz</a:t>
            </a:r>
            <a:endParaRPr lang="en-US" dirty="0"/>
          </a:p>
          <a:p>
            <a:endParaRPr lang="en-US" dirty="0"/>
          </a:p>
        </p:txBody>
      </p:sp>
    </p:spTree>
    <p:extLst>
      <p:ext uri="{BB962C8B-B14F-4D97-AF65-F5344CB8AC3E}">
        <p14:creationId xmlns:p14="http://schemas.microsoft.com/office/powerpoint/2010/main" val="83395518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fontAlgn="base"/>
            <a:r>
              <a:rPr lang="en-US" sz="4800" b="1" dirty="0"/>
              <a:t>“</a:t>
            </a:r>
            <a:endParaRPr lang="en-US" sz="4800" dirty="0"/>
          </a:p>
          <a:p>
            <a:pPr fontAlgn="base"/>
            <a:r>
              <a:rPr lang="en-US" sz="4800" b="1" dirty="0"/>
              <a:t>Keep looking up! I learn from the past, dream about the future and look up. There's nothing like a beautiful sunset to end a healthy day. </a:t>
            </a:r>
            <a:r>
              <a:rPr lang="en-US" b="1" dirty="0"/>
              <a:t>     </a:t>
            </a:r>
            <a:endParaRPr lang="en-US" dirty="0"/>
          </a:p>
          <a:p>
            <a:pPr fontAlgn="base"/>
            <a:r>
              <a:rPr lang="en-US" i="1" dirty="0"/>
              <a:t>Rachel Boston</a:t>
            </a:r>
            <a:endParaRPr lang="en-US" dirty="0"/>
          </a:p>
          <a:p>
            <a:endParaRPr lang="en-US" dirty="0"/>
          </a:p>
        </p:txBody>
      </p:sp>
    </p:spTree>
    <p:extLst>
      <p:ext uri="{BB962C8B-B14F-4D97-AF65-F5344CB8AC3E}">
        <p14:creationId xmlns:p14="http://schemas.microsoft.com/office/powerpoint/2010/main" val="1590809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068174" cy="6858000"/>
          </a:xfrm>
        </p:spPr>
      </p:pic>
      <p:sp>
        <p:nvSpPr>
          <p:cNvPr id="7" name="TextBox 6"/>
          <p:cNvSpPr txBox="1"/>
          <p:nvPr/>
        </p:nvSpPr>
        <p:spPr>
          <a:xfrm>
            <a:off x="3086100" y="403741"/>
            <a:ext cx="7728902" cy="646331"/>
          </a:xfrm>
          <a:prstGeom prst="rect">
            <a:avLst/>
          </a:prstGeom>
          <a:noFill/>
        </p:spPr>
        <p:txBody>
          <a:bodyPr wrap="square" rtlCol="0">
            <a:spAutoFit/>
          </a:bodyPr>
          <a:lstStyle/>
          <a:p>
            <a:r>
              <a:rPr lang="en-US" sz="3600" b="1" i="1" u="sng" dirty="0" smtClean="0">
                <a:solidFill>
                  <a:srgbClr val="7030A0"/>
                </a:solidFill>
                <a:effectLst>
                  <a:outerShdw blurRad="38100" dist="38100" dir="2700000" algn="tl">
                    <a:srgbClr val="000000">
                      <a:alpha val="43137"/>
                    </a:srgbClr>
                  </a:outerShdw>
                </a:effectLst>
              </a:rPr>
              <a:t>Luke 2:10  Good </a:t>
            </a:r>
            <a:r>
              <a:rPr lang="en-US" sz="3600" b="1" i="1" u="sng" dirty="0" err="1" smtClean="0">
                <a:solidFill>
                  <a:srgbClr val="7030A0"/>
                </a:solidFill>
                <a:effectLst>
                  <a:outerShdw blurRad="38100" dist="38100" dir="2700000" algn="tl">
                    <a:srgbClr val="000000">
                      <a:alpha val="43137"/>
                    </a:srgbClr>
                  </a:outerShdw>
                </a:effectLst>
              </a:rPr>
              <a:t>Tidyings</a:t>
            </a:r>
            <a:r>
              <a:rPr lang="en-US" sz="3600" b="1" i="1" u="sng" dirty="0" smtClean="0">
                <a:solidFill>
                  <a:srgbClr val="7030A0"/>
                </a:solidFill>
                <a:effectLst>
                  <a:outerShdw blurRad="38100" dist="38100" dir="2700000" algn="tl">
                    <a:srgbClr val="000000">
                      <a:alpha val="43137"/>
                    </a:srgbClr>
                  </a:outerShdw>
                </a:effectLst>
              </a:rPr>
              <a:t> of Great Joy</a:t>
            </a:r>
            <a:endParaRPr lang="en-US" sz="3600" b="1" i="1" u="sng" dirty="0">
              <a:solidFill>
                <a:srgbClr val="7030A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3582775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lstStyle/>
          <a:p>
            <a:endParaRPr lang="en-US" sz="4000" dirty="0" smtClean="0"/>
          </a:p>
          <a:p>
            <a:r>
              <a:rPr lang="en-US" sz="4000" dirty="0"/>
              <a:t> </a:t>
            </a:r>
            <a:r>
              <a:rPr lang="en-US" sz="4000" dirty="0" smtClean="0"/>
              <a:t>    Evening </a:t>
            </a:r>
            <a:r>
              <a:rPr lang="en-US" sz="4000" dirty="0"/>
              <a:t>prayers are the right way to end your day! Wake up with God, but also end your day with God in prayer. </a:t>
            </a:r>
            <a:r>
              <a:rPr lang="en-US" sz="4000" b="1" dirty="0">
                <a:solidFill>
                  <a:srgbClr val="FF0000"/>
                </a:solidFill>
              </a:rPr>
              <a:t>Evening prayers to me seem to be more intimate with God. </a:t>
            </a:r>
            <a:r>
              <a:rPr lang="en-US" sz="4000" dirty="0"/>
              <a:t>You have had a whole day to think about His mercy, grace and blessings that He bestows on you</a:t>
            </a:r>
            <a:r>
              <a:rPr lang="en-US" sz="4000" dirty="0" smtClean="0"/>
              <a:t>.</a:t>
            </a:r>
          </a:p>
          <a:p>
            <a:r>
              <a:rPr lang="en-US" sz="4000" dirty="0"/>
              <a:t> </a:t>
            </a:r>
            <a:r>
              <a:rPr lang="en-US" sz="4000" dirty="0" smtClean="0"/>
              <a:t> The following are prayers some have prayed</a:t>
            </a:r>
          </a:p>
          <a:p>
            <a:r>
              <a:rPr lang="en-US" sz="4000" dirty="0"/>
              <a:t> </a:t>
            </a:r>
            <a:r>
              <a:rPr lang="en-US" sz="4000" dirty="0" smtClean="0"/>
              <a:t> at the end of the day. </a:t>
            </a:r>
            <a:r>
              <a:rPr lang="en-US" dirty="0"/>
              <a:t/>
            </a:r>
            <a:br>
              <a:rPr lang="en-US" dirty="0"/>
            </a:br>
            <a:r>
              <a:rPr lang="en-US" dirty="0"/>
              <a:t/>
            </a:r>
            <a:br>
              <a:rPr lang="en-US" dirty="0"/>
            </a:br>
            <a:r>
              <a:rPr lang="en-US" dirty="0"/>
              <a:t/>
            </a:r>
            <a:br>
              <a:rPr lang="en-US" dirty="0"/>
            </a:br>
            <a:endParaRPr lang="en-US" dirty="0"/>
          </a:p>
        </p:txBody>
      </p:sp>
    </p:spTree>
    <p:extLst>
      <p:ext uri="{BB962C8B-B14F-4D97-AF65-F5344CB8AC3E}">
        <p14:creationId xmlns:p14="http://schemas.microsoft.com/office/powerpoint/2010/main" val="325269645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6675" y="95250"/>
            <a:ext cx="12125325" cy="6762750"/>
          </a:xfrm>
        </p:spPr>
        <p:txBody>
          <a:bodyPr>
            <a:normAutofit fontScale="92500" lnSpcReduction="10000"/>
          </a:bodyPr>
          <a:lstStyle/>
          <a:p>
            <a:endParaRPr lang="en-US" sz="3600" b="1" dirty="0" smtClean="0"/>
          </a:p>
          <a:p>
            <a:r>
              <a:rPr lang="en-US" sz="3600" b="1" dirty="0" smtClean="0"/>
              <a:t>                    Prayers heard by the Father</a:t>
            </a:r>
            <a:endParaRPr lang="en-US" sz="3600" b="1" dirty="0"/>
          </a:p>
          <a:p>
            <a:r>
              <a:rPr lang="en-US" sz="3600" b="1" dirty="0" smtClean="0"/>
              <a:t>Being </a:t>
            </a:r>
            <a:r>
              <a:rPr lang="en-US" sz="3600" b="1" dirty="0"/>
              <a:t>Thankful</a:t>
            </a:r>
          </a:p>
          <a:p>
            <a:r>
              <a:rPr lang="en-US" sz="3600" dirty="0"/>
              <a:t>Dear Lord, thank you so much for another day of life on Earth.  Thank you for another beautiful sunrise to enjoy.  Thank you for the wonderful sounds of nature, from the cool breeze brushing through the trees to the birds singing melodies.  You are a wonderful God, full of grace and mercy.  I praise you for allowing me another day to spend with my family.  I love you Father!  </a:t>
            </a:r>
            <a:r>
              <a:rPr lang="en-US" sz="3600" dirty="0" smtClean="0"/>
              <a:t>In Jesus name.  Amen</a:t>
            </a:r>
            <a:r>
              <a:rPr lang="en-US" sz="3600" dirty="0"/>
              <a:t>.</a:t>
            </a:r>
          </a:p>
          <a:p>
            <a:r>
              <a:rPr lang="en-US" sz="3600" i="1" dirty="0"/>
              <a:t>“The flowers appear on the earth, the time of singing has come,</a:t>
            </a:r>
            <a:br>
              <a:rPr lang="en-US" sz="3600" i="1" dirty="0"/>
            </a:br>
            <a:r>
              <a:rPr lang="en-US" sz="3600" i="1" dirty="0"/>
              <a:t>and the voice of the turtledove is heard in our land.”</a:t>
            </a:r>
            <a:br>
              <a:rPr lang="en-US" sz="3600" i="1" dirty="0"/>
            </a:br>
            <a:r>
              <a:rPr lang="en-US" sz="3600" b="1" u="sng" dirty="0">
                <a:solidFill>
                  <a:srgbClr val="FF0000"/>
                </a:solidFill>
              </a:rPr>
              <a:t>Song of Solomon 2:12</a:t>
            </a:r>
          </a:p>
          <a:p>
            <a:r>
              <a:rPr lang="en-US" dirty="0"/>
              <a:t/>
            </a:r>
            <a:br>
              <a:rPr lang="en-US" dirty="0"/>
            </a:br>
            <a:endParaRPr lang="en-US" dirty="0"/>
          </a:p>
        </p:txBody>
      </p:sp>
    </p:spTree>
    <p:extLst>
      <p:ext uri="{BB962C8B-B14F-4D97-AF65-F5344CB8AC3E}">
        <p14:creationId xmlns:p14="http://schemas.microsoft.com/office/powerpoint/2010/main" val="45472873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104775"/>
            <a:ext cx="12106275" cy="6667500"/>
          </a:xfrm>
        </p:spPr>
        <p:txBody>
          <a:bodyPr>
            <a:normAutofit fontScale="25000" lnSpcReduction="20000"/>
          </a:bodyPr>
          <a:lstStyle/>
          <a:p>
            <a:r>
              <a:rPr lang="en-US" sz="5800" b="1" dirty="0"/>
              <a:t>Anticipation</a:t>
            </a:r>
          </a:p>
          <a:p>
            <a:r>
              <a:rPr lang="en-US" sz="14400" dirty="0" smtClean="0"/>
              <a:t>Our Father in Heaven:  </a:t>
            </a:r>
            <a:endParaRPr lang="en-US" sz="14400" dirty="0"/>
          </a:p>
          <a:p>
            <a:r>
              <a:rPr lang="en-US" sz="14400" dirty="0"/>
              <a:t>Here I am ready to fall asleep and I can’t help but think about what Heaven will be like. I imagine beautiful walkways where the saints talk and </a:t>
            </a:r>
            <a:r>
              <a:rPr lang="en-US" sz="14400" dirty="0">
                <a:hlinkClick r:id="rId2"/>
              </a:rPr>
              <a:t>sing praises</a:t>
            </a:r>
            <a:r>
              <a:rPr lang="en-US" sz="14400" dirty="0"/>
              <a:t> to You! I imagine the room that Jesus has prepared for me! A room prepared by the greatest designer ever! I imagine talking with the people that I love right now and the ones that are already with You! I can’t wait to see the 12 gates surrounding it! I can’t wait to experience Jesus for the first time there! Oh Father, I will be in Your presence! </a:t>
            </a:r>
            <a:r>
              <a:rPr lang="en-US" sz="14400" dirty="0" smtClean="0"/>
              <a:t>You </a:t>
            </a:r>
            <a:r>
              <a:rPr lang="en-US" sz="14400" dirty="0"/>
              <a:t>are the biggest reward of all-time! Thank You for loving me so much, </a:t>
            </a:r>
            <a:r>
              <a:rPr lang="en-US" sz="14400" dirty="0" smtClean="0"/>
              <a:t>Father! In Jesus name.   Amen</a:t>
            </a:r>
          </a:p>
          <a:p>
            <a:r>
              <a:rPr lang="en-US" sz="14400" i="1" dirty="0" smtClean="0"/>
              <a:t>“It </a:t>
            </a:r>
            <a:r>
              <a:rPr lang="en-US" sz="14400" i="1" dirty="0"/>
              <a:t>had a great, high wall, with twelve gates, and at the gates twelve angels, and on the gates the names of the twelve tribes of the sons of Israel were inscribed.” </a:t>
            </a:r>
            <a:r>
              <a:rPr lang="en-US" sz="14400" b="1" u="sng" dirty="0">
                <a:solidFill>
                  <a:srgbClr val="FF0000"/>
                </a:solidFill>
              </a:rPr>
              <a:t>(Revelation 21:12)</a:t>
            </a:r>
          </a:p>
          <a:p>
            <a:r>
              <a:rPr lang="en-US" dirty="0"/>
              <a:t/>
            </a:r>
            <a:br>
              <a:rPr lang="en-US" dirty="0"/>
            </a:br>
            <a:r>
              <a:rPr lang="en-US" dirty="0"/>
              <a:t/>
            </a:r>
            <a:br>
              <a:rPr lang="en-US" dirty="0"/>
            </a:br>
            <a:r>
              <a:rPr lang="en-US" dirty="0"/>
              <a:t/>
            </a:r>
            <a:br>
              <a:rPr lang="en-US" dirty="0"/>
            </a:br>
            <a:endParaRPr lang="en-US" dirty="0"/>
          </a:p>
        </p:txBody>
      </p:sp>
    </p:spTree>
    <p:extLst>
      <p:ext uri="{BB962C8B-B14F-4D97-AF65-F5344CB8AC3E}">
        <p14:creationId xmlns:p14="http://schemas.microsoft.com/office/powerpoint/2010/main" val="356187877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2192000" cy="6734175"/>
          </a:xfrm>
        </p:spPr>
        <p:txBody>
          <a:bodyPr>
            <a:normAutofit fontScale="92500" lnSpcReduction="20000"/>
          </a:bodyPr>
          <a:lstStyle/>
          <a:p>
            <a:r>
              <a:rPr lang="en-US" sz="3900" b="1" dirty="0"/>
              <a:t>Strength</a:t>
            </a:r>
          </a:p>
          <a:p>
            <a:r>
              <a:rPr lang="en-US" sz="3900" dirty="0" smtClean="0"/>
              <a:t>Father in Heaven.</a:t>
            </a:r>
            <a:endParaRPr lang="en-US" sz="3900" dirty="0"/>
          </a:p>
          <a:p>
            <a:r>
              <a:rPr lang="en-US" sz="3900" dirty="0"/>
              <a:t>I am weak right now. There is so much going on in my life physically and emotionally that I am at my breaking point! I need Your strength to make it through these times. Father, I pray that tonight while I sleep You will refresh my mind and strength for tomorrow morning. Lord, I pray that You will watch over me as I sleep and bring pleasant thoughts into my </a:t>
            </a:r>
            <a:r>
              <a:rPr lang="en-US" sz="3900" dirty="0" smtClean="0"/>
              <a:t>mind. </a:t>
            </a:r>
            <a:r>
              <a:rPr lang="en-US" sz="3900" dirty="0"/>
              <a:t>Thank You for loving me, Lord! </a:t>
            </a:r>
            <a:r>
              <a:rPr lang="en-US" sz="3900" dirty="0" smtClean="0"/>
              <a:t>In Jesus name. Amen</a:t>
            </a:r>
            <a:endParaRPr lang="en-US" sz="3900" dirty="0"/>
          </a:p>
          <a:p>
            <a:r>
              <a:rPr lang="en-US" sz="3900" i="1" dirty="0"/>
              <a:t>“You are my strength when I am weak. You are the treasure that I seek. You are my all in all.” (You Are My All In All – Dennis Jernigan)</a:t>
            </a:r>
            <a:endParaRPr lang="en-US" sz="3900" dirty="0"/>
          </a:p>
          <a:p>
            <a:r>
              <a:rPr lang="en-US" dirty="0"/>
              <a:t/>
            </a:r>
            <a:br>
              <a:rPr lang="en-US" dirty="0"/>
            </a:br>
            <a:r>
              <a:rPr lang="en-US" dirty="0"/>
              <a:t/>
            </a:r>
            <a:br>
              <a:rPr lang="en-US" dirty="0"/>
            </a:br>
            <a:r>
              <a:rPr lang="en-US" dirty="0"/>
              <a:t/>
            </a:r>
            <a:br>
              <a:rPr lang="en-US" dirty="0"/>
            </a:br>
            <a:endParaRPr lang="en-US" dirty="0"/>
          </a:p>
        </p:txBody>
      </p:sp>
    </p:spTree>
    <p:extLst>
      <p:ext uri="{BB962C8B-B14F-4D97-AF65-F5344CB8AC3E}">
        <p14:creationId xmlns:p14="http://schemas.microsoft.com/office/powerpoint/2010/main" val="42867267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6676" y="76200"/>
            <a:ext cx="12258675" cy="6781800"/>
          </a:xfrm>
        </p:spPr>
        <p:txBody>
          <a:bodyPr>
            <a:normAutofit fontScale="70000" lnSpcReduction="20000"/>
          </a:bodyPr>
          <a:lstStyle/>
          <a:p>
            <a:r>
              <a:rPr lang="en-US" sz="4600" dirty="0"/>
              <a:t>I praise Your Name </a:t>
            </a:r>
            <a:r>
              <a:rPr lang="en-US" sz="4600" dirty="0" smtClean="0"/>
              <a:t>Father and </a:t>
            </a:r>
            <a:r>
              <a:rPr lang="en-US" sz="4600" dirty="0"/>
              <a:t>the Name of Jesus Christ! </a:t>
            </a:r>
            <a:r>
              <a:rPr lang="en-US" sz="4600" dirty="0" smtClean="0"/>
              <a:t>Amen</a:t>
            </a:r>
            <a:endParaRPr lang="en-US" sz="4600" dirty="0"/>
          </a:p>
          <a:p>
            <a:r>
              <a:rPr lang="en-US" sz="4600" b="1" dirty="0" smtClean="0"/>
              <a:t>                            Praises</a:t>
            </a:r>
            <a:endParaRPr lang="en-US" sz="4600" b="1" dirty="0"/>
          </a:p>
          <a:p>
            <a:r>
              <a:rPr lang="en-US" sz="4600" dirty="0"/>
              <a:t>Oh </a:t>
            </a:r>
            <a:r>
              <a:rPr lang="en-US" sz="4600" dirty="0" smtClean="0"/>
              <a:t>Lord our God, How Excellent is thy name in all the earth:  </a:t>
            </a:r>
            <a:endParaRPr lang="en-US" sz="4600" dirty="0"/>
          </a:p>
          <a:p>
            <a:r>
              <a:rPr lang="en-US" sz="4600" dirty="0"/>
              <a:t>You led me safely through this day! May Your Name be praised always! Lord, I praise You for so many things! I praise You for my family, job, car, house, friends, </a:t>
            </a:r>
            <a:r>
              <a:rPr lang="en-US" sz="4600" dirty="0" smtClean="0"/>
              <a:t>the church</a:t>
            </a:r>
            <a:r>
              <a:rPr lang="en-US" sz="4600" dirty="0"/>
              <a:t>, Bible, prayer time, and most importantly, Jesus! Lord, thank You for Jesus! He bled and died for me! He loved me enough to embrace those nail-scarred hands and feet! Oh, how He loves me! I praise Your Name and the Name of Jesus Christ! I love You! </a:t>
            </a:r>
            <a:r>
              <a:rPr lang="en-US" sz="4600" dirty="0" smtClean="0"/>
              <a:t> In Jesus name.  Amen</a:t>
            </a:r>
            <a:endParaRPr lang="en-US" sz="4600" dirty="0"/>
          </a:p>
          <a:p>
            <a:r>
              <a:rPr lang="en-US" sz="4600" i="1" dirty="0"/>
              <a:t>“If you confess with your mouth that Jesus is Lord and believe in your heart that God raised him from the dead, you will be saved.” </a:t>
            </a:r>
            <a:r>
              <a:rPr lang="en-US" sz="4600" b="1" i="1" u="sng" dirty="0"/>
              <a:t>(Romans 10:9)</a:t>
            </a:r>
            <a:endParaRPr lang="en-US" sz="4600" b="1" u="sng" dirty="0"/>
          </a:p>
          <a:p>
            <a:r>
              <a:rPr lang="en-US" dirty="0"/>
              <a:t/>
            </a:r>
            <a:br>
              <a:rPr lang="en-US" dirty="0"/>
            </a:br>
            <a:r>
              <a:rPr lang="en-US" dirty="0"/>
              <a:t/>
            </a:r>
            <a:br>
              <a:rPr lang="en-US" dirty="0"/>
            </a:br>
            <a:r>
              <a:rPr lang="en-US" dirty="0"/>
              <a:t/>
            </a:r>
            <a:br>
              <a:rPr lang="en-US" dirty="0"/>
            </a:br>
            <a:endParaRPr lang="en-US" dirty="0"/>
          </a:p>
        </p:txBody>
      </p:sp>
    </p:spTree>
    <p:extLst>
      <p:ext uri="{BB962C8B-B14F-4D97-AF65-F5344CB8AC3E}">
        <p14:creationId xmlns:p14="http://schemas.microsoft.com/office/powerpoint/2010/main" val="243756843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76200"/>
            <a:ext cx="11991975" cy="6715125"/>
          </a:xfrm>
        </p:spPr>
        <p:txBody>
          <a:bodyPr>
            <a:normAutofit fontScale="70000" lnSpcReduction="20000"/>
          </a:bodyPr>
          <a:lstStyle/>
          <a:p>
            <a:r>
              <a:rPr lang="en-US" b="1" dirty="0" smtClean="0"/>
              <a:t>Uncertainties   As one young person prayed:</a:t>
            </a:r>
            <a:endParaRPr lang="en-US" b="1" dirty="0"/>
          </a:p>
          <a:p>
            <a:r>
              <a:rPr lang="en-US" sz="4600" dirty="0"/>
              <a:t>Dear Lord,</a:t>
            </a:r>
          </a:p>
          <a:p>
            <a:r>
              <a:rPr lang="en-US" sz="4600" dirty="0"/>
              <a:t>The future for me is so obscure. I have no idea where my life is headed. All I know is where I have been today and I thank You for leading me through this day. Lord, will I ever get married? Will I find the perfect job? Will I ever own my own home? Where can I fit in at </a:t>
            </a:r>
            <a:r>
              <a:rPr lang="en-US" sz="4600" dirty="0" smtClean="0"/>
              <a:t>your church</a:t>
            </a:r>
            <a:r>
              <a:rPr lang="en-US" sz="4600" dirty="0"/>
              <a:t>? Lord, there are so many questions that only You know the answers to. Father, as I end this day I give them to You and ask that You do as You see fit. I am at Your mercy always, loving Father. Thank You for this day and I pray that if tomorrow comes that answers may come with it. I love You</a:t>
            </a:r>
            <a:r>
              <a:rPr lang="en-US" sz="4600" dirty="0" smtClean="0"/>
              <a:t>!  In Jesus name. Amen</a:t>
            </a:r>
          </a:p>
          <a:p>
            <a:endParaRPr lang="en-US" dirty="0"/>
          </a:p>
          <a:p>
            <a:r>
              <a:rPr lang="en-US" sz="5100" i="1" dirty="0"/>
              <a:t>“Delight yourself in the Lord, and He will give you the desires of your heart.” (Psalm 37:4)</a:t>
            </a:r>
            <a:endParaRPr lang="en-US" sz="5100" dirty="0"/>
          </a:p>
          <a:p>
            <a:r>
              <a:rPr lang="en-US" dirty="0"/>
              <a:t/>
            </a:r>
            <a:br>
              <a:rPr lang="en-US" dirty="0"/>
            </a:br>
            <a:r>
              <a:rPr lang="en-US" dirty="0"/>
              <a:t/>
            </a:r>
            <a:br>
              <a:rPr lang="en-US" dirty="0"/>
            </a:br>
            <a:r>
              <a:rPr lang="en-US" dirty="0"/>
              <a:t/>
            </a:r>
            <a:br>
              <a:rPr lang="en-US" dirty="0"/>
            </a:br>
            <a:endParaRPr lang="en-US" dirty="0"/>
          </a:p>
        </p:txBody>
      </p:sp>
    </p:spTree>
    <p:extLst>
      <p:ext uri="{BB962C8B-B14F-4D97-AF65-F5344CB8AC3E}">
        <p14:creationId xmlns:p14="http://schemas.microsoft.com/office/powerpoint/2010/main" val="360758586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058650" cy="6762750"/>
          </a:xfrm>
        </p:spPr>
        <p:txBody>
          <a:bodyPr>
            <a:normAutofit fontScale="25000" lnSpcReduction="20000"/>
          </a:bodyPr>
          <a:lstStyle/>
          <a:p>
            <a:r>
              <a:rPr lang="en-US" sz="14400" b="1" dirty="0" smtClean="0"/>
              <a:t>As one who had a Rough Day prayed:</a:t>
            </a:r>
            <a:endParaRPr lang="en-US" sz="14400" b="1" dirty="0"/>
          </a:p>
          <a:p>
            <a:r>
              <a:rPr lang="en-US" sz="14400" dirty="0" smtClean="0"/>
              <a:t>     Our Father who is Above ,</a:t>
            </a:r>
            <a:endParaRPr lang="en-US" sz="14400" dirty="0"/>
          </a:p>
          <a:p>
            <a:r>
              <a:rPr lang="en-US" sz="14400" dirty="0"/>
              <a:t>Today was a rough one. I am late on paying bills. I need new tires on my car and that caused me to almost have an accident. I feel like I am in a dead-end job</a:t>
            </a:r>
            <a:r>
              <a:rPr lang="en-US" sz="14400" dirty="0" smtClean="0"/>
              <a:t>.! </a:t>
            </a:r>
            <a:r>
              <a:rPr lang="en-US" sz="14400" dirty="0"/>
              <a:t>Life is out of control right now, Father</a:t>
            </a:r>
            <a:r>
              <a:rPr lang="en-US" sz="14400" dirty="0" smtClean="0"/>
              <a:t>!</a:t>
            </a:r>
          </a:p>
          <a:p>
            <a:r>
              <a:rPr lang="en-US" sz="14400" dirty="0" smtClean="0"/>
              <a:t> </a:t>
            </a:r>
            <a:r>
              <a:rPr lang="en-US" sz="14400" dirty="0"/>
              <a:t>Lord, I need Your stability right now. You are my Rock! </a:t>
            </a:r>
            <a:r>
              <a:rPr lang="en-US" sz="14400" dirty="0" smtClean="0"/>
              <a:t>Refresh </a:t>
            </a:r>
            <a:r>
              <a:rPr lang="en-US" sz="14400" dirty="0"/>
              <a:t>my Spirit with song! Refresh my mind with Your Word! Refresh my soul within this prayer, Lord! </a:t>
            </a:r>
            <a:endParaRPr lang="en-US" sz="14400" dirty="0" smtClean="0"/>
          </a:p>
          <a:p>
            <a:r>
              <a:rPr lang="en-US" sz="14400" dirty="0" smtClean="0"/>
              <a:t>I </a:t>
            </a:r>
            <a:r>
              <a:rPr lang="en-US" sz="14400" dirty="0"/>
              <a:t>am at Your mercy and I know You are with me always. I pray, Lord, that You make my paths straight and iron out all of these trials. What can I learn from these </a:t>
            </a:r>
            <a:r>
              <a:rPr lang="en-US" sz="14400" dirty="0">
                <a:hlinkClick r:id="rId2"/>
              </a:rPr>
              <a:t>trials</a:t>
            </a:r>
            <a:r>
              <a:rPr lang="en-US" sz="14400" dirty="0"/>
              <a:t>? I place these all in Your hands. I love You, Father! </a:t>
            </a:r>
            <a:r>
              <a:rPr lang="en-US" sz="14400" dirty="0" smtClean="0"/>
              <a:t>In Jesus name:  Amen</a:t>
            </a:r>
            <a:endParaRPr lang="en-US" sz="14400" dirty="0"/>
          </a:p>
          <a:p>
            <a:pPr marL="0" indent="0">
              <a:buNone/>
            </a:pPr>
            <a:r>
              <a:rPr lang="en-US" sz="14400" i="1" dirty="0"/>
              <a:t> </a:t>
            </a:r>
            <a:r>
              <a:rPr lang="en-US" sz="14400" i="1" dirty="0" smtClean="0"/>
              <a:t>   “</a:t>
            </a:r>
            <a:r>
              <a:rPr lang="en-US" sz="14400" i="1" dirty="0"/>
              <a:t>In all your ways acknowledge Him, and He will make straight your paths.” (Proverbs 3:6)</a:t>
            </a:r>
            <a:endParaRPr lang="en-US" sz="14400" dirty="0"/>
          </a:p>
          <a:p>
            <a:r>
              <a:rPr lang="en-US" dirty="0"/>
              <a:t/>
            </a:r>
            <a:br>
              <a:rPr lang="en-US" dirty="0"/>
            </a:br>
            <a:endParaRPr lang="en-US" dirty="0"/>
          </a:p>
        </p:txBody>
      </p:sp>
    </p:spTree>
    <p:extLst>
      <p:ext uri="{BB962C8B-B14F-4D97-AF65-F5344CB8AC3E}">
        <p14:creationId xmlns:p14="http://schemas.microsoft.com/office/powerpoint/2010/main" val="380105937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5249" y="85724"/>
            <a:ext cx="12011025" cy="6772275"/>
          </a:xfrm>
        </p:spPr>
        <p:txBody>
          <a:bodyPr>
            <a:normAutofit fontScale="32500" lnSpcReduction="20000"/>
          </a:bodyPr>
          <a:lstStyle/>
          <a:p>
            <a:endParaRPr lang="en-US" sz="6500" b="1" dirty="0" smtClean="0"/>
          </a:p>
          <a:p>
            <a:r>
              <a:rPr lang="en-US" sz="11100" b="1" dirty="0" smtClean="0"/>
              <a:t>The prayer of one who was Salt </a:t>
            </a:r>
            <a:r>
              <a:rPr lang="en-US" sz="11100" b="1" dirty="0"/>
              <a:t>And Light</a:t>
            </a:r>
          </a:p>
          <a:p>
            <a:pPr marL="0" indent="0">
              <a:buNone/>
            </a:pPr>
            <a:r>
              <a:rPr lang="en-US" sz="11100" dirty="0"/>
              <a:t> </a:t>
            </a:r>
            <a:r>
              <a:rPr lang="en-US" sz="11100" dirty="0" smtClean="0"/>
              <a:t>  Our Glorious Father in Heaven:</a:t>
            </a:r>
            <a:endParaRPr lang="en-US" sz="11100" dirty="0"/>
          </a:p>
          <a:p>
            <a:r>
              <a:rPr lang="en-US" sz="11100" dirty="0"/>
              <a:t>Today was a wonderful day! Thank you for allowing me to be your vessel in spreading Your love to others through my actions today. I was the salt and the light to many people today. I know there will always be nay </a:t>
            </a:r>
            <a:r>
              <a:rPr lang="en-US" sz="11100" dirty="0" err="1"/>
              <a:t>sayers</a:t>
            </a:r>
            <a:r>
              <a:rPr lang="en-US" sz="11100" dirty="0"/>
              <a:t> but there are also lost people on very fertile soil. Lord, I pray that the seeds I planted today were on fertile soil. I pray, Lord, that you will water these seeds and reap a bountiful harvest. Thank you for this day! I love You! </a:t>
            </a:r>
            <a:r>
              <a:rPr lang="en-US" sz="11100" dirty="0" smtClean="0"/>
              <a:t>In Jesus name.  Amen</a:t>
            </a:r>
            <a:endParaRPr lang="en-US" sz="11100" dirty="0"/>
          </a:p>
          <a:p>
            <a:r>
              <a:rPr lang="en-US" sz="11100" i="1" dirty="0" smtClean="0"/>
              <a:t>,  </a:t>
            </a:r>
          </a:p>
          <a:p>
            <a:r>
              <a:rPr lang="en-US" sz="11100" i="1" dirty="0" smtClean="0"/>
              <a:t>Matt. 5:16   </a:t>
            </a:r>
            <a:r>
              <a:rPr lang="en-US" sz="11100" i="1" dirty="0"/>
              <a:t>let your light </a:t>
            </a:r>
            <a:r>
              <a:rPr lang="en-US" sz="11100" i="1" dirty="0" smtClean="0"/>
              <a:t>so shine </a:t>
            </a:r>
            <a:r>
              <a:rPr lang="en-US" sz="11100" i="1" dirty="0"/>
              <a:t>before others, so that they may see your good works and </a:t>
            </a:r>
            <a:r>
              <a:rPr lang="en-US" sz="11100" i="1" dirty="0" smtClean="0"/>
              <a:t>glorify  </a:t>
            </a:r>
            <a:r>
              <a:rPr lang="en-US" sz="11100" i="1" dirty="0"/>
              <a:t>your Father who is in Heaven.” (Matthew 5:16)</a:t>
            </a:r>
            <a:endParaRPr lang="en-US" sz="11100" dirty="0"/>
          </a:p>
          <a:p>
            <a:r>
              <a:rPr lang="en-US" dirty="0"/>
              <a:t/>
            </a:r>
            <a:br>
              <a:rPr lang="en-US" dirty="0"/>
            </a:br>
            <a:r>
              <a:rPr lang="en-US" dirty="0"/>
              <a:t/>
            </a:r>
            <a:br>
              <a:rPr lang="en-US" dirty="0"/>
            </a:br>
            <a:endParaRPr lang="en-US" dirty="0"/>
          </a:p>
        </p:txBody>
      </p:sp>
    </p:spTree>
    <p:extLst>
      <p:ext uri="{BB962C8B-B14F-4D97-AF65-F5344CB8AC3E}">
        <p14:creationId xmlns:p14="http://schemas.microsoft.com/office/powerpoint/2010/main" val="19014556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724650"/>
          </a:xfrm>
        </p:spPr>
        <p:txBody>
          <a:bodyPr>
            <a:normAutofit fontScale="85000" lnSpcReduction="20000"/>
          </a:bodyPr>
          <a:lstStyle/>
          <a:p>
            <a:r>
              <a:rPr lang="en-US" sz="3900" b="1" dirty="0"/>
              <a:t>Thank You!</a:t>
            </a:r>
          </a:p>
          <a:p>
            <a:r>
              <a:rPr lang="en-US" sz="3900" dirty="0"/>
              <a:t>Dear Wonderful Father</a:t>
            </a:r>
            <a:r>
              <a:rPr lang="en-US" sz="3900" dirty="0" smtClean="0"/>
              <a:t>,</a:t>
            </a:r>
          </a:p>
          <a:p>
            <a:endParaRPr lang="en-US" sz="3900" dirty="0"/>
          </a:p>
          <a:p>
            <a:r>
              <a:rPr lang="en-US" sz="3900" dirty="0"/>
              <a:t>You have granted me another day of life to be your light on this world. </a:t>
            </a:r>
            <a:endParaRPr lang="en-US" sz="3900" dirty="0" smtClean="0"/>
          </a:p>
          <a:p>
            <a:r>
              <a:rPr lang="en-US" sz="3900" dirty="0" smtClean="0"/>
              <a:t>Thank </a:t>
            </a:r>
            <a:r>
              <a:rPr lang="en-US" sz="3900" dirty="0"/>
              <a:t>you for allowing me to enjoy your sunshine, </a:t>
            </a:r>
            <a:r>
              <a:rPr lang="en-US" sz="3900" dirty="0">
                <a:hlinkClick r:id="rId2"/>
              </a:rPr>
              <a:t>my family</a:t>
            </a:r>
            <a:r>
              <a:rPr lang="en-US" sz="3900" dirty="0"/>
              <a:t>, Your Word and Jesus today! It truly was another blessed day because You were in it, Lord. </a:t>
            </a:r>
            <a:endParaRPr lang="en-US" sz="3900" dirty="0" smtClean="0"/>
          </a:p>
          <a:p>
            <a:r>
              <a:rPr lang="en-US" sz="3900" dirty="0" smtClean="0"/>
              <a:t>I </a:t>
            </a:r>
            <a:r>
              <a:rPr lang="en-US" sz="3900" dirty="0"/>
              <a:t>am so thankful for all of the blessings You bestowed upon me today. I love You! </a:t>
            </a:r>
            <a:r>
              <a:rPr lang="en-US" sz="3900" dirty="0" smtClean="0"/>
              <a:t>    In  Jesus name:  Amen</a:t>
            </a:r>
          </a:p>
          <a:p>
            <a:endParaRPr lang="en-US" sz="3900" dirty="0"/>
          </a:p>
          <a:p>
            <a:r>
              <a:rPr lang="en-US" sz="3900" i="1" dirty="0"/>
              <a:t>“This is the day that the Lord has made; let us rejoice and be glad in it!” (Psalm 118:24)</a:t>
            </a:r>
            <a:endParaRPr lang="en-US" sz="3900" dirty="0"/>
          </a:p>
          <a:p>
            <a:r>
              <a:rPr lang="en-US" dirty="0"/>
              <a:t/>
            </a:r>
            <a:br>
              <a:rPr lang="en-US" dirty="0"/>
            </a:br>
            <a:r>
              <a:rPr lang="en-US" dirty="0"/>
              <a:t/>
            </a:r>
            <a:br>
              <a:rPr lang="en-US" dirty="0"/>
            </a:br>
            <a:r>
              <a:rPr lang="en-US" dirty="0"/>
              <a:t/>
            </a:r>
            <a:br>
              <a:rPr lang="en-US" dirty="0"/>
            </a:br>
            <a:endParaRPr lang="en-US" dirty="0"/>
          </a:p>
        </p:txBody>
      </p:sp>
    </p:spTree>
    <p:extLst>
      <p:ext uri="{BB962C8B-B14F-4D97-AF65-F5344CB8AC3E}">
        <p14:creationId xmlns:p14="http://schemas.microsoft.com/office/powerpoint/2010/main" val="328818982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2125324" cy="6858000"/>
          </a:xfrm>
        </p:spPr>
        <p:txBody>
          <a:bodyPr>
            <a:normAutofit fontScale="25000" lnSpcReduction="20000"/>
          </a:bodyPr>
          <a:lstStyle/>
          <a:p>
            <a:r>
              <a:rPr lang="en-US" sz="14400" b="1" dirty="0" smtClean="0"/>
              <a:t>Tomorrow?     </a:t>
            </a:r>
            <a:r>
              <a:rPr lang="en-US" sz="14400" dirty="0" smtClean="0"/>
              <a:t>Father </a:t>
            </a:r>
            <a:r>
              <a:rPr lang="en-US" sz="14400" dirty="0"/>
              <a:t>in Heaven,</a:t>
            </a:r>
          </a:p>
          <a:p>
            <a:r>
              <a:rPr lang="en-US" sz="14400" dirty="0"/>
              <a:t>If tomorrow doesn’t </a:t>
            </a:r>
            <a:r>
              <a:rPr lang="en-US" sz="14400" dirty="0" smtClean="0"/>
              <a:t>come for me , </a:t>
            </a:r>
            <a:r>
              <a:rPr lang="en-US" sz="14400" dirty="0"/>
              <a:t>I want You to know how much </a:t>
            </a:r>
            <a:r>
              <a:rPr lang="en-US" sz="14400" dirty="0" smtClean="0"/>
              <a:t>I </a:t>
            </a:r>
            <a:r>
              <a:rPr lang="en-US" sz="14400" dirty="0"/>
              <a:t>love You! You have guided my steps today and brought me safely </a:t>
            </a:r>
            <a:r>
              <a:rPr lang="en-US" sz="14400" dirty="0" smtClean="0"/>
              <a:t>home </a:t>
            </a:r>
            <a:r>
              <a:rPr lang="en-US" sz="14400" dirty="0"/>
              <a:t>to my family. You are truly my best friend! You sing over me daily. (Zephaniah 3:17) You rejoice over me with gladness. (Zephaniah 3:17</a:t>
            </a:r>
            <a:r>
              <a:rPr lang="en-US" sz="14400" dirty="0" smtClean="0"/>
              <a:t>) </a:t>
            </a:r>
            <a:r>
              <a:rPr lang="en-US" sz="14400" dirty="0"/>
              <a:t>I am not worthy of Your affections, Father, and You don’t even consider the thought of Heaven without me. Oh Lord, You really are a great God! </a:t>
            </a:r>
            <a:r>
              <a:rPr lang="en-US" sz="14400" dirty="0" smtClean="0"/>
              <a:t>Your </a:t>
            </a:r>
            <a:r>
              <a:rPr lang="en-US" sz="14400" dirty="0"/>
              <a:t>love is unending and it is my portion daily! Thank you Father! I love You</a:t>
            </a:r>
            <a:r>
              <a:rPr lang="en-US" sz="14400" dirty="0" smtClean="0"/>
              <a:t>! In Jesus name. Amen</a:t>
            </a:r>
          </a:p>
          <a:p>
            <a:endParaRPr lang="en-US" sz="14400" dirty="0"/>
          </a:p>
          <a:p>
            <a:r>
              <a:rPr lang="en-US" sz="14400" i="1" dirty="0"/>
              <a:t>“The Lord your God is in your midst, a mighty One who will </a:t>
            </a:r>
            <a:r>
              <a:rPr lang="en-US" sz="14400" i="1" dirty="0" err="1" smtClean="0"/>
              <a:t>save;</a:t>
            </a:r>
            <a:r>
              <a:rPr lang="en-US" sz="14400" b="1" i="1" dirty="0" err="1" smtClean="0">
                <a:solidFill>
                  <a:srgbClr val="FF0000"/>
                </a:solidFill>
              </a:rPr>
              <a:t>He</a:t>
            </a:r>
            <a:r>
              <a:rPr lang="en-US" sz="14400" b="1" i="1" dirty="0" smtClean="0">
                <a:solidFill>
                  <a:srgbClr val="FF0000"/>
                </a:solidFill>
              </a:rPr>
              <a:t> </a:t>
            </a:r>
            <a:r>
              <a:rPr lang="en-US" sz="14400" b="1" i="1" dirty="0">
                <a:solidFill>
                  <a:srgbClr val="FF0000"/>
                </a:solidFill>
              </a:rPr>
              <a:t>will rejoice </a:t>
            </a:r>
            <a:r>
              <a:rPr lang="en-US" sz="14400" i="1" dirty="0"/>
              <a:t>over you with gladness; He will quiet you by His love; </a:t>
            </a:r>
            <a:r>
              <a:rPr lang="en-US" sz="14400" i="1" dirty="0" smtClean="0"/>
              <a:t>He </a:t>
            </a:r>
            <a:r>
              <a:rPr lang="en-US" sz="14400" i="1" dirty="0"/>
              <a:t>will exult over you with loud singing!” (Zephaniah 3:17)</a:t>
            </a:r>
            <a:endParaRPr lang="en-US" sz="14400" dirty="0"/>
          </a:p>
          <a:p>
            <a:r>
              <a:rPr lang="en-US" dirty="0"/>
              <a:t/>
            </a:r>
            <a:br>
              <a:rPr lang="en-US" dirty="0"/>
            </a:br>
            <a:endParaRPr lang="en-US" dirty="0"/>
          </a:p>
        </p:txBody>
      </p:sp>
    </p:spTree>
    <p:extLst>
      <p:ext uri="{BB962C8B-B14F-4D97-AF65-F5344CB8AC3E}">
        <p14:creationId xmlns:p14="http://schemas.microsoft.com/office/powerpoint/2010/main" val="25877292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039600" cy="6762750"/>
          </a:xfrm>
        </p:spPr>
        <p:txBody>
          <a:bodyPr>
            <a:normAutofit/>
          </a:bodyPr>
          <a:lstStyle/>
          <a:p>
            <a:r>
              <a:rPr lang="en-US" sz="3600" dirty="0" smtClean="0"/>
              <a:t>Luke 2:8-20</a:t>
            </a:r>
          </a:p>
          <a:p>
            <a:r>
              <a:rPr lang="en-US" sz="3600" baseline="30000" dirty="0" smtClean="0"/>
              <a:t>8 </a:t>
            </a:r>
            <a:r>
              <a:rPr lang="en-US" sz="3600" dirty="0" smtClean="0"/>
              <a:t>And there were in the same country shepherds abiding in the field, keeping watch over their flock by night.</a:t>
            </a:r>
          </a:p>
          <a:p>
            <a:r>
              <a:rPr lang="en-US" sz="3600" baseline="30000" dirty="0" smtClean="0"/>
              <a:t>9 </a:t>
            </a:r>
            <a:r>
              <a:rPr lang="en-US" sz="3600" dirty="0" smtClean="0"/>
              <a:t>And, lo, the angel of the Lord came upon them, and the glory of the Lord shone round about them: and they were sore afraid.</a:t>
            </a:r>
          </a:p>
          <a:p>
            <a:r>
              <a:rPr lang="en-US" sz="3600" baseline="30000" dirty="0" smtClean="0"/>
              <a:t>10 </a:t>
            </a:r>
            <a:r>
              <a:rPr lang="en-US" sz="3600" dirty="0" smtClean="0"/>
              <a:t>And the angel said unto them, Fear not: for, behold, I bring you </a:t>
            </a:r>
            <a:r>
              <a:rPr lang="en-US" sz="3600" b="1" u="sng" dirty="0" smtClean="0">
                <a:solidFill>
                  <a:srgbClr val="FF0000"/>
                </a:solidFill>
              </a:rPr>
              <a:t>good tidings of great joy</a:t>
            </a:r>
            <a:r>
              <a:rPr lang="en-US" sz="3600" dirty="0" smtClean="0"/>
              <a:t>, which shall be to all people.</a:t>
            </a:r>
          </a:p>
          <a:p>
            <a:r>
              <a:rPr lang="en-US" sz="3600" baseline="30000" dirty="0" smtClean="0"/>
              <a:t>11 </a:t>
            </a:r>
            <a:r>
              <a:rPr lang="en-US" sz="3600" dirty="0" smtClean="0"/>
              <a:t>For unto you is born </a:t>
            </a:r>
            <a:r>
              <a:rPr lang="en-US" sz="3600" b="1" u="sng" dirty="0" smtClean="0">
                <a:solidFill>
                  <a:srgbClr val="FF0000"/>
                </a:solidFill>
              </a:rPr>
              <a:t>this day </a:t>
            </a:r>
            <a:r>
              <a:rPr lang="en-US" sz="3600" dirty="0" smtClean="0"/>
              <a:t>in the city of David a </a:t>
            </a:r>
            <a:r>
              <a:rPr lang="en-US" sz="3600" dirty="0" err="1" smtClean="0"/>
              <a:t>Saviour</a:t>
            </a:r>
            <a:r>
              <a:rPr lang="en-US" sz="3600" dirty="0" smtClean="0"/>
              <a:t>, which is Christ the Lord.</a:t>
            </a:r>
          </a:p>
          <a:p>
            <a:r>
              <a:rPr lang="en-US" sz="3600" baseline="30000" dirty="0" smtClean="0"/>
              <a:t>12 </a:t>
            </a:r>
            <a:r>
              <a:rPr lang="en-US" sz="3600" dirty="0" smtClean="0"/>
              <a:t>And this shall be a sign unto you; Ye shall find the babe wrapped in swaddling clothes, lying in a manger</a:t>
            </a:r>
          </a:p>
          <a:p>
            <a:endParaRPr lang="en-US" dirty="0"/>
          </a:p>
        </p:txBody>
      </p:sp>
    </p:spTree>
    <p:extLst>
      <p:ext uri="{BB962C8B-B14F-4D97-AF65-F5344CB8AC3E}">
        <p14:creationId xmlns:p14="http://schemas.microsoft.com/office/powerpoint/2010/main" val="421529855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775" y="0"/>
            <a:ext cx="12230100" cy="6858000"/>
          </a:xfrm>
        </p:spPr>
        <p:txBody>
          <a:bodyPr/>
          <a:lstStyle/>
          <a:p>
            <a:r>
              <a:rPr lang="en-US" sz="3600" dirty="0" smtClean="0"/>
              <a:t>We are taught the word of God that produces faith.  </a:t>
            </a:r>
            <a:r>
              <a:rPr lang="en-US" sz="3600" b="1" dirty="0" smtClean="0">
                <a:solidFill>
                  <a:srgbClr val="FF0000"/>
                </a:solidFill>
              </a:rPr>
              <a:t>Rom. 10:17</a:t>
            </a:r>
          </a:p>
          <a:p>
            <a:endParaRPr lang="en-US" sz="3600" dirty="0"/>
          </a:p>
          <a:p>
            <a:r>
              <a:rPr lang="en-US" sz="3600" dirty="0" smtClean="0"/>
              <a:t>We believe what the gospel says…Jesus is the Christ, the Son of</a:t>
            </a:r>
          </a:p>
          <a:p>
            <a:r>
              <a:rPr lang="en-US" sz="3600" dirty="0" smtClean="0"/>
              <a:t>God.  </a:t>
            </a:r>
            <a:r>
              <a:rPr lang="en-US" sz="3600" b="1" dirty="0" smtClean="0">
                <a:solidFill>
                  <a:srgbClr val="FF0000"/>
                </a:solidFill>
              </a:rPr>
              <a:t>John 8:24</a:t>
            </a:r>
          </a:p>
          <a:p>
            <a:endParaRPr lang="en-US" sz="3600" dirty="0"/>
          </a:p>
          <a:p>
            <a:r>
              <a:rPr lang="en-US" sz="3600" dirty="0" smtClean="0"/>
              <a:t>We </a:t>
            </a:r>
            <a:r>
              <a:rPr lang="en-US" sz="3600" dirty="0" err="1" smtClean="0"/>
              <a:t>repent..make</a:t>
            </a:r>
            <a:r>
              <a:rPr lang="en-US" sz="3600" dirty="0" smtClean="0"/>
              <a:t> a change and turn to God.  </a:t>
            </a:r>
            <a:r>
              <a:rPr lang="en-US" sz="3600" b="1" dirty="0" smtClean="0">
                <a:solidFill>
                  <a:srgbClr val="FF0000"/>
                </a:solidFill>
              </a:rPr>
              <a:t>Acts 17:30-31</a:t>
            </a:r>
          </a:p>
          <a:p>
            <a:endParaRPr lang="en-US" sz="3600" dirty="0"/>
          </a:p>
          <a:p>
            <a:r>
              <a:rPr lang="en-US" sz="3600" dirty="0" smtClean="0"/>
              <a:t>We confess the sweetest name on mortal tongue  </a:t>
            </a:r>
            <a:r>
              <a:rPr lang="en-US" sz="3600" b="1" dirty="0" err="1" smtClean="0">
                <a:solidFill>
                  <a:srgbClr val="FF0000"/>
                </a:solidFill>
              </a:rPr>
              <a:t>Mtt</a:t>
            </a:r>
            <a:r>
              <a:rPr lang="en-US" sz="3600" b="1" dirty="0" smtClean="0">
                <a:solidFill>
                  <a:srgbClr val="FF0000"/>
                </a:solidFill>
              </a:rPr>
              <a:t>. 10:32-33</a:t>
            </a:r>
          </a:p>
          <a:p>
            <a:endParaRPr lang="en-US" dirty="0"/>
          </a:p>
          <a:p>
            <a:endParaRPr lang="en-US" dirty="0"/>
          </a:p>
        </p:txBody>
      </p:sp>
    </p:spTree>
    <p:extLst>
      <p:ext uri="{BB962C8B-B14F-4D97-AF65-F5344CB8AC3E}">
        <p14:creationId xmlns:p14="http://schemas.microsoft.com/office/powerpoint/2010/main" val="29575338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par>
                                <p:cTn id="19" presetID="31" presetClass="entr" presetSubtype="0"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31" presetClass="entr" presetSubtype="0" fill="hold"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p:cTn id="29"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0"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1"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32" dur="1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1" presetClass="entr" presetSubtype="0"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p:cTn id="37"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38"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39"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40"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715125"/>
          </a:xfrm>
        </p:spPr>
        <p:txBody>
          <a:bodyPr>
            <a:normAutofit/>
          </a:bodyPr>
          <a:lstStyle/>
          <a:p>
            <a:endParaRPr lang="en-US" sz="3600" dirty="0" smtClean="0"/>
          </a:p>
          <a:p>
            <a:r>
              <a:rPr lang="en-US" sz="3600" dirty="0" smtClean="0"/>
              <a:t>We are </a:t>
            </a:r>
            <a:r>
              <a:rPr lang="en-US" sz="3600" dirty="0" err="1" smtClean="0"/>
              <a:t>baptized..in</a:t>
            </a:r>
            <a:r>
              <a:rPr lang="en-US" sz="3600" dirty="0" smtClean="0"/>
              <a:t> order to get into Christ.  </a:t>
            </a:r>
            <a:r>
              <a:rPr lang="en-US" sz="3600" b="1" u="sng" dirty="0" smtClean="0">
                <a:solidFill>
                  <a:srgbClr val="FF0000"/>
                </a:solidFill>
              </a:rPr>
              <a:t>Gal.3:27</a:t>
            </a:r>
          </a:p>
          <a:p>
            <a:endParaRPr lang="en-US" sz="3600" b="1" u="sng" dirty="0" smtClean="0">
              <a:solidFill>
                <a:srgbClr val="FF0000"/>
              </a:solidFill>
            </a:endParaRPr>
          </a:p>
          <a:p>
            <a:r>
              <a:rPr lang="en-US" sz="3600" dirty="0" smtClean="0"/>
              <a:t>We are baptized ..to be forgiven of our sins.  </a:t>
            </a:r>
            <a:r>
              <a:rPr lang="en-US" sz="3600" b="1" u="sng" dirty="0" smtClean="0">
                <a:solidFill>
                  <a:srgbClr val="FF0000"/>
                </a:solidFill>
              </a:rPr>
              <a:t>Acts 22:16</a:t>
            </a:r>
          </a:p>
          <a:p>
            <a:endParaRPr lang="en-US" sz="3600" b="1" u="sng" dirty="0" smtClean="0">
              <a:solidFill>
                <a:srgbClr val="FF0000"/>
              </a:solidFill>
            </a:endParaRPr>
          </a:p>
          <a:p>
            <a:r>
              <a:rPr lang="en-US" sz="3600" dirty="0" smtClean="0"/>
              <a:t>We are baptized ..so that we may be added to the </a:t>
            </a:r>
          </a:p>
          <a:p>
            <a:r>
              <a:rPr lang="en-US" sz="3600" dirty="0"/>
              <a:t> </a:t>
            </a:r>
            <a:r>
              <a:rPr lang="en-US" sz="3600" dirty="0" smtClean="0"/>
              <a:t>  church by the Lord. </a:t>
            </a:r>
            <a:r>
              <a:rPr lang="en-US" sz="3600" b="1" u="sng" dirty="0" smtClean="0">
                <a:solidFill>
                  <a:srgbClr val="FF0000"/>
                </a:solidFill>
              </a:rPr>
              <a:t>Acts 2:47</a:t>
            </a:r>
          </a:p>
          <a:p>
            <a:endParaRPr lang="en-US" sz="3600" b="1" u="sng" dirty="0" smtClean="0">
              <a:solidFill>
                <a:srgbClr val="FF0000"/>
              </a:solidFill>
            </a:endParaRPr>
          </a:p>
          <a:p>
            <a:r>
              <a:rPr lang="en-US" sz="3600" dirty="0" smtClean="0"/>
              <a:t>We are baptized into the one body, the church of Christ.</a:t>
            </a:r>
          </a:p>
          <a:p>
            <a:r>
              <a:rPr lang="en-US" sz="3600" b="1" u="sng" dirty="0">
                <a:solidFill>
                  <a:srgbClr val="FF0000"/>
                </a:solidFill>
              </a:rPr>
              <a:t> </a:t>
            </a:r>
            <a:r>
              <a:rPr lang="en-US" sz="3600" b="1" u="sng" dirty="0" smtClean="0">
                <a:solidFill>
                  <a:srgbClr val="FF0000"/>
                </a:solidFill>
              </a:rPr>
              <a:t> I Cor. 12:13</a:t>
            </a:r>
          </a:p>
          <a:p>
            <a:endParaRPr lang="en-US" sz="3600" dirty="0"/>
          </a:p>
        </p:txBody>
      </p:sp>
    </p:spTree>
    <p:extLst>
      <p:ext uri="{BB962C8B-B14F-4D97-AF65-F5344CB8AC3E}">
        <p14:creationId xmlns:p14="http://schemas.microsoft.com/office/powerpoint/2010/main" val="226496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p:cTn id="1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p:cTn id="23"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5" end="5"/>
                                            </p:txEl>
                                          </p:spTgt>
                                        </p:tgtEl>
                                      </p:cBhvr>
                                    </p:animEffect>
                                  </p:childTnLst>
                                </p:cTn>
                              </p:par>
                              <p:par>
                                <p:cTn id="27" presetID="31" presetClass="entr" presetSubtype="0" fill="hold"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 calcmode="lin" valueType="num">
                                      <p:cBhvr>
                                        <p:cTn id="29"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0"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31"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32" dur="10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1" presetClass="entr" presetSubtype="0" fill="hold"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 calcmode="lin" valueType="num">
                                      <p:cBhvr>
                                        <p:cTn id="37"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38"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39"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40" dur="1000"/>
                                        <p:tgtEl>
                                          <p:spTgt spid="3">
                                            <p:txEl>
                                              <p:pRg st="8" end="8"/>
                                            </p:txEl>
                                          </p:spTgt>
                                        </p:tgtEl>
                                      </p:cBhvr>
                                    </p:animEffect>
                                  </p:childTnLst>
                                </p:cTn>
                              </p:par>
                              <p:par>
                                <p:cTn id="41" presetID="31" presetClass="entr" presetSubtype="0" fill="hold" nodeType="with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 calcmode="lin" valueType="num">
                                      <p:cBhvr>
                                        <p:cTn id="43" dur="1000" fill="hold"/>
                                        <p:tgtEl>
                                          <p:spTgt spid="3">
                                            <p:txEl>
                                              <p:pRg st="9" end="9"/>
                                            </p:txEl>
                                          </p:spTgt>
                                        </p:tgtEl>
                                        <p:attrNameLst>
                                          <p:attrName>ppt_w</p:attrName>
                                        </p:attrNameLst>
                                      </p:cBhvr>
                                      <p:tavLst>
                                        <p:tav tm="0">
                                          <p:val>
                                            <p:fltVal val="0"/>
                                          </p:val>
                                        </p:tav>
                                        <p:tav tm="100000">
                                          <p:val>
                                            <p:strVal val="#ppt_w"/>
                                          </p:val>
                                        </p:tav>
                                      </p:tavLst>
                                    </p:anim>
                                    <p:anim calcmode="lin" valueType="num">
                                      <p:cBhvr>
                                        <p:cTn id="44" dur="1000" fill="hold"/>
                                        <p:tgtEl>
                                          <p:spTgt spid="3">
                                            <p:txEl>
                                              <p:pRg st="9" end="9"/>
                                            </p:txEl>
                                          </p:spTgt>
                                        </p:tgtEl>
                                        <p:attrNameLst>
                                          <p:attrName>ppt_h</p:attrName>
                                        </p:attrNameLst>
                                      </p:cBhvr>
                                      <p:tavLst>
                                        <p:tav tm="0">
                                          <p:val>
                                            <p:fltVal val="0"/>
                                          </p:val>
                                        </p:tav>
                                        <p:tav tm="100000">
                                          <p:val>
                                            <p:strVal val="#ppt_h"/>
                                          </p:val>
                                        </p:tav>
                                      </p:tavLst>
                                    </p:anim>
                                    <p:anim calcmode="lin" valueType="num">
                                      <p:cBhvr>
                                        <p:cTn id="45" dur="1000" fill="hold"/>
                                        <p:tgtEl>
                                          <p:spTgt spid="3">
                                            <p:txEl>
                                              <p:pRg st="9" end="9"/>
                                            </p:txEl>
                                          </p:spTgt>
                                        </p:tgtEl>
                                        <p:attrNameLst>
                                          <p:attrName>style.rotation</p:attrName>
                                        </p:attrNameLst>
                                      </p:cBhvr>
                                      <p:tavLst>
                                        <p:tav tm="0">
                                          <p:val>
                                            <p:fltVal val="90"/>
                                          </p:val>
                                        </p:tav>
                                        <p:tav tm="100000">
                                          <p:val>
                                            <p:fltVal val="0"/>
                                          </p:val>
                                        </p:tav>
                                      </p:tavLst>
                                    </p:anim>
                                    <p:animEffect transition="in" filter="fade">
                                      <p:cBhvr>
                                        <p:cTn id="46" dur="1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Tree>
    <p:extLst>
      <p:ext uri="{BB962C8B-B14F-4D97-AF65-F5344CB8AC3E}">
        <p14:creationId xmlns:p14="http://schemas.microsoft.com/office/powerpoint/2010/main" val="28119097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2106275" cy="6858000"/>
          </a:xfrm>
        </p:spPr>
        <p:txBody>
          <a:bodyPr/>
          <a:lstStyle/>
          <a:p>
            <a:endParaRPr lang="en-US" sz="3600" baseline="30000" dirty="0" smtClean="0"/>
          </a:p>
          <a:p>
            <a:r>
              <a:rPr lang="en-US" sz="3600" baseline="30000" dirty="0" smtClean="0"/>
              <a:t>13 </a:t>
            </a:r>
            <a:r>
              <a:rPr lang="en-US" sz="3600" dirty="0" smtClean="0"/>
              <a:t>And suddenly there was with the angel a multitude of the heavenly host praising God, and saying,</a:t>
            </a:r>
          </a:p>
          <a:p>
            <a:r>
              <a:rPr lang="en-US" sz="3600" b="1" u="sng" baseline="30000" dirty="0" smtClean="0">
                <a:solidFill>
                  <a:srgbClr val="FF0000"/>
                </a:solidFill>
              </a:rPr>
              <a:t>14 </a:t>
            </a:r>
            <a:r>
              <a:rPr lang="en-US" sz="3600" b="1" u="sng" dirty="0" smtClean="0">
                <a:solidFill>
                  <a:srgbClr val="FF0000"/>
                </a:solidFill>
              </a:rPr>
              <a:t>Glory to God in the highest, and on earth peace, good will toward men.</a:t>
            </a:r>
          </a:p>
          <a:p>
            <a:r>
              <a:rPr lang="en-US" sz="3600" baseline="30000" dirty="0" smtClean="0"/>
              <a:t>15 </a:t>
            </a:r>
            <a:r>
              <a:rPr lang="en-US" sz="3600" dirty="0" smtClean="0"/>
              <a:t>And it came to pass, as the angels were gone away from them into heaven, the shepherds said one to another, Let us now go even unto Bethlehem, and see this thing which is come to pass, which the Lord hath made known unto us.</a:t>
            </a:r>
          </a:p>
          <a:p>
            <a:r>
              <a:rPr lang="en-US" sz="3600" baseline="30000" dirty="0" smtClean="0"/>
              <a:t>16 </a:t>
            </a:r>
            <a:r>
              <a:rPr lang="en-US" sz="3600" dirty="0" smtClean="0"/>
              <a:t>And they came with haste, and found Mary, and Joseph, and the babe lying in a manger.</a:t>
            </a:r>
          </a:p>
          <a:p>
            <a:endParaRPr lang="en-US" dirty="0"/>
          </a:p>
        </p:txBody>
      </p:sp>
    </p:spTree>
    <p:extLst>
      <p:ext uri="{BB962C8B-B14F-4D97-AF65-F5344CB8AC3E}">
        <p14:creationId xmlns:p14="http://schemas.microsoft.com/office/powerpoint/2010/main" val="11342638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2125325" cy="6743700"/>
          </a:xfrm>
        </p:spPr>
        <p:txBody>
          <a:bodyPr/>
          <a:lstStyle/>
          <a:p>
            <a:endParaRPr lang="en-US" sz="3600" baseline="30000" dirty="0" smtClean="0"/>
          </a:p>
          <a:p>
            <a:r>
              <a:rPr lang="en-US" sz="3600" baseline="30000" dirty="0" smtClean="0"/>
              <a:t>17 </a:t>
            </a:r>
            <a:r>
              <a:rPr lang="en-US" sz="3600" dirty="0" smtClean="0"/>
              <a:t>And when they had seen it, they made known abroad the saying which was told them concerning this child.</a:t>
            </a:r>
          </a:p>
          <a:p>
            <a:r>
              <a:rPr lang="en-US" sz="3600" baseline="30000" dirty="0" smtClean="0"/>
              <a:t>18 </a:t>
            </a:r>
            <a:r>
              <a:rPr lang="en-US" sz="3600" dirty="0" smtClean="0"/>
              <a:t>And all they that heard it wondered at those things which were told them by the shepherds.</a:t>
            </a:r>
          </a:p>
          <a:p>
            <a:r>
              <a:rPr lang="en-US" sz="3600" baseline="30000" dirty="0" smtClean="0"/>
              <a:t>19 </a:t>
            </a:r>
            <a:r>
              <a:rPr lang="en-US" sz="3600" dirty="0" smtClean="0"/>
              <a:t>But Mary kept all these things, and pondered them in her heart.</a:t>
            </a:r>
          </a:p>
          <a:p>
            <a:r>
              <a:rPr lang="en-US" sz="3600" baseline="30000" dirty="0" smtClean="0"/>
              <a:t>20 </a:t>
            </a:r>
            <a:r>
              <a:rPr lang="en-US" sz="3600" dirty="0" smtClean="0"/>
              <a:t>And the shepherds returned, glorifying and praising God for all the things that they had</a:t>
            </a:r>
            <a:r>
              <a:rPr lang="en-US" sz="3600" b="1" dirty="0" smtClean="0">
                <a:solidFill>
                  <a:srgbClr val="FF0000"/>
                </a:solidFill>
              </a:rPr>
              <a:t> heard and seen</a:t>
            </a:r>
            <a:r>
              <a:rPr lang="en-US" sz="3600" dirty="0" smtClean="0"/>
              <a:t>, as it was told unto them.</a:t>
            </a:r>
          </a:p>
          <a:p>
            <a:endParaRPr lang="en-US" dirty="0"/>
          </a:p>
        </p:txBody>
      </p:sp>
    </p:spTree>
    <p:extLst>
      <p:ext uri="{BB962C8B-B14F-4D97-AF65-F5344CB8AC3E}">
        <p14:creationId xmlns:p14="http://schemas.microsoft.com/office/powerpoint/2010/main" val="23672023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Tree>
    <p:extLst>
      <p:ext uri="{BB962C8B-B14F-4D97-AF65-F5344CB8AC3E}">
        <p14:creationId xmlns:p14="http://schemas.microsoft.com/office/powerpoint/2010/main" val="39848127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6675" y="-1"/>
            <a:ext cx="10515600" cy="6715125"/>
          </a:xfrm>
        </p:spPr>
        <p:txBody>
          <a:bodyPr>
            <a:normAutofit/>
          </a:bodyPr>
          <a:lstStyle/>
          <a:p>
            <a:r>
              <a:rPr lang="en-US" sz="6000" b="1" u="sng" dirty="0" smtClean="0">
                <a:solidFill>
                  <a:schemeClr val="accent6">
                    <a:lumMod val="75000"/>
                  </a:schemeClr>
                </a:solidFill>
              </a:rPr>
              <a:t>Building Up the Church    # 3</a:t>
            </a:r>
          </a:p>
          <a:p>
            <a:endParaRPr lang="en-US" sz="6000" b="1" dirty="0"/>
          </a:p>
          <a:p>
            <a:r>
              <a:rPr lang="en-US" sz="8000" b="1" dirty="0" smtClean="0">
                <a:solidFill>
                  <a:srgbClr val="FF0000"/>
                </a:solidFill>
              </a:rPr>
              <a:t>Bringing good tidings of       Great Joy to the world…</a:t>
            </a:r>
          </a:p>
          <a:p>
            <a:r>
              <a:rPr lang="en-US" sz="8000" b="1" dirty="0">
                <a:solidFill>
                  <a:srgbClr val="FF0000"/>
                </a:solidFill>
              </a:rPr>
              <a:t> </a:t>
            </a:r>
            <a:r>
              <a:rPr lang="en-US" sz="8000" b="1" dirty="0" smtClean="0">
                <a:solidFill>
                  <a:srgbClr val="FF0000"/>
                </a:solidFill>
              </a:rPr>
              <a:t>   </a:t>
            </a:r>
            <a:r>
              <a:rPr lang="en-US" sz="8000" b="1" dirty="0" smtClean="0">
                <a:solidFill>
                  <a:schemeClr val="accent6">
                    <a:lumMod val="75000"/>
                  </a:schemeClr>
                </a:solidFill>
              </a:rPr>
              <a:t>Luke 2:10</a:t>
            </a:r>
            <a:endParaRPr lang="en-US" sz="8000" b="1" dirty="0">
              <a:solidFill>
                <a:schemeClr val="accent6">
                  <a:lumMod val="75000"/>
                </a:schemeClr>
              </a:solidFill>
            </a:endParaRPr>
          </a:p>
        </p:txBody>
      </p:sp>
    </p:spTree>
    <p:extLst>
      <p:ext uri="{BB962C8B-B14F-4D97-AF65-F5344CB8AC3E}">
        <p14:creationId xmlns:p14="http://schemas.microsoft.com/office/powerpoint/2010/main" val="29842425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47500" lnSpcReduction="20000"/>
          </a:bodyPr>
          <a:lstStyle/>
          <a:p>
            <a:r>
              <a:rPr lang="en-US" sz="5800" dirty="0" smtClean="0"/>
              <a:t>As with the Shepherds, we read the words that the angels were praising God </a:t>
            </a:r>
          </a:p>
          <a:p>
            <a:r>
              <a:rPr lang="en-US" sz="8700" b="1" dirty="0" smtClean="0"/>
              <a:t>Lord is come..  Luke 2:10</a:t>
            </a:r>
          </a:p>
          <a:p>
            <a:endParaRPr lang="en-US" dirty="0"/>
          </a:p>
          <a:p>
            <a:r>
              <a:rPr lang="en-US" sz="5800" b="1" u="sng" dirty="0">
                <a:solidFill>
                  <a:srgbClr val="FF0000"/>
                </a:solidFill>
              </a:rPr>
              <a:t>Not only </a:t>
            </a:r>
            <a:r>
              <a:rPr lang="en-US" sz="5800" b="1" u="sng" dirty="0" smtClean="0">
                <a:solidFill>
                  <a:srgbClr val="FF0000"/>
                </a:solidFill>
              </a:rPr>
              <a:t>that he has come, but that  </a:t>
            </a:r>
            <a:r>
              <a:rPr lang="en-US" sz="5800" b="1" u="sng" dirty="0">
                <a:solidFill>
                  <a:srgbClr val="FF0000"/>
                </a:solidFill>
              </a:rPr>
              <a:t>he is coming again; which will either be the best day of your life, or the worst day of your life. </a:t>
            </a:r>
            <a:r>
              <a:rPr lang="en-US" sz="4500" dirty="0"/>
              <a:t/>
            </a:r>
            <a:br>
              <a:rPr lang="en-US" sz="4500" dirty="0"/>
            </a:br>
            <a:r>
              <a:rPr lang="en-US" sz="5800" dirty="0"/>
              <a:t/>
            </a:r>
            <a:br>
              <a:rPr lang="en-US" sz="5800" dirty="0"/>
            </a:br>
            <a:r>
              <a:rPr lang="en-US" sz="6500" dirty="0"/>
              <a:t>"God is just: He will pay back trouble to those who trouble you and give relief to you who are troubled, and to us as well. This will happen when the Lord Jesus is revealed from heaven in blazing fire with his powerful angels. He will punish those who do not know God and do not obey the gospel of our Lord Jesus. They will be punished with everlasting destruction and shut out from the presence of the Lord and from the majesty of his power on the day he comes to be glorified in his holy people and to be marveled at among all those who have believed. This includes you, because you believed our testimony to you. " </a:t>
            </a:r>
            <a:r>
              <a:rPr lang="en-US" dirty="0"/>
              <a:t/>
            </a:r>
            <a:br>
              <a:rPr lang="en-US" dirty="0"/>
            </a:br>
            <a:r>
              <a:rPr lang="en-US" dirty="0"/>
              <a:t/>
            </a:r>
            <a:br>
              <a:rPr lang="en-US" dirty="0"/>
            </a:br>
            <a:r>
              <a:rPr lang="en-US" sz="6700" b="1" u="sng" dirty="0">
                <a:solidFill>
                  <a:srgbClr val="00B050"/>
                </a:solidFill>
              </a:rPr>
              <a:t>II Thessalonians 1:6--10 NIV</a:t>
            </a:r>
          </a:p>
        </p:txBody>
      </p:sp>
    </p:spTree>
    <p:extLst>
      <p:ext uri="{BB962C8B-B14F-4D97-AF65-F5344CB8AC3E}">
        <p14:creationId xmlns:p14="http://schemas.microsoft.com/office/powerpoint/2010/main" val="8109496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1985</TotalTime>
  <Words>2154</Words>
  <Application>Microsoft Office PowerPoint</Application>
  <PresentationFormat>Widescreen</PresentationFormat>
  <Paragraphs>195</Paragraphs>
  <Slides>42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42</vt:i4>
      </vt:variant>
    </vt:vector>
  </HeadingPairs>
  <TitlesOfParts>
    <vt:vector size="46"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church is built up when disciples are called Christians  Acts 11:26</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mac</dc:creator>
  <cp:lastModifiedBy>Eddie Gooch</cp:lastModifiedBy>
  <cp:revision>32</cp:revision>
  <cp:lastPrinted>2018-12-22T04:16:09Z</cp:lastPrinted>
  <dcterms:created xsi:type="dcterms:W3CDTF">2018-12-19T14:15:33Z</dcterms:created>
  <dcterms:modified xsi:type="dcterms:W3CDTF">2018-12-23T15:38:33Z</dcterms:modified>
</cp:coreProperties>
</file>